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4"/>
  </p:notesMasterIdLst>
  <p:sldIdLst>
    <p:sldId id="256" r:id="rId2"/>
    <p:sldId id="257" r:id="rId3"/>
    <p:sldId id="268" r:id="rId4"/>
    <p:sldId id="266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0" r:id="rId15"/>
    <p:sldId id="279" r:id="rId16"/>
    <p:sldId id="282" r:id="rId17"/>
    <p:sldId id="283" r:id="rId18"/>
    <p:sldId id="284" r:id="rId19"/>
    <p:sldId id="285" r:id="rId20"/>
    <p:sldId id="286" r:id="rId21"/>
    <p:sldId id="289" r:id="rId22"/>
    <p:sldId id="28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550" autoAdjust="0"/>
  </p:normalViewPr>
  <p:slideViewPr>
    <p:cSldViewPr>
      <p:cViewPr varScale="1">
        <p:scale>
          <a:sx n="95" d="100"/>
          <a:sy n="95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INESCI\Documents\kbit\GIS\PROJECT\data2\NERRcomp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803084531789013E-2"/>
          <c:y val="2.343452901720619E-2"/>
          <c:w val="0.8783191253985827"/>
          <c:h val="0.73437591134441649"/>
        </c:manualLayout>
      </c:layout>
      <c:scatterChart>
        <c:scatterStyle val="smoothMarker"/>
        <c:varyColors val="0"/>
        <c:ser>
          <c:idx val="0"/>
          <c:order val="0"/>
          <c:tx>
            <c:v>CE</c:v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3"/>
            <c:spPr>
              <a:solidFill>
                <a:srgbClr val="0070C0"/>
              </a:solidFill>
            </c:spPr>
          </c:marker>
          <c:xVal>
            <c:numRef>
              <c:f>compdata!$A$2:$A$1573</c:f>
              <c:numCache>
                <c:formatCode>m/d/yy;@</c:formatCode>
                <c:ptCount val="1572"/>
                <c:pt idx="0">
                  <c:v>39196</c:v>
                </c:pt>
                <c:pt idx="1">
                  <c:v>39210</c:v>
                </c:pt>
                <c:pt idx="2">
                  <c:v>39211</c:v>
                </c:pt>
                <c:pt idx="3">
                  <c:v>39212</c:v>
                </c:pt>
                <c:pt idx="4">
                  <c:v>39213</c:v>
                </c:pt>
                <c:pt idx="5">
                  <c:v>39214</c:v>
                </c:pt>
                <c:pt idx="6">
                  <c:v>39215</c:v>
                </c:pt>
                <c:pt idx="7">
                  <c:v>39216</c:v>
                </c:pt>
                <c:pt idx="8">
                  <c:v>39217</c:v>
                </c:pt>
                <c:pt idx="9">
                  <c:v>39218</c:v>
                </c:pt>
                <c:pt idx="10">
                  <c:v>39219</c:v>
                </c:pt>
                <c:pt idx="11">
                  <c:v>39220</c:v>
                </c:pt>
                <c:pt idx="12">
                  <c:v>39221</c:v>
                </c:pt>
                <c:pt idx="13">
                  <c:v>39222</c:v>
                </c:pt>
                <c:pt idx="14">
                  <c:v>39223</c:v>
                </c:pt>
                <c:pt idx="15">
                  <c:v>39224</c:v>
                </c:pt>
                <c:pt idx="16">
                  <c:v>39225</c:v>
                </c:pt>
                <c:pt idx="17">
                  <c:v>39226</c:v>
                </c:pt>
                <c:pt idx="18">
                  <c:v>39227</c:v>
                </c:pt>
                <c:pt idx="19">
                  <c:v>39228</c:v>
                </c:pt>
                <c:pt idx="20">
                  <c:v>39229</c:v>
                </c:pt>
                <c:pt idx="21">
                  <c:v>39230</c:v>
                </c:pt>
                <c:pt idx="22">
                  <c:v>39231</c:v>
                </c:pt>
                <c:pt idx="23">
                  <c:v>39232</c:v>
                </c:pt>
                <c:pt idx="24">
                  <c:v>39233</c:v>
                </c:pt>
                <c:pt idx="25">
                  <c:v>39234</c:v>
                </c:pt>
                <c:pt idx="26">
                  <c:v>39235</c:v>
                </c:pt>
                <c:pt idx="27">
                  <c:v>39236</c:v>
                </c:pt>
                <c:pt idx="28">
                  <c:v>39237</c:v>
                </c:pt>
                <c:pt idx="29">
                  <c:v>39238</c:v>
                </c:pt>
                <c:pt idx="30">
                  <c:v>39239</c:v>
                </c:pt>
                <c:pt idx="31">
                  <c:v>39240</c:v>
                </c:pt>
                <c:pt idx="32">
                  <c:v>39241</c:v>
                </c:pt>
                <c:pt idx="33">
                  <c:v>39242</c:v>
                </c:pt>
                <c:pt idx="34">
                  <c:v>39243</c:v>
                </c:pt>
                <c:pt idx="35">
                  <c:v>39244</c:v>
                </c:pt>
                <c:pt idx="36">
                  <c:v>39245</c:v>
                </c:pt>
                <c:pt idx="37">
                  <c:v>39246</c:v>
                </c:pt>
                <c:pt idx="38">
                  <c:v>39247</c:v>
                </c:pt>
                <c:pt idx="39">
                  <c:v>39248</c:v>
                </c:pt>
                <c:pt idx="40">
                  <c:v>39249</c:v>
                </c:pt>
                <c:pt idx="41">
                  <c:v>39250</c:v>
                </c:pt>
                <c:pt idx="42">
                  <c:v>39251</c:v>
                </c:pt>
                <c:pt idx="43">
                  <c:v>39252</c:v>
                </c:pt>
                <c:pt idx="44">
                  <c:v>39253</c:v>
                </c:pt>
                <c:pt idx="45">
                  <c:v>39254</c:v>
                </c:pt>
                <c:pt idx="46">
                  <c:v>39255</c:v>
                </c:pt>
                <c:pt idx="47">
                  <c:v>39256</c:v>
                </c:pt>
                <c:pt idx="48">
                  <c:v>39257</c:v>
                </c:pt>
                <c:pt idx="49">
                  <c:v>39258</c:v>
                </c:pt>
                <c:pt idx="50">
                  <c:v>39259</c:v>
                </c:pt>
                <c:pt idx="51">
                  <c:v>39260</c:v>
                </c:pt>
                <c:pt idx="52">
                  <c:v>39261</c:v>
                </c:pt>
                <c:pt idx="53">
                  <c:v>39262</c:v>
                </c:pt>
                <c:pt idx="54">
                  <c:v>39263</c:v>
                </c:pt>
                <c:pt idx="55">
                  <c:v>39264</c:v>
                </c:pt>
                <c:pt idx="56">
                  <c:v>39265</c:v>
                </c:pt>
                <c:pt idx="57">
                  <c:v>39266</c:v>
                </c:pt>
                <c:pt idx="58">
                  <c:v>39267</c:v>
                </c:pt>
                <c:pt idx="59">
                  <c:v>39268</c:v>
                </c:pt>
                <c:pt idx="60">
                  <c:v>39269</c:v>
                </c:pt>
                <c:pt idx="61">
                  <c:v>39270</c:v>
                </c:pt>
                <c:pt idx="62">
                  <c:v>39271</c:v>
                </c:pt>
                <c:pt idx="63">
                  <c:v>39272</c:v>
                </c:pt>
                <c:pt idx="64">
                  <c:v>39273</c:v>
                </c:pt>
                <c:pt idx="65">
                  <c:v>39274</c:v>
                </c:pt>
                <c:pt idx="66">
                  <c:v>39275</c:v>
                </c:pt>
                <c:pt idx="67">
                  <c:v>39276</c:v>
                </c:pt>
                <c:pt idx="68">
                  <c:v>39277</c:v>
                </c:pt>
                <c:pt idx="69">
                  <c:v>39278</c:v>
                </c:pt>
                <c:pt idx="70">
                  <c:v>39279</c:v>
                </c:pt>
                <c:pt idx="71">
                  <c:v>39280</c:v>
                </c:pt>
                <c:pt idx="72">
                  <c:v>39281</c:v>
                </c:pt>
                <c:pt idx="73">
                  <c:v>39282</c:v>
                </c:pt>
                <c:pt idx="74">
                  <c:v>39283</c:v>
                </c:pt>
                <c:pt idx="75">
                  <c:v>39284</c:v>
                </c:pt>
                <c:pt idx="76">
                  <c:v>39285</c:v>
                </c:pt>
                <c:pt idx="77">
                  <c:v>39286</c:v>
                </c:pt>
                <c:pt idx="78">
                  <c:v>39287</c:v>
                </c:pt>
                <c:pt idx="79">
                  <c:v>39288</c:v>
                </c:pt>
                <c:pt idx="80">
                  <c:v>39289</c:v>
                </c:pt>
                <c:pt idx="81">
                  <c:v>39290</c:v>
                </c:pt>
                <c:pt idx="82">
                  <c:v>39291</c:v>
                </c:pt>
                <c:pt idx="83">
                  <c:v>39292</c:v>
                </c:pt>
                <c:pt idx="84">
                  <c:v>39293</c:v>
                </c:pt>
                <c:pt idx="85">
                  <c:v>39294</c:v>
                </c:pt>
                <c:pt idx="86">
                  <c:v>39295</c:v>
                </c:pt>
                <c:pt idx="87">
                  <c:v>39296</c:v>
                </c:pt>
                <c:pt idx="88">
                  <c:v>39297</c:v>
                </c:pt>
                <c:pt idx="89">
                  <c:v>39298</c:v>
                </c:pt>
                <c:pt idx="90">
                  <c:v>39299</c:v>
                </c:pt>
                <c:pt idx="91">
                  <c:v>39300</c:v>
                </c:pt>
                <c:pt idx="92">
                  <c:v>39301</c:v>
                </c:pt>
                <c:pt idx="93">
                  <c:v>39302</c:v>
                </c:pt>
                <c:pt idx="94">
                  <c:v>39303</c:v>
                </c:pt>
                <c:pt idx="95">
                  <c:v>39304</c:v>
                </c:pt>
                <c:pt idx="96">
                  <c:v>39305</c:v>
                </c:pt>
                <c:pt idx="97">
                  <c:v>39306</c:v>
                </c:pt>
                <c:pt idx="98">
                  <c:v>39307</c:v>
                </c:pt>
                <c:pt idx="99">
                  <c:v>39308</c:v>
                </c:pt>
                <c:pt idx="100">
                  <c:v>39309</c:v>
                </c:pt>
                <c:pt idx="101">
                  <c:v>39310</c:v>
                </c:pt>
                <c:pt idx="102">
                  <c:v>39311</c:v>
                </c:pt>
                <c:pt idx="103">
                  <c:v>39312</c:v>
                </c:pt>
                <c:pt idx="104">
                  <c:v>39313</c:v>
                </c:pt>
                <c:pt idx="105">
                  <c:v>39314</c:v>
                </c:pt>
                <c:pt idx="106">
                  <c:v>39315</c:v>
                </c:pt>
                <c:pt idx="107">
                  <c:v>39316</c:v>
                </c:pt>
                <c:pt idx="108">
                  <c:v>39317</c:v>
                </c:pt>
                <c:pt idx="109">
                  <c:v>39318</c:v>
                </c:pt>
                <c:pt idx="110">
                  <c:v>39319</c:v>
                </c:pt>
                <c:pt idx="111">
                  <c:v>39320</c:v>
                </c:pt>
                <c:pt idx="112">
                  <c:v>39321</c:v>
                </c:pt>
                <c:pt idx="113">
                  <c:v>39322</c:v>
                </c:pt>
                <c:pt idx="114">
                  <c:v>39323</c:v>
                </c:pt>
                <c:pt idx="115">
                  <c:v>39324</c:v>
                </c:pt>
                <c:pt idx="116">
                  <c:v>39325</c:v>
                </c:pt>
                <c:pt idx="117">
                  <c:v>39326</c:v>
                </c:pt>
                <c:pt idx="118">
                  <c:v>39327</c:v>
                </c:pt>
                <c:pt idx="119">
                  <c:v>39328</c:v>
                </c:pt>
                <c:pt idx="120">
                  <c:v>39329</c:v>
                </c:pt>
                <c:pt idx="121">
                  <c:v>39330</c:v>
                </c:pt>
                <c:pt idx="122">
                  <c:v>39331</c:v>
                </c:pt>
                <c:pt idx="123">
                  <c:v>39332</c:v>
                </c:pt>
                <c:pt idx="124">
                  <c:v>39333</c:v>
                </c:pt>
                <c:pt idx="125">
                  <c:v>39334</c:v>
                </c:pt>
                <c:pt idx="126">
                  <c:v>39335</c:v>
                </c:pt>
                <c:pt idx="127">
                  <c:v>39336</c:v>
                </c:pt>
                <c:pt idx="128">
                  <c:v>39337</c:v>
                </c:pt>
                <c:pt idx="129">
                  <c:v>39338</c:v>
                </c:pt>
                <c:pt idx="130">
                  <c:v>39339</c:v>
                </c:pt>
                <c:pt idx="131">
                  <c:v>39340</c:v>
                </c:pt>
                <c:pt idx="132">
                  <c:v>39341</c:v>
                </c:pt>
                <c:pt idx="133">
                  <c:v>39342</c:v>
                </c:pt>
                <c:pt idx="134">
                  <c:v>39343</c:v>
                </c:pt>
                <c:pt idx="135">
                  <c:v>39344</c:v>
                </c:pt>
                <c:pt idx="136">
                  <c:v>39345</c:v>
                </c:pt>
                <c:pt idx="137">
                  <c:v>39346</c:v>
                </c:pt>
                <c:pt idx="138">
                  <c:v>39347</c:v>
                </c:pt>
                <c:pt idx="139">
                  <c:v>39348</c:v>
                </c:pt>
                <c:pt idx="140">
                  <c:v>39349</c:v>
                </c:pt>
                <c:pt idx="141">
                  <c:v>39350</c:v>
                </c:pt>
                <c:pt idx="142">
                  <c:v>39351</c:v>
                </c:pt>
                <c:pt idx="143">
                  <c:v>39352</c:v>
                </c:pt>
                <c:pt idx="144">
                  <c:v>39353</c:v>
                </c:pt>
                <c:pt idx="145">
                  <c:v>39354</c:v>
                </c:pt>
                <c:pt idx="146">
                  <c:v>39355</c:v>
                </c:pt>
                <c:pt idx="147">
                  <c:v>39356</c:v>
                </c:pt>
                <c:pt idx="148">
                  <c:v>39357</c:v>
                </c:pt>
                <c:pt idx="149">
                  <c:v>39358</c:v>
                </c:pt>
                <c:pt idx="150">
                  <c:v>39359</c:v>
                </c:pt>
                <c:pt idx="151">
                  <c:v>39360</c:v>
                </c:pt>
                <c:pt idx="152">
                  <c:v>39361</c:v>
                </c:pt>
                <c:pt idx="153">
                  <c:v>39362</c:v>
                </c:pt>
                <c:pt idx="154">
                  <c:v>39363</c:v>
                </c:pt>
                <c:pt idx="155">
                  <c:v>39364</c:v>
                </c:pt>
                <c:pt idx="156">
                  <c:v>39365</c:v>
                </c:pt>
                <c:pt idx="157">
                  <c:v>39366</c:v>
                </c:pt>
                <c:pt idx="158">
                  <c:v>39367</c:v>
                </c:pt>
                <c:pt idx="159">
                  <c:v>39368</c:v>
                </c:pt>
                <c:pt idx="160">
                  <c:v>39369</c:v>
                </c:pt>
                <c:pt idx="161">
                  <c:v>39370</c:v>
                </c:pt>
                <c:pt idx="162">
                  <c:v>39371</c:v>
                </c:pt>
                <c:pt idx="163">
                  <c:v>39372</c:v>
                </c:pt>
                <c:pt idx="164">
                  <c:v>39373</c:v>
                </c:pt>
                <c:pt idx="165">
                  <c:v>39374</c:v>
                </c:pt>
                <c:pt idx="166">
                  <c:v>39375</c:v>
                </c:pt>
                <c:pt idx="167">
                  <c:v>39376</c:v>
                </c:pt>
                <c:pt idx="168">
                  <c:v>39377</c:v>
                </c:pt>
                <c:pt idx="169">
                  <c:v>39378</c:v>
                </c:pt>
                <c:pt idx="170">
                  <c:v>39379</c:v>
                </c:pt>
                <c:pt idx="171">
                  <c:v>39380</c:v>
                </c:pt>
                <c:pt idx="172">
                  <c:v>39381</c:v>
                </c:pt>
                <c:pt idx="173">
                  <c:v>39382</c:v>
                </c:pt>
                <c:pt idx="174">
                  <c:v>39383</c:v>
                </c:pt>
                <c:pt idx="175">
                  <c:v>39384</c:v>
                </c:pt>
                <c:pt idx="176">
                  <c:v>39385</c:v>
                </c:pt>
                <c:pt idx="177">
                  <c:v>39386</c:v>
                </c:pt>
                <c:pt idx="178">
                  <c:v>39387</c:v>
                </c:pt>
                <c:pt idx="179">
                  <c:v>39388</c:v>
                </c:pt>
                <c:pt idx="180">
                  <c:v>39389</c:v>
                </c:pt>
                <c:pt idx="181">
                  <c:v>39390</c:v>
                </c:pt>
                <c:pt idx="182">
                  <c:v>39391</c:v>
                </c:pt>
                <c:pt idx="183">
                  <c:v>39392</c:v>
                </c:pt>
                <c:pt idx="184">
                  <c:v>39393</c:v>
                </c:pt>
                <c:pt idx="185">
                  <c:v>39394</c:v>
                </c:pt>
                <c:pt idx="186">
                  <c:v>39395</c:v>
                </c:pt>
                <c:pt idx="187">
                  <c:v>39396</c:v>
                </c:pt>
                <c:pt idx="188">
                  <c:v>39397</c:v>
                </c:pt>
                <c:pt idx="189">
                  <c:v>39398</c:v>
                </c:pt>
                <c:pt idx="190">
                  <c:v>39399</c:v>
                </c:pt>
                <c:pt idx="191">
                  <c:v>39400</c:v>
                </c:pt>
                <c:pt idx="192">
                  <c:v>39401</c:v>
                </c:pt>
                <c:pt idx="193">
                  <c:v>39402</c:v>
                </c:pt>
                <c:pt idx="194">
                  <c:v>39403</c:v>
                </c:pt>
                <c:pt idx="195">
                  <c:v>39404</c:v>
                </c:pt>
                <c:pt idx="196">
                  <c:v>39405</c:v>
                </c:pt>
                <c:pt idx="197">
                  <c:v>39406</c:v>
                </c:pt>
                <c:pt idx="198">
                  <c:v>39407</c:v>
                </c:pt>
                <c:pt idx="199">
                  <c:v>39408</c:v>
                </c:pt>
                <c:pt idx="200">
                  <c:v>39409</c:v>
                </c:pt>
                <c:pt idx="201">
                  <c:v>39410</c:v>
                </c:pt>
                <c:pt idx="202">
                  <c:v>39411</c:v>
                </c:pt>
                <c:pt idx="203">
                  <c:v>39412</c:v>
                </c:pt>
                <c:pt idx="204">
                  <c:v>39413</c:v>
                </c:pt>
                <c:pt idx="205">
                  <c:v>39414</c:v>
                </c:pt>
                <c:pt idx="206">
                  <c:v>39415</c:v>
                </c:pt>
                <c:pt idx="207">
                  <c:v>39416</c:v>
                </c:pt>
                <c:pt idx="208">
                  <c:v>39417</c:v>
                </c:pt>
                <c:pt idx="209">
                  <c:v>39418</c:v>
                </c:pt>
                <c:pt idx="210">
                  <c:v>39419</c:v>
                </c:pt>
                <c:pt idx="211">
                  <c:v>39420</c:v>
                </c:pt>
                <c:pt idx="212">
                  <c:v>39421</c:v>
                </c:pt>
                <c:pt idx="213">
                  <c:v>39422</c:v>
                </c:pt>
                <c:pt idx="214">
                  <c:v>39423</c:v>
                </c:pt>
                <c:pt idx="215">
                  <c:v>39424</c:v>
                </c:pt>
                <c:pt idx="216">
                  <c:v>39425</c:v>
                </c:pt>
                <c:pt idx="217">
                  <c:v>39426</c:v>
                </c:pt>
                <c:pt idx="218">
                  <c:v>39427</c:v>
                </c:pt>
                <c:pt idx="219">
                  <c:v>39428</c:v>
                </c:pt>
                <c:pt idx="220">
                  <c:v>39429</c:v>
                </c:pt>
                <c:pt idx="221">
                  <c:v>39430</c:v>
                </c:pt>
                <c:pt idx="222">
                  <c:v>39431</c:v>
                </c:pt>
                <c:pt idx="223">
                  <c:v>39432</c:v>
                </c:pt>
                <c:pt idx="224">
                  <c:v>39433</c:v>
                </c:pt>
                <c:pt idx="225">
                  <c:v>39434</c:v>
                </c:pt>
                <c:pt idx="226">
                  <c:v>39435</c:v>
                </c:pt>
                <c:pt idx="227">
                  <c:v>39436</c:v>
                </c:pt>
                <c:pt idx="228">
                  <c:v>39437</c:v>
                </c:pt>
                <c:pt idx="229">
                  <c:v>39438</c:v>
                </c:pt>
                <c:pt idx="230">
                  <c:v>39439</c:v>
                </c:pt>
                <c:pt idx="231">
                  <c:v>39440</c:v>
                </c:pt>
                <c:pt idx="232">
                  <c:v>39441</c:v>
                </c:pt>
                <c:pt idx="233">
                  <c:v>39442</c:v>
                </c:pt>
                <c:pt idx="234">
                  <c:v>39443</c:v>
                </c:pt>
                <c:pt idx="235">
                  <c:v>39444</c:v>
                </c:pt>
                <c:pt idx="236">
                  <c:v>39445</c:v>
                </c:pt>
                <c:pt idx="237">
                  <c:v>39446</c:v>
                </c:pt>
                <c:pt idx="238">
                  <c:v>39447</c:v>
                </c:pt>
                <c:pt idx="239">
                  <c:v>39448</c:v>
                </c:pt>
                <c:pt idx="240">
                  <c:v>39449</c:v>
                </c:pt>
                <c:pt idx="241">
                  <c:v>39450</c:v>
                </c:pt>
                <c:pt idx="242">
                  <c:v>39451</c:v>
                </c:pt>
                <c:pt idx="243">
                  <c:v>39452</c:v>
                </c:pt>
                <c:pt idx="244">
                  <c:v>39453</c:v>
                </c:pt>
                <c:pt idx="245">
                  <c:v>39454</c:v>
                </c:pt>
                <c:pt idx="246">
                  <c:v>39476</c:v>
                </c:pt>
                <c:pt idx="247">
                  <c:v>39477</c:v>
                </c:pt>
                <c:pt idx="248">
                  <c:v>39478</c:v>
                </c:pt>
                <c:pt idx="249">
                  <c:v>39479</c:v>
                </c:pt>
                <c:pt idx="250">
                  <c:v>39480</c:v>
                </c:pt>
                <c:pt idx="251">
                  <c:v>39481</c:v>
                </c:pt>
                <c:pt idx="252">
                  <c:v>39482</c:v>
                </c:pt>
                <c:pt idx="253">
                  <c:v>39483</c:v>
                </c:pt>
                <c:pt idx="254">
                  <c:v>39484</c:v>
                </c:pt>
                <c:pt idx="255">
                  <c:v>39485</c:v>
                </c:pt>
                <c:pt idx="256">
                  <c:v>39486</c:v>
                </c:pt>
                <c:pt idx="257">
                  <c:v>39487</c:v>
                </c:pt>
                <c:pt idx="258">
                  <c:v>39488</c:v>
                </c:pt>
                <c:pt idx="259">
                  <c:v>39489</c:v>
                </c:pt>
                <c:pt idx="260">
                  <c:v>39490</c:v>
                </c:pt>
                <c:pt idx="261">
                  <c:v>39491</c:v>
                </c:pt>
                <c:pt idx="262">
                  <c:v>39492</c:v>
                </c:pt>
                <c:pt idx="263">
                  <c:v>39493</c:v>
                </c:pt>
                <c:pt idx="264">
                  <c:v>39494</c:v>
                </c:pt>
                <c:pt idx="265">
                  <c:v>39495</c:v>
                </c:pt>
                <c:pt idx="266">
                  <c:v>39496</c:v>
                </c:pt>
                <c:pt idx="267">
                  <c:v>39497</c:v>
                </c:pt>
                <c:pt idx="268">
                  <c:v>39498</c:v>
                </c:pt>
                <c:pt idx="269">
                  <c:v>39499</c:v>
                </c:pt>
                <c:pt idx="270">
                  <c:v>39500</c:v>
                </c:pt>
                <c:pt idx="271">
                  <c:v>39501</c:v>
                </c:pt>
                <c:pt idx="272">
                  <c:v>39502</c:v>
                </c:pt>
                <c:pt idx="273">
                  <c:v>39503</c:v>
                </c:pt>
                <c:pt idx="274">
                  <c:v>39504</c:v>
                </c:pt>
                <c:pt idx="275">
                  <c:v>39505</c:v>
                </c:pt>
                <c:pt idx="276">
                  <c:v>39506</c:v>
                </c:pt>
                <c:pt idx="277">
                  <c:v>39507</c:v>
                </c:pt>
                <c:pt idx="278">
                  <c:v>39508</c:v>
                </c:pt>
                <c:pt idx="279">
                  <c:v>39509</c:v>
                </c:pt>
                <c:pt idx="280">
                  <c:v>39510</c:v>
                </c:pt>
                <c:pt idx="281">
                  <c:v>39511</c:v>
                </c:pt>
                <c:pt idx="282">
                  <c:v>39512</c:v>
                </c:pt>
                <c:pt idx="283">
                  <c:v>39513</c:v>
                </c:pt>
                <c:pt idx="284">
                  <c:v>39514</c:v>
                </c:pt>
                <c:pt idx="285">
                  <c:v>39515</c:v>
                </c:pt>
                <c:pt idx="286">
                  <c:v>39516</c:v>
                </c:pt>
                <c:pt idx="287">
                  <c:v>39517</c:v>
                </c:pt>
                <c:pt idx="288">
                  <c:v>39518</c:v>
                </c:pt>
                <c:pt idx="289">
                  <c:v>39519</c:v>
                </c:pt>
                <c:pt idx="290">
                  <c:v>39520</c:v>
                </c:pt>
                <c:pt idx="291">
                  <c:v>39521</c:v>
                </c:pt>
                <c:pt idx="292">
                  <c:v>39522</c:v>
                </c:pt>
                <c:pt idx="293">
                  <c:v>39523</c:v>
                </c:pt>
                <c:pt idx="294">
                  <c:v>39524</c:v>
                </c:pt>
                <c:pt idx="295">
                  <c:v>39525</c:v>
                </c:pt>
                <c:pt idx="296">
                  <c:v>39526</c:v>
                </c:pt>
                <c:pt idx="297">
                  <c:v>39527</c:v>
                </c:pt>
                <c:pt idx="298">
                  <c:v>39528</c:v>
                </c:pt>
                <c:pt idx="299">
                  <c:v>39529</c:v>
                </c:pt>
                <c:pt idx="300">
                  <c:v>39530</c:v>
                </c:pt>
                <c:pt idx="301">
                  <c:v>39531</c:v>
                </c:pt>
                <c:pt idx="302">
                  <c:v>39532</c:v>
                </c:pt>
                <c:pt idx="303">
                  <c:v>39533</c:v>
                </c:pt>
                <c:pt idx="304">
                  <c:v>39534</c:v>
                </c:pt>
                <c:pt idx="305">
                  <c:v>39535</c:v>
                </c:pt>
                <c:pt idx="306">
                  <c:v>39536</c:v>
                </c:pt>
                <c:pt idx="307">
                  <c:v>39537</c:v>
                </c:pt>
                <c:pt idx="308">
                  <c:v>39538</c:v>
                </c:pt>
                <c:pt idx="309">
                  <c:v>39539</c:v>
                </c:pt>
                <c:pt idx="310">
                  <c:v>39540</c:v>
                </c:pt>
                <c:pt idx="311">
                  <c:v>39541</c:v>
                </c:pt>
                <c:pt idx="312">
                  <c:v>39542</c:v>
                </c:pt>
                <c:pt idx="313">
                  <c:v>39543</c:v>
                </c:pt>
                <c:pt idx="314">
                  <c:v>39544</c:v>
                </c:pt>
                <c:pt idx="315">
                  <c:v>39545</c:v>
                </c:pt>
                <c:pt idx="316">
                  <c:v>39546</c:v>
                </c:pt>
                <c:pt idx="317">
                  <c:v>39547</c:v>
                </c:pt>
                <c:pt idx="318">
                  <c:v>39548</c:v>
                </c:pt>
                <c:pt idx="319">
                  <c:v>39549</c:v>
                </c:pt>
                <c:pt idx="320">
                  <c:v>39550</c:v>
                </c:pt>
                <c:pt idx="321">
                  <c:v>39551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39557</c:v>
                </c:pt>
                <c:pt idx="328">
                  <c:v>39558</c:v>
                </c:pt>
                <c:pt idx="329">
                  <c:v>39559</c:v>
                </c:pt>
                <c:pt idx="330">
                  <c:v>39560</c:v>
                </c:pt>
                <c:pt idx="331">
                  <c:v>39561</c:v>
                </c:pt>
                <c:pt idx="332">
                  <c:v>39562</c:v>
                </c:pt>
                <c:pt idx="333">
                  <c:v>39563</c:v>
                </c:pt>
                <c:pt idx="334">
                  <c:v>39564</c:v>
                </c:pt>
                <c:pt idx="335">
                  <c:v>39567</c:v>
                </c:pt>
                <c:pt idx="336">
                  <c:v>39568</c:v>
                </c:pt>
                <c:pt idx="337">
                  <c:v>39569</c:v>
                </c:pt>
                <c:pt idx="338">
                  <c:v>39570</c:v>
                </c:pt>
                <c:pt idx="339">
                  <c:v>39571</c:v>
                </c:pt>
                <c:pt idx="340">
                  <c:v>39572</c:v>
                </c:pt>
                <c:pt idx="341">
                  <c:v>39573</c:v>
                </c:pt>
                <c:pt idx="342">
                  <c:v>39574</c:v>
                </c:pt>
                <c:pt idx="343">
                  <c:v>39575</c:v>
                </c:pt>
                <c:pt idx="344">
                  <c:v>39576</c:v>
                </c:pt>
                <c:pt idx="345">
                  <c:v>39577</c:v>
                </c:pt>
                <c:pt idx="346">
                  <c:v>39578</c:v>
                </c:pt>
                <c:pt idx="347">
                  <c:v>39579</c:v>
                </c:pt>
                <c:pt idx="348">
                  <c:v>39580</c:v>
                </c:pt>
                <c:pt idx="349">
                  <c:v>39581</c:v>
                </c:pt>
                <c:pt idx="350">
                  <c:v>39582</c:v>
                </c:pt>
                <c:pt idx="351">
                  <c:v>39583</c:v>
                </c:pt>
                <c:pt idx="352">
                  <c:v>39584</c:v>
                </c:pt>
                <c:pt idx="353">
                  <c:v>39585</c:v>
                </c:pt>
                <c:pt idx="354">
                  <c:v>39586</c:v>
                </c:pt>
                <c:pt idx="355">
                  <c:v>39587</c:v>
                </c:pt>
                <c:pt idx="356">
                  <c:v>39588</c:v>
                </c:pt>
                <c:pt idx="357">
                  <c:v>39589</c:v>
                </c:pt>
                <c:pt idx="358">
                  <c:v>39590</c:v>
                </c:pt>
                <c:pt idx="359">
                  <c:v>39591</c:v>
                </c:pt>
                <c:pt idx="360">
                  <c:v>39592</c:v>
                </c:pt>
                <c:pt idx="361">
                  <c:v>39593</c:v>
                </c:pt>
                <c:pt idx="362">
                  <c:v>39594</c:v>
                </c:pt>
                <c:pt idx="363">
                  <c:v>39595</c:v>
                </c:pt>
                <c:pt idx="364">
                  <c:v>39596</c:v>
                </c:pt>
                <c:pt idx="365">
                  <c:v>39597</c:v>
                </c:pt>
                <c:pt idx="366">
                  <c:v>39598</c:v>
                </c:pt>
                <c:pt idx="367">
                  <c:v>39599</c:v>
                </c:pt>
                <c:pt idx="368">
                  <c:v>39600</c:v>
                </c:pt>
                <c:pt idx="369">
                  <c:v>39601</c:v>
                </c:pt>
                <c:pt idx="370">
                  <c:v>39602</c:v>
                </c:pt>
                <c:pt idx="371">
                  <c:v>39603</c:v>
                </c:pt>
                <c:pt idx="372">
                  <c:v>39605</c:v>
                </c:pt>
                <c:pt idx="373">
                  <c:v>39606</c:v>
                </c:pt>
                <c:pt idx="374">
                  <c:v>39607</c:v>
                </c:pt>
                <c:pt idx="375">
                  <c:v>39608</c:v>
                </c:pt>
                <c:pt idx="376">
                  <c:v>39609</c:v>
                </c:pt>
                <c:pt idx="377">
                  <c:v>39610</c:v>
                </c:pt>
                <c:pt idx="378">
                  <c:v>39611</c:v>
                </c:pt>
                <c:pt idx="379">
                  <c:v>39612</c:v>
                </c:pt>
                <c:pt idx="380">
                  <c:v>39613</c:v>
                </c:pt>
                <c:pt idx="381">
                  <c:v>39614</c:v>
                </c:pt>
                <c:pt idx="382">
                  <c:v>39615</c:v>
                </c:pt>
                <c:pt idx="383">
                  <c:v>39616</c:v>
                </c:pt>
                <c:pt idx="384">
                  <c:v>39617</c:v>
                </c:pt>
                <c:pt idx="385">
                  <c:v>39618</c:v>
                </c:pt>
                <c:pt idx="386">
                  <c:v>39619</c:v>
                </c:pt>
                <c:pt idx="387">
                  <c:v>39620</c:v>
                </c:pt>
                <c:pt idx="388">
                  <c:v>39621</c:v>
                </c:pt>
                <c:pt idx="389">
                  <c:v>39622</c:v>
                </c:pt>
                <c:pt idx="390">
                  <c:v>39623</c:v>
                </c:pt>
                <c:pt idx="391">
                  <c:v>39624</c:v>
                </c:pt>
                <c:pt idx="392">
                  <c:v>39625</c:v>
                </c:pt>
                <c:pt idx="393">
                  <c:v>39626</c:v>
                </c:pt>
                <c:pt idx="394">
                  <c:v>39627</c:v>
                </c:pt>
                <c:pt idx="395">
                  <c:v>39628</c:v>
                </c:pt>
                <c:pt idx="396">
                  <c:v>39629</c:v>
                </c:pt>
                <c:pt idx="397">
                  <c:v>39630</c:v>
                </c:pt>
                <c:pt idx="398">
                  <c:v>39631</c:v>
                </c:pt>
                <c:pt idx="399">
                  <c:v>39632</c:v>
                </c:pt>
                <c:pt idx="400">
                  <c:v>39633</c:v>
                </c:pt>
                <c:pt idx="401">
                  <c:v>39634</c:v>
                </c:pt>
                <c:pt idx="402">
                  <c:v>39635</c:v>
                </c:pt>
                <c:pt idx="403">
                  <c:v>39636</c:v>
                </c:pt>
                <c:pt idx="404">
                  <c:v>39637</c:v>
                </c:pt>
                <c:pt idx="405">
                  <c:v>39638</c:v>
                </c:pt>
                <c:pt idx="406">
                  <c:v>39639</c:v>
                </c:pt>
                <c:pt idx="407">
                  <c:v>39640</c:v>
                </c:pt>
                <c:pt idx="408">
                  <c:v>39641</c:v>
                </c:pt>
                <c:pt idx="409">
                  <c:v>39642</c:v>
                </c:pt>
                <c:pt idx="410">
                  <c:v>39643</c:v>
                </c:pt>
                <c:pt idx="411">
                  <c:v>39644</c:v>
                </c:pt>
                <c:pt idx="412">
                  <c:v>39645</c:v>
                </c:pt>
                <c:pt idx="413">
                  <c:v>39646</c:v>
                </c:pt>
                <c:pt idx="414">
                  <c:v>39647</c:v>
                </c:pt>
                <c:pt idx="415">
                  <c:v>39648</c:v>
                </c:pt>
                <c:pt idx="416">
                  <c:v>39649</c:v>
                </c:pt>
                <c:pt idx="417">
                  <c:v>39650</c:v>
                </c:pt>
                <c:pt idx="418">
                  <c:v>39651</c:v>
                </c:pt>
                <c:pt idx="419">
                  <c:v>39652</c:v>
                </c:pt>
                <c:pt idx="420">
                  <c:v>39653</c:v>
                </c:pt>
                <c:pt idx="421">
                  <c:v>39654</c:v>
                </c:pt>
                <c:pt idx="422">
                  <c:v>39655</c:v>
                </c:pt>
                <c:pt idx="423">
                  <c:v>39656</c:v>
                </c:pt>
                <c:pt idx="424">
                  <c:v>39657</c:v>
                </c:pt>
                <c:pt idx="425">
                  <c:v>39658</c:v>
                </c:pt>
                <c:pt idx="426">
                  <c:v>39659</c:v>
                </c:pt>
                <c:pt idx="427">
                  <c:v>39660</c:v>
                </c:pt>
                <c:pt idx="428">
                  <c:v>39661</c:v>
                </c:pt>
                <c:pt idx="429">
                  <c:v>39662</c:v>
                </c:pt>
                <c:pt idx="430">
                  <c:v>39663</c:v>
                </c:pt>
                <c:pt idx="431">
                  <c:v>39664</c:v>
                </c:pt>
                <c:pt idx="432">
                  <c:v>39665</c:v>
                </c:pt>
                <c:pt idx="433">
                  <c:v>39666</c:v>
                </c:pt>
                <c:pt idx="434">
                  <c:v>39667</c:v>
                </c:pt>
                <c:pt idx="435">
                  <c:v>39668</c:v>
                </c:pt>
                <c:pt idx="436">
                  <c:v>39669</c:v>
                </c:pt>
                <c:pt idx="437">
                  <c:v>39670</c:v>
                </c:pt>
                <c:pt idx="438">
                  <c:v>39671</c:v>
                </c:pt>
                <c:pt idx="439">
                  <c:v>39673</c:v>
                </c:pt>
                <c:pt idx="440">
                  <c:v>39674</c:v>
                </c:pt>
                <c:pt idx="441">
                  <c:v>39675</c:v>
                </c:pt>
                <c:pt idx="442">
                  <c:v>39676</c:v>
                </c:pt>
                <c:pt idx="443">
                  <c:v>39677</c:v>
                </c:pt>
                <c:pt idx="444">
                  <c:v>39678</c:v>
                </c:pt>
                <c:pt idx="445">
                  <c:v>39679</c:v>
                </c:pt>
                <c:pt idx="446">
                  <c:v>39680</c:v>
                </c:pt>
                <c:pt idx="447">
                  <c:v>39681</c:v>
                </c:pt>
                <c:pt idx="448">
                  <c:v>39682</c:v>
                </c:pt>
                <c:pt idx="449">
                  <c:v>39683</c:v>
                </c:pt>
                <c:pt idx="450">
                  <c:v>39684</c:v>
                </c:pt>
                <c:pt idx="451">
                  <c:v>39685</c:v>
                </c:pt>
                <c:pt idx="452">
                  <c:v>39686</c:v>
                </c:pt>
                <c:pt idx="453">
                  <c:v>39687</c:v>
                </c:pt>
                <c:pt idx="454">
                  <c:v>39688</c:v>
                </c:pt>
                <c:pt idx="455">
                  <c:v>39689</c:v>
                </c:pt>
                <c:pt idx="456">
                  <c:v>39690</c:v>
                </c:pt>
                <c:pt idx="457">
                  <c:v>39691</c:v>
                </c:pt>
                <c:pt idx="458">
                  <c:v>39692</c:v>
                </c:pt>
                <c:pt idx="459">
                  <c:v>39693</c:v>
                </c:pt>
                <c:pt idx="460">
                  <c:v>39694</c:v>
                </c:pt>
                <c:pt idx="461">
                  <c:v>39695</c:v>
                </c:pt>
                <c:pt idx="462">
                  <c:v>39696</c:v>
                </c:pt>
                <c:pt idx="463">
                  <c:v>39697</c:v>
                </c:pt>
                <c:pt idx="464">
                  <c:v>39698</c:v>
                </c:pt>
                <c:pt idx="465">
                  <c:v>39699</c:v>
                </c:pt>
                <c:pt idx="466">
                  <c:v>39700</c:v>
                </c:pt>
                <c:pt idx="467">
                  <c:v>39701</c:v>
                </c:pt>
                <c:pt idx="468">
                  <c:v>39702</c:v>
                </c:pt>
                <c:pt idx="469">
                  <c:v>39703</c:v>
                </c:pt>
                <c:pt idx="470">
                  <c:v>39704</c:v>
                </c:pt>
                <c:pt idx="471">
                  <c:v>39705</c:v>
                </c:pt>
                <c:pt idx="472">
                  <c:v>39706</c:v>
                </c:pt>
                <c:pt idx="473">
                  <c:v>39707</c:v>
                </c:pt>
                <c:pt idx="474">
                  <c:v>39708</c:v>
                </c:pt>
                <c:pt idx="475">
                  <c:v>39709</c:v>
                </c:pt>
                <c:pt idx="476">
                  <c:v>39710</c:v>
                </c:pt>
                <c:pt idx="477">
                  <c:v>39711</c:v>
                </c:pt>
                <c:pt idx="478">
                  <c:v>39712</c:v>
                </c:pt>
                <c:pt idx="479">
                  <c:v>39713</c:v>
                </c:pt>
                <c:pt idx="480">
                  <c:v>39714</c:v>
                </c:pt>
                <c:pt idx="481">
                  <c:v>39715</c:v>
                </c:pt>
                <c:pt idx="482">
                  <c:v>39716</c:v>
                </c:pt>
                <c:pt idx="483">
                  <c:v>39717</c:v>
                </c:pt>
                <c:pt idx="484">
                  <c:v>39718</c:v>
                </c:pt>
                <c:pt idx="485">
                  <c:v>39719</c:v>
                </c:pt>
                <c:pt idx="486">
                  <c:v>39720</c:v>
                </c:pt>
                <c:pt idx="487">
                  <c:v>39721</c:v>
                </c:pt>
                <c:pt idx="488">
                  <c:v>39722</c:v>
                </c:pt>
                <c:pt idx="489">
                  <c:v>39723</c:v>
                </c:pt>
                <c:pt idx="490">
                  <c:v>39724</c:v>
                </c:pt>
                <c:pt idx="491">
                  <c:v>39725</c:v>
                </c:pt>
                <c:pt idx="492">
                  <c:v>39726</c:v>
                </c:pt>
                <c:pt idx="493">
                  <c:v>39727</c:v>
                </c:pt>
                <c:pt idx="494">
                  <c:v>39728</c:v>
                </c:pt>
                <c:pt idx="495">
                  <c:v>39729</c:v>
                </c:pt>
                <c:pt idx="496">
                  <c:v>39730</c:v>
                </c:pt>
                <c:pt idx="497">
                  <c:v>39731</c:v>
                </c:pt>
                <c:pt idx="498">
                  <c:v>39732</c:v>
                </c:pt>
                <c:pt idx="499">
                  <c:v>39733</c:v>
                </c:pt>
                <c:pt idx="500">
                  <c:v>39734</c:v>
                </c:pt>
                <c:pt idx="501">
                  <c:v>39735</c:v>
                </c:pt>
                <c:pt idx="502">
                  <c:v>39736</c:v>
                </c:pt>
                <c:pt idx="503">
                  <c:v>39737</c:v>
                </c:pt>
                <c:pt idx="504">
                  <c:v>39738</c:v>
                </c:pt>
                <c:pt idx="505">
                  <c:v>39739</c:v>
                </c:pt>
                <c:pt idx="506">
                  <c:v>39740</c:v>
                </c:pt>
                <c:pt idx="507">
                  <c:v>39741</c:v>
                </c:pt>
                <c:pt idx="508">
                  <c:v>39742</c:v>
                </c:pt>
                <c:pt idx="509">
                  <c:v>39743</c:v>
                </c:pt>
                <c:pt idx="510">
                  <c:v>39744</c:v>
                </c:pt>
                <c:pt idx="511">
                  <c:v>39745</c:v>
                </c:pt>
                <c:pt idx="512">
                  <c:v>39746</c:v>
                </c:pt>
                <c:pt idx="513">
                  <c:v>39747</c:v>
                </c:pt>
                <c:pt idx="514">
                  <c:v>39748</c:v>
                </c:pt>
                <c:pt idx="515">
                  <c:v>39749</c:v>
                </c:pt>
                <c:pt idx="516">
                  <c:v>39750</c:v>
                </c:pt>
                <c:pt idx="517">
                  <c:v>39751</c:v>
                </c:pt>
                <c:pt idx="518">
                  <c:v>39752</c:v>
                </c:pt>
                <c:pt idx="519">
                  <c:v>39753</c:v>
                </c:pt>
                <c:pt idx="520">
                  <c:v>39754</c:v>
                </c:pt>
                <c:pt idx="521">
                  <c:v>39755</c:v>
                </c:pt>
                <c:pt idx="522">
                  <c:v>39756</c:v>
                </c:pt>
                <c:pt idx="523">
                  <c:v>39757</c:v>
                </c:pt>
                <c:pt idx="524">
                  <c:v>39758</c:v>
                </c:pt>
                <c:pt idx="525">
                  <c:v>39759</c:v>
                </c:pt>
                <c:pt idx="526">
                  <c:v>39760</c:v>
                </c:pt>
                <c:pt idx="527">
                  <c:v>39761</c:v>
                </c:pt>
                <c:pt idx="528">
                  <c:v>39762</c:v>
                </c:pt>
                <c:pt idx="529">
                  <c:v>39763</c:v>
                </c:pt>
                <c:pt idx="530">
                  <c:v>39764</c:v>
                </c:pt>
                <c:pt idx="531">
                  <c:v>39765</c:v>
                </c:pt>
                <c:pt idx="532">
                  <c:v>39766</c:v>
                </c:pt>
                <c:pt idx="533">
                  <c:v>39767</c:v>
                </c:pt>
                <c:pt idx="534">
                  <c:v>39768</c:v>
                </c:pt>
                <c:pt idx="535">
                  <c:v>39769</c:v>
                </c:pt>
                <c:pt idx="536">
                  <c:v>39770</c:v>
                </c:pt>
                <c:pt idx="537">
                  <c:v>39771</c:v>
                </c:pt>
                <c:pt idx="538">
                  <c:v>39772</c:v>
                </c:pt>
                <c:pt idx="539">
                  <c:v>39773</c:v>
                </c:pt>
                <c:pt idx="540">
                  <c:v>39774</c:v>
                </c:pt>
                <c:pt idx="541">
                  <c:v>39775</c:v>
                </c:pt>
                <c:pt idx="542">
                  <c:v>39776</c:v>
                </c:pt>
                <c:pt idx="543">
                  <c:v>39777</c:v>
                </c:pt>
                <c:pt idx="544">
                  <c:v>39778</c:v>
                </c:pt>
                <c:pt idx="545">
                  <c:v>39779</c:v>
                </c:pt>
                <c:pt idx="546">
                  <c:v>39780</c:v>
                </c:pt>
                <c:pt idx="547">
                  <c:v>39781</c:v>
                </c:pt>
                <c:pt idx="548">
                  <c:v>39782</c:v>
                </c:pt>
                <c:pt idx="549">
                  <c:v>39783</c:v>
                </c:pt>
                <c:pt idx="550">
                  <c:v>39784</c:v>
                </c:pt>
                <c:pt idx="551">
                  <c:v>39785</c:v>
                </c:pt>
                <c:pt idx="552">
                  <c:v>39786</c:v>
                </c:pt>
                <c:pt idx="553">
                  <c:v>39787</c:v>
                </c:pt>
                <c:pt idx="554">
                  <c:v>39788</c:v>
                </c:pt>
                <c:pt idx="555">
                  <c:v>39789</c:v>
                </c:pt>
                <c:pt idx="556">
                  <c:v>39790</c:v>
                </c:pt>
                <c:pt idx="557">
                  <c:v>39791</c:v>
                </c:pt>
                <c:pt idx="558">
                  <c:v>39792</c:v>
                </c:pt>
                <c:pt idx="559">
                  <c:v>39793</c:v>
                </c:pt>
                <c:pt idx="560">
                  <c:v>39794</c:v>
                </c:pt>
                <c:pt idx="561">
                  <c:v>39795</c:v>
                </c:pt>
                <c:pt idx="562">
                  <c:v>39796</c:v>
                </c:pt>
                <c:pt idx="563">
                  <c:v>39797</c:v>
                </c:pt>
                <c:pt idx="564">
                  <c:v>39798</c:v>
                </c:pt>
                <c:pt idx="565">
                  <c:v>39799</c:v>
                </c:pt>
                <c:pt idx="566">
                  <c:v>39800</c:v>
                </c:pt>
                <c:pt idx="567">
                  <c:v>39801</c:v>
                </c:pt>
                <c:pt idx="568">
                  <c:v>39802</c:v>
                </c:pt>
                <c:pt idx="569">
                  <c:v>39803</c:v>
                </c:pt>
                <c:pt idx="570">
                  <c:v>39804</c:v>
                </c:pt>
                <c:pt idx="571">
                  <c:v>39805</c:v>
                </c:pt>
                <c:pt idx="572">
                  <c:v>39806</c:v>
                </c:pt>
                <c:pt idx="573">
                  <c:v>39807</c:v>
                </c:pt>
                <c:pt idx="574">
                  <c:v>39808</c:v>
                </c:pt>
                <c:pt idx="575">
                  <c:v>39809</c:v>
                </c:pt>
                <c:pt idx="576">
                  <c:v>39810</c:v>
                </c:pt>
                <c:pt idx="577">
                  <c:v>39811</c:v>
                </c:pt>
                <c:pt idx="578">
                  <c:v>39812</c:v>
                </c:pt>
                <c:pt idx="579">
                  <c:v>39813</c:v>
                </c:pt>
                <c:pt idx="580">
                  <c:v>39814</c:v>
                </c:pt>
                <c:pt idx="581">
                  <c:v>39815</c:v>
                </c:pt>
                <c:pt idx="582">
                  <c:v>39816</c:v>
                </c:pt>
                <c:pt idx="583">
                  <c:v>39817</c:v>
                </c:pt>
                <c:pt idx="584">
                  <c:v>39818</c:v>
                </c:pt>
                <c:pt idx="585">
                  <c:v>39819</c:v>
                </c:pt>
                <c:pt idx="586">
                  <c:v>39820</c:v>
                </c:pt>
                <c:pt idx="587">
                  <c:v>39821</c:v>
                </c:pt>
                <c:pt idx="588">
                  <c:v>39822</c:v>
                </c:pt>
                <c:pt idx="589">
                  <c:v>39823</c:v>
                </c:pt>
                <c:pt idx="590">
                  <c:v>39824</c:v>
                </c:pt>
                <c:pt idx="591">
                  <c:v>39825</c:v>
                </c:pt>
                <c:pt idx="592">
                  <c:v>39826</c:v>
                </c:pt>
                <c:pt idx="593">
                  <c:v>39827</c:v>
                </c:pt>
                <c:pt idx="594">
                  <c:v>39828</c:v>
                </c:pt>
                <c:pt idx="595">
                  <c:v>39829</c:v>
                </c:pt>
                <c:pt idx="596">
                  <c:v>39830</c:v>
                </c:pt>
                <c:pt idx="597">
                  <c:v>39831</c:v>
                </c:pt>
                <c:pt idx="598">
                  <c:v>39832</c:v>
                </c:pt>
                <c:pt idx="599">
                  <c:v>39833</c:v>
                </c:pt>
                <c:pt idx="600">
                  <c:v>39834</c:v>
                </c:pt>
                <c:pt idx="601">
                  <c:v>39835</c:v>
                </c:pt>
                <c:pt idx="602">
                  <c:v>39836</c:v>
                </c:pt>
                <c:pt idx="603">
                  <c:v>39837</c:v>
                </c:pt>
                <c:pt idx="604">
                  <c:v>39838</c:v>
                </c:pt>
                <c:pt idx="605">
                  <c:v>39839</c:v>
                </c:pt>
                <c:pt idx="606">
                  <c:v>39840</c:v>
                </c:pt>
                <c:pt idx="607">
                  <c:v>39841</c:v>
                </c:pt>
                <c:pt idx="608">
                  <c:v>39842</c:v>
                </c:pt>
                <c:pt idx="609">
                  <c:v>39843</c:v>
                </c:pt>
                <c:pt idx="610">
                  <c:v>39844</c:v>
                </c:pt>
                <c:pt idx="611">
                  <c:v>39845</c:v>
                </c:pt>
                <c:pt idx="612">
                  <c:v>39846</c:v>
                </c:pt>
                <c:pt idx="613">
                  <c:v>39847</c:v>
                </c:pt>
                <c:pt idx="614">
                  <c:v>39848</c:v>
                </c:pt>
                <c:pt idx="615">
                  <c:v>39849</c:v>
                </c:pt>
                <c:pt idx="616">
                  <c:v>39850</c:v>
                </c:pt>
                <c:pt idx="617">
                  <c:v>39851</c:v>
                </c:pt>
                <c:pt idx="618">
                  <c:v>39852</c:v>
                </c:pt>
                <c:pt idx="619">
                  <c:v>39853</c:v>
                </c:pt>
                <c:pt idx="620">
                  <c:v>39854</c:v>
                </c:pt>
                <c:pt idx="621">
                  <c:v>39855</c:v>
                </c:pt>
                <c:pt idx="622">
                  <c:v>39856</c:v>
                </c:pt>
                <c:pt idx="623">
                  <c:v>39857</c:v>
                </c:pt>
                <c:pt idx="624">
                  <c:v>39858</c:v>
                </c:pt>
                <c:pt idx="625">
                  <c:v>39859</c:v>
                </c:pt>
                <c:pt idx="626">
                  <c:v>39860</c:v>
                </c:pt>
                <c:pt idx="627">
                  <c:v>39861</c:v>
                </c:pt>
                <c:pt idx="628">
                  <c:v>39862</c:v>
                </c:pt>
                <c:pt idx="629">
                  <c:v>39863</c:v>
                </c:pt>
                <c:pt idx="630">
                  <c:v>39864</c:v>
                </c:pt>
                <c:pt idx="631">
                  <c:v>39865</c:v>
                </c:pt>
                <c:pt idx="632">
                  <c:v>39866</c:v>
                </c:pt>
                <c:pt idx="633">
                  <c:v>39867</c:v>
                </c:pt>
                <c:pt idx="634">
                  <c:v>39868</c:v>
                </c:pt>
                <c:pt idx="635">
                  <c:v>39869</c:v>
                </c:pt>
                <c:pt idx="636">
                  <c:v>39870</c:v>
                </c:pt>
                <c:pt idx="637">
                  <c:v>39871</c:v>
                </c:pt>
                <c:pt idx="638">
                  <c:v>39872</c:v>
                </c:pt>
                <c:pt idx="639">
                  <c:v>39873</c:v>
                </c:pt>
                <c:pt idx="640">
                  <c:v>39874</c:v>
                </c:pt>
                <c:pt idx="641">
                  <c:v>39875</c:v>
                </c:pt>
                <c:pt idx="642">
                  <c:v>39876</c:v>
                </c:pt>
                <c:pt idx="643">
                  <c:v>39877</c:v>
                </c:pt>
                <c:pt idx="644">
                  <c:v>39878</c:v>
                </c:pt>
                <c:pt idx="645">
                  <c:v>39879</c:v>
                </c:pt>
                <c:pt idx="646">
                  <c:v>39880</c:v>
                </c:pt>
                <c:pt idx="647">
                  <c:v>39881</c:v>
                </c:pt>
                <c:pt idx="648">
                  <c:v>39882</c:v>
                </c:pt>
                <c:pt idx="649">
                  <c:v>39883</c:v>
                </c:pt>
                <c:pt idx="650">
                  <c:v>39884</c:v>
                </c:pt>
                <c:pt idx="651">
                  <c:v>39885</c:v>
                </c:pt>
                <c:pt idx="652">
                  <c:v>39886</c:v>
                </c:pt>
                <c:pt idx="653">
                  <c:v>39887</c:v>
                </c:pt>
                <c:pt idx="654">
                  <c:v>39888</c:v>
                </c:pt>
                <c:pt idx="655">
                  <c:v>39889</c:v>
                </c:pt>
                <c:pt idx="656">
                  <c:v>39890</c:v>
                </c:pt>
                <c:pt idx="657">
                  <c:v>39891</c:v>
                </c:pt>
                <c:pt idx="658">
                  <c:v>39892</c:v>
                </c:pt>
                <c:pt idx="659">
                  <c:v>39893</c:v>
                </c:pt>
                <c:pt idx="660">
                  <c:v>39894</c:v>
                </c:pt>
                <c:pt idx="661">
                  <c:v>39895</c:v>
                </c:pt>
                <c:pt idx="662">
                  <c:v>39896</c:v>
                </c:pt>
                <c:pt idx="663">
                  <c:v>39897</c:v>
                </c:pt>
                <c:pt idx="664">
                  <c:v>39898</c:v>
                </c:pt>
                <c:pt idx="665">
                  <c:v>39899</c:v>
                </c:pt>
                <c:pt idx="666">
                  <c:v>39900</c:v>
                </c:pt>
                <c:pt idx="667">
                  <c:v>39901</c:v>
                </c:pt>
                <c:pt idx="668">
                  <c:v>39902</c:v>
                </c:pt>
                <c:pt idx="669">
                  <c:v>39903</c:v>
                </c:pt>
                <c:pt idx="670">
                  <c:v>39904</c:v>
                </c:pt>
                <c:pt idx="671">
                  <c:v>39905</c:v>
                </c:pt>
                <c:pt idx="672">
                  <c:v>39906</c:v>
                </c:pt>
                <c:pt idx="673">
                  <c:v>39907</c:v>
                </c:pt>
                <c:pt idx="674">
                  <c:v>39908</c:v>
                </c:pt>
                <c:pt idx="675">
                  <c:v>39909</c:v>
                </c:pt>
                <c:pt idx="676">
                  <c:v>39910</c:v>
                </c:pt>
                <c:pt idx="677">
                  <c:v>39911</c:v>
                </c:pt>
                <c:pt idx="678">
                  <c:v>39912</c:v>
                </c:pt>
                <c:pt idx="679">
                  <c:v>39913</c:v>
                </c:pt>
                <c:pt idx="680">
                  <c:v>39914</c:v>
                </c:pt>
                <c:pt idx="681">
                  <c:v>39915</c:v>
                </c:pt>
                <c:pt idx="682">
                  <c:v>39916</c:v>
                </c:pt>
                <c:pt idx="683">
                  <c:v>39917</c:v>
                </c:pt>
                <c:pt idx="684">
                  <c:v>39918</c:v>
                </c:pt>
                <c:pt idx="685">
                  <c:v>39919</c:v>
                </c:pt>
                <c:pt idx="686">
                  <c:v>39920</c:v>
                </c:pt>
                <c:pt idx="687">
                  <c:v>39921</c:v>
                </c:pt>
                <c:pt idx="688">
                  <c:v>39922</c:v>
                </c:pt>
                <c:pt idx="689">
                  <c:v>39923</c:v>
                </c:pt>
                <c:pt idx="690">
                  <c:v>39924</c:v>
                </c:pt>
                <c:pt idx="691">
                  <c:v>39925</c:v>
                </c:pt>
                <c:pt idx="692">
                  <c:v>39926</c:v>
                </c:pt>
                <c:pt idx="693">
                  <c:v>39927</c:v>
                </c:pt>
                <c:pt idx="694">
                  <c:v>39928</c:v>
                </c:pt>
                <c:pt idx="695">
                  <c:v>39929</c:v>
                </c:pt>
                <c:pt idx="696">
                  <c:v>39930</c:v>
                </c:pt>
                <c:pt idx="697">
                  <c:v>39931</c:v>
                </c:pt>
                <c:pt idx="698">
                  <c:v>39932</c:v>
                </c:pt>
                <c:pt idx="699">
                  <c:v>39933</c:v>
                </c:pt>
                <c:pt idx="700">
                  <c:v>39934</c:v>
                </c:pt>
                <c:pt idx="701">
                  <c:v>39935</c:v>
                </c:pt>
                <c:pt idx="702">
                  <c:v>39936</c:v>
                </c:pt>
                <c:pt idx="703">
                  <c:v>39937</c:v>
                </c:pt>
                <c:pt idx="704">
                  <c:v>39938</c:v>
                </c:pt>
                <c:pt idx="705">
                  <c:v>39939</c:v>
                </c:pt>
                <c:pt idx="706">
                  <c:v>39940</c:v>
                </c:pt>
                <c:pt idx="707">
                  <c:v>39941</c:v>
                </c:pt>
                <c:pt idx="708">
                  <c:v>39942</c:v>
                </c:pt>
                <c:pt idx="709">
                  <c:v>39943</c:v>
                </c:pt>
                <c:pt idx="710">
                  <c:v>39944</c:v>
                </c:pt>
                <c:pt idx="711">
                  <c:v>39945</c:v>
                </c:pt>
                <c:pt idx="712">
                  <c:v>39946</c:v>
                </c:pt>
                <c:pt idx="713">
                  <c:v>39947</c:v>
                </c:pt>
                <c:pt idx="714">
                  <c:v>39948</c:v>
                </c:pt>
                <c:pt idx="715">
                  <c:v>39949</c:v>
                </c:pt>
                <c:pt idx="716">
                  <c:v>39950</c:v>
                </c:pt>
                <c:pt idx="717">
                  <c:v>39951</c:v>
                </c:pt>
                <c:pt idx="718">
                  <c:v>39952</c:v>
                </c:pt>
                <c:pt idx="719">
                  <c:v>39953</c:v>
                </c:pt>
                <c:pt idx="720">
                  <c:v>39954</c:v>
                </c:pt>
                <c:pt idx="721">
                  <c:v>39955</c:v>
                </c:pt>
                <c:pt idx="722">
                  <c:v>39956</c:v>
                </c:pt>
                <c:pt idx="723">
                  <c:v>39957</c:v>
                </c:pt>
                <c:pt idx="724">
                  <c:v>39958</c:v>
                </c:pt>
                <c:pt idx="725">
                  <c:v>39959</c:v>
                </c:pt>
                <c:pt idx="726">
                  <c:v>39960</c:v>
                </c:pt>
                <c:pt idx="727">
                  <c:v>39961</c:v>
                </c:pt>
                <c:pt idx="728">
                  <c:v>39962</c:v>
                </c:pt>
                <c:pt idx="729">
                  <c:v>39963</c:v>
                </c:pt>
                <c:pt idx="730">
                  <c:v>39964</c:v>
                </c:pt>
                <c:pt idx="731">
                  <c:v>39965</c:v>
                </c:pt>
                <c:pt idx="732">
                  <c:v>39966</c:v>
                </c:pt>
                <c:pt idx="733">
                  <c:v>39967</c:v>
                </c:pt>
                <c:pt idx="734">
                  <c:v>39968</c:v>
                </c:pt>
                <c:pt idx="735">
                  <c:v>39969</c:v>
                </c:pt>
                <c:pt idx="736">
                  <c:v>39970</c:v>
                </c:pt>
                <c:pt idx="737">
                  <c:v>39971</c:v>
                </c:pt>
                <c:pt idx="738">
                  <c:v>39972</c:v>
                </c:pt>
                <c:pt idx="739">
                  <c:v>39973</c:v>
                </c:pt>
                <c:pt idx="740">
                  <c:v>39974</c:v>
                </c:pt>
                <c:pt idx="741">
                  <c:v>39975</c:v>
                </c:pt>
                <c:pt idx="742">
                  <c:v>39976</c:v>
                </c:pt>
                <c:pt idx="743">
                  <c:v>39977</c:v>
                </c:pt>
                <c:pt idx="744">
                  <c:v>39978</c:v>
                </c:pt>
                <c:pt idx="745">
                  <c:v>39979</c:v>
                </c:pt>
                <c:pt idx="746">
                  <c:v>39994</c:v>
                </c:pt>
                <c:pt idx="747">
                  <c:v>39995</c:v>
                </c:pt>
                <c:pt idx="748">
                  <c:v>39996</c:v>
                </c:pt>
                <c:pt idx="749">
                  <c:v>39997</c:v>
                </c:pt>
                <c:pt idx="750">
                  <c:v>39998</c:v>
                </c:pt>
                <c:pt idx="751">
                  <c:v>39999</c:v>
                </c:pt>
                <c:pt idx="752">
                  <c:v>40000</c:v>
                </c:pt>
                <c:pt idx="753">
                  <c:v>40001</c:v>
                </c:pt>
                <c:pt idx="754">
                  <c:v>40002</c:v>
                </c:pt>
                <c:pt idx="755">
                  <c:v>40003</c:v>
                </c:pt>
                <c:pt idx="756">
                  <c:v>40004</c:v>
                </c:pt>
                <c:pt idx="757">
                  <c:v>40005</c:v>
                </c:pt>
                <c:pt idx="758">
                  <c:v>40006</c:v>
                </c:pt>
                <c:pt idx="759">
                  <c:v>40007</c:v>
                </c:pt>
                <c:pt idx="760">
                  <c:v>40008</c:v>
                </c:pt>
                <c:pt idx="761">
                  <c:v>40009</c:v>
                </c:pt>
                <c:pt idx="762">
                  <c:v>40010</c:v>
                </c:pt>
                <c:pt idx="763">
                  <c:v>40011</c:v>
                </c:pt>
                <c:pt idx="764">
                  <c:v>40012</c:v>
                </c:pt>
                <c:pt idx="765">
                  <c:v>40013</c:v>
                </c:pt>
                <c:pt idx="766">
                  <c:v>40014</c:v>
                </c:pt>
                <c:pt idx="767">
                  <c:v>40015</c:v>
                </c:pt>
                <c:pt idx="768">
                  <c:v>40016</c:v>
                </c:pt>
                <c:pt idx="769">
                  <c:v>40017</c:v>
                </c:pt>
                <c:pt idx="770">
                  <c:v>40018</c:v>
                </c:pt>
                <c:pt idx="771">
                  <c:v>40019</c:v>
                </c:pt>
                <c:pt idx="772">
                  <c:v>40020</c:v>
                </c:pt>
                <c:pt idx="773">
                  <c:v>40021</c:v>
                </c:pt>
                <c:pt idx="774">
                  <c:v>40022</c:v>
                </c:pt>
                <c:pt idx="775">
                  <c:v>40023</c:v>
                </c:pt>
                <c:pt idx="776">
                  <c:v>40024</c:v>
                </c:pt>
                <c:pt idx="777">
                  <c:v>40025</c:v>
                </c:pt>
                <c:pt idx="778">
                  <c:v>40026</c:v>
                </c:pt>
                <c:pt idx="779">
                  <c:v>40027</c:v>
                </c:pt>
                <c:pt idx="780">
                  <c:v>40028</c:v>
                </c:pt>
                <c:pt idx="781">
                  <c:v>40029</c:v>
                </c:pt>
                <c:pt idx="782">
                  <c:v>40030</c:v>
                </c:pt>
                <c:pt idx="783">
                  <c:v>40031</c:v>
                </c:pt>
                <c:pt idx="784">
                  <c:v>40032</c:v>
                </c:pt>
                <c:pt idx="785">
                  <c:v>40033</c:v>
                </c:pt>
                <c:pt idx="786">
                  <c:v>40034</c:v>
                </c:pt>
                <c:pt idx="787">
                  <c:v>40035</c:v>
                </c:pt>
                <c:pt idx="788">
                  <c:v>40036</c:v>
                </c:pt>
                <c:pt idx="789">
                  <c:v>40037</c:v>
                </c:pt>
                <c:pt idx="790">
                  <c:v>40038</c:v>
                </c:pt>
                <c:pt idx="791">
                  <c:v>40039</c:v>
                </c:pt>
                <c:pt idx="792">
                  <c:v>40040</c:v>
                </c:pt>
                <c:pt idx="793">
                  <c:v>40041</c:v>
                </c:pt>
                <c:pt idx="794">
                  <c:v>40042</c:v>
                </c:pt>
                <c:pt idx="795">
                  <c:v>40043</c:v>
                </c:pt>
                <c:pt idx="796">
                  <c:v>40044</c:v>
                </c:pt>
                <c:pt idx="797">
                  <c:v>40045</c:v>
                </c:pt>
                <c:pt idx="798">
                  <c:v>40046</c:v>
                </c:pt>
                <c:pt idx="799">
                  <c:v>40047</c:v>
                </c:pt>
                <c:pt idx="800">
                  <c:v>40048</c:v>
                </c:pt>
                <c:pt idx="801">
                  <c:v>40049</c:v>
                </c:pt>
                <c:pt idx="802">
                  <c:v>40050</c:v>
                </c:pt>
                <c:pt idx="803">
                  <c:v>40051</c:v>
                </c:pt>
                <c:pt idx="804">
                  <c:v>40052</c:v>
                </c:pt>
                <c:pt idx="805">
                  <c:v>40053</c:v>
                </c:pt>
                <c:pt idx="806">
                  <c:v>40054</c:v>
                </c:pt>
                <c:pt idx="807">
                  <c:v>40055</c:v>
                </c:pt>
                <c:pt idx="808">
                  <c:v>40056</c:v>
                </c:pt>
                <c:pt idx="809">
                  <c:v>40057</c:v>
                </c:pt>
                <c:pt idx="810">
                  <c:v>40058</c:v>
                </c:pt>
                <c:pt idx="811">
                  <c:v>40059</c:v>
                </c:pt>
                <c:pt idx="812">
                  <c:v>40060</c:v>
                </c:pt>
                <c:pt idx="813">
                  <c:v>40061</c:v>
                </c:pt>
                <c:pt idx="814">
                  <c:v>40062</c:v>
                </c:pt>
                <c:pt idx="815">
                  <c:v>40063</c:v>
                </c:pt>
                <c:pt idx="816">
                  <c:v>40064</c:v>
                </c:pt>
                <c:pt idx="817">
                  <c:v>40065</c:v>
                </c:pt>
                <c:pt idx="818">
                  <c:v>40066</c:v>
                </c:pt>
                <c:pt idx="819">
                  <c:v>40067</c:v>
                </c:pt>
                <c:pt idx="820">
                  <c:v>40068</c:v>
                </c:pt>
                <c:pt idx="821">
                  <c:v>40069</c:v>
                </c:pt>
                <c:pt idx="822">
                  <c:v>40070</c:v>
                </c:pt>
                <c:pt idx="823">
                  <c:v>40071</c:v>
                </c:pt>
                <c:pt idx="824">
                  <c:v>40072</c:v>
                </c:pt>
                <c:pt idx="825">
                  <c:v>40073</c:v>
                </c:pt>
                <c:pt idx="826">
                  <c:v>40074</c:v>
                </c:pt>
                <c:pt idx="827">
                  <c:v>40075</c:v>
                </c:pt>
                <c:pt idx="828">
                  <c:v>40076</c:v>
                </c:pt>
                <c:pt idx="829">
                  <c:v>40077</c:v>
                </c:pt>
                <c:pt idx="830">
                  <c:v>40078</c:v>
                </c:pt>
                <c:pt idx="831">
                  <c:v>40079</c:v>
                </c:pt>
                <c:pt idx="832">
                  <c:v>40080</c:v>
                </c:pt>
                <c:pt idx="833">
                  <c:v>40081</c:v>
                </c:pt>
                <c:pt idx="834">
                  <c:v>40082</c:v>
                </c:pt>
                <c:pt idx="835">
                  <c:v>40083</c:v>
                </c:pt>
                <c:pt idx="836">
                  <c:v>40084</c:v>
                </c:pt>
                <c:pt idx="837">
                  <c:v>40085</c:v>
                </c:pt>
                <c:pt idx="838">
                  <c:v>40086</c:v>
                </c:pt>
                <c:pt idx="839">
                  <c:v>40087</c:v>
                </c:pt>
                <c:pt idx="840">
                  <c:v>40088</c:v>
                </c:pt>
                <c:pt idx="841">
                  <c:v>40089</c:v>
                </c:pt>
                <c:pt idx="842">
                  <c:v>40090</c:v>
                </c:pt>
                <c:pt idx="843">
                  <c:v>40091</c:v>
                </c:pt>
                <c:pt idx="844">
                  <c:v>40092</c:v>
                </c:pt>
                <c:pt idx="845">
                  <c:v>40093</c:v>
                </c:pt>
                <c:pt idx="846">
                  <c:v>40094</c:v>
                </c:pt>
                <c:pt idx="847">
                  <c:v>40095</c:v>
                </c:pt>
                <c:pt idx="848">
                  <c:v>40096</c:v>
                </c:pt>
                <c:pt idx="849">
                  <c:v>40097</c:v>
                </c:pt>
                <c:pt idx="850">
                  <c:v>40098</c:v>
                </c:pt>
                <c:pt idx="851">
                  <c:v>40099</c:v>
                </c:pt>
                <c:pt idx="852">
                  <c:v>40100</c:v>
                </c:pt>
                <c:pt idx="853">
                  <c:v>40101</c:v>
                </c:pt>
                <c:pt idx="854">
                  <c:v>40102</c:v>
                </c:pt>
                <c:pt idx="855">
                  <c:v>40103</c:v>
                </c:pt>
                <c:pt idx="856">
                  <c:v>40104</c:v>
                </c:pt>
                <c:pt idx="857">
                  <c:v>40105</c:v>
                </c:pt>
                <c:pt idx="858">
                  <c:v>40106</c:v>
                </c:pt>
                <c:pt idx="859">
                  <c:v>40107</c:v>
                </c:pt>
                <c:pt idx="860">
                  <c:v>40108</c:v>
                </c:pt>
                <c:pt idx="861">
                  <c:v>40109</c:v>
                </c:pt>
                <c:pt idx="862">
                  <c:v>40110</c:v>
                </c:pt>
                <c:pt idx="863">
                  <c:v>40111</c:v>
                </c:pt>
                <c:pt idx="864">
                  <c:v>40112</c:v>
                </c:pt>
                <c:pt idx="865">
                  <c:v>40113</c:v>
                </c:pt>
                <c:pt idx="866">
                  <c:v>40114</c:v>
                </c:pt>
                <c:pt idx="867">
                  <c:v>40115</c:v>
                </c:pt>
                <c:pt idx="868">
                  <c:v>40116</c:v>
                </c:pt>
                <c:pt idx="869">
                  <c:v>40117</c:v>
                </c:pt>
                <c:pt idx="870">
                  <c:v>40118</c:v>
                </c:pt>
                <c:pt idx="871">
                  <c:v>40119</c:v>
                </c:pt>
                <c:pt idx="872">
                  <c:v>40120</c:v>
                </c:pt>
                <c:pt idx="873">
                  <c:v>40121</c:v>
                </c:pt>
                <c:pt idx="874">
                  <c:v>40122</c:v>
                </c:pt>
                <c:pt idx="875">
                  <c:v>40123</c:v>
                </c:pt>
                <c:pt idx="876">
                  <c:v>40124</c:v>
                </c:pt>
                <c:pt idx="877">
                  <c:v>40125</c:v>
                </c:pt>
                <c:pt idx="878">
                  <c:v>40126</c:v>
                </c:pt>
                <c:pt idx="879">
                  <c:v>40127</c:v>
                </c:pt>
                <c:pt idx="880">
                  <c:v>40128</c:v>
                </c:pt>
                <c:pt idx="881">
                  <c:v>40129</c:v>
                </c:pt>
                <c:pt idx="882">
                  <c:v>40130</c:v>
                </c:pt>
                <c:pt idx="883">
                  <c:v>40131</c:v>
                </c:pt>
                <c:pt idx="884">
                  <c:v>40132</c:v>
                </c:pt>
                <c:pt idx="885">
                  <c:v>40133</c:v>
                </c:pt>
                <c:pt idx="886">
                  <c:v>40134</c:v>
                </c:pt>
                <c:pt idx="887">
                  <c:v>40135</c:v>
                </c:pt>
                <c:pt idx="888">
                  <c:v>40136</c:v>
                </c:pt>
                <c:pt idx="889">
                  <c:v>40137</c:v>
                </c:pt>
                <c:pt idx="890">
                  <c:v>40138</c:v>
                </c:pt>
                <c:pt idx="891">
                  <c:v>40139</c:v>
                </c:pt>
                <c:pt idx="892">
                  <c:v>40140</c:v>
                </c:pt>
                <c:pt idx="893">
                  <c:v>40141</c:v>
                </c:pt>
                <c:pt idx="894">
                  <c:v>40142</c:v>
                </c:pt>
                <c:pt idx="895">
                  <c:v>40143</c:v>
                </c:pt>
                <c:pt idx="896">
                  <c:v>40144</c:v>
                </c:pt>
                <c:pt idx="897">
                  <c:v>40145</c:v>
                </c:pt>
                <c:pt idx="898">
                  <c:v>40146</c:v>
                </c:pt>
                <c:pt idx="899">
                  <c:v>40147</c:v>
                </c:pt>
                <c:pt idx="900">
                  <c:v>40148</c:v>
                </c:pt>
                <c:pt idx="901">
                  <c:v>40149</c:v>
                </c:pt>
                <c:pt idx="902">
                  <c:v>40150</c:v>
                </c:pt>
                <c:pt idx="903">
                  <c:v>40151</c:v>
                </c:pt>
                <c:pt idx="904">
                  <c:v>40152</c:v>
                </c:pt>
                <c:pt idx="905">
                  <c:v>40153</c:v>
                </c:pt>
                <c:pt idx="906">
                  <c:v>40154</c:v>
                </c:pt>
                <c:pt idx="907">
                  <c:v>40155</c:v>
                </c:pt>
                <c:pt idx="908">
                  <c:v>40156</c:v>
                </c:pt>
                <c:pt idx="909">
                  <c:v>40157</c:v>
                </c:pt>
                <c:pt idx="910">
                  <c:v>40158</c:v>
                </c:pt>
                <c:pt idx="911">
                  <c:v>40159</c:v>
                </c:pt>
                <c:pt idx="912">
                  <c:v>40160</c:v>
                </c:pt>
                <c:pt idx="913">
                  <c:v>40161</c:v>
                </c:pt>
                <c:pt idx="914">
                  <c:v>40162</c:v>
                </c:pt>
                <c:pt idx="915">
                  <c:v>40163</c:v>
                </c:pt>
                <c:pt idx="916">
                  <c:v>40164</c:v>
                </c:pt>
                <c:pt idx="917">
                  <c:v>40165</c:v>
                </c:pt>
                <c:pt idx="918">
                  <c:v>40166</c:v>
                </c:pt>
                <c:pt idx="919">
                  <c:v>40167</c:v>
                </c:pt>
                <c:pt idx="920">
                  <c:v>40168</c:v>
                </c:pt>
                <c:pt idx="921">
                  <c:v>40169</c:v>
                </c:pt>
                <c:pt idx="922">
                  <c:v>40170</c:v>
                </c:pt>
                <c:pt idx="923">
                  <c:v>40171</c:v>
                </c:pt>
                <c:pt idx="924">
                  <c:v>40172</c:v>
                </c:pt>
                <c:pt idx="925">
                  <c:v>40173</c:v>
                </c:pt>
                <c:pt idx="926">
                  <c:v>40174</c:v>
                </c:pt>
                <c:pt idx="927">
                  <c:v>40175</c:v>
                </c:pt>
                <c:pt idx="928">
                  <c:v>40176</c:v>
                </c:pt>
                <c:pt idx="929">
                  <c:v>40177</c:v>
                </c:pt>
                <c:pt idx="930">
                  <c:v>40178</c:v>
                </c:pt>
                <c:pt idx="931">
                  <c:v>40183</c:v>
                </c:pt>
                <c:pt idx="932">
                  <c:v>40184</c:v>
                </c:pt>
                <c:pt idx="933">
                  <c:v>40185</c:v>
                </c:pt>
                <c:pt idx="934">
                  <c:v>40186</c:v>
                </c:pt>
                <c:pt idx="935">
                  <c:v>40187</c:v>
                </c:pt>
                <c:pt idx="936">
                  <c:v>40188</c:v>
                </c:pt>
                <c:pt idx="937">
                  <c:v>40189</c:v>
                </c:pt>
                <c:pt idx="938">
                  <c:v>40190</c:v>
                </c:pt>
                <c:pt idx="939">
                  <c:v>40191</c:v>
                </c:pt>
                <c:pt idx="940">
                  <c:v>40192</c:v>
                </c:pt>
                <c:pt idx="941">
                  <c:v>40193</c:v>
                </c:pt>
                <c:pt idx="942">
                  <c:v>40194</c:v>
                </c:pt>
                <c:pt idx="943">
                  <c:v>40195</c:v>
                </c:pt>
                <c:pt idx="944">
                  <c:v>40196</c:v>
                </c:pt>
                <c:pt idx="945">
                  <c:v>40197</c:v>
                </c:pt>
                <c:pt idx="946">
                  <c:v>40198</c:v>
                </c:pt>
                <c:pt idx="947">
                  <c:v>40199</c:v>
                </c:pt>
                <c:pt idx="948">
                  <c:v>40200</c:v>
                </c:pt>
                <c:pt idx="949">
                  <c:v>40201</c:v>
                </c:pt>
                <c:pt idx="950">
                  <c:v>40202</c:v>
                </c:pt>
                <c:pt idx="951">
                  <c:v>40203</c:v>
                </c:pt>
                <c:pt idx="952">
                  <c:v>40204</c:v>
                </c:pt>
                <c:pt idx="953">
                  <c:v>40205</c:v>
                </c:pt>
                <c:pt idx="954">
                  <c:v>40206</c:v>
                </c:pt>
                <c:pt idx="955">
                  <c:v>40207</c:v>
                </c:pt>
                <c:pt idx="956">
                  <c:v>40208</c:v>
                </c:pt>
                <c:pt idx="957">
                  <c:v>40209</c:v>
                </c:pt>
                <c:pt idx="958">
                  <c:v>40210</c:v>
                </c:pt>
                <c:pt idx="959">
                  <c:v>40211</c:v>
                </c:pt>
                <c:pt idx="960">
                  <c:v>40212</c:v>
                </c:pt>
                <c:pt idx="961">
                  <c:v>40213</c:v>
                </c:pt>
                <c:pt idx="962">
                  <c:v>40214</c:v>
                </c:pt>
                <c:pt idx="963">
                  <c:v>40215</c:v>
                </c:pt>
                <c:pt idx="964">
                  <c:v>40216</c:v>
                </c:pt>
                <c:pt idx="965">
                  <c:v>40217</c:v>
                </c:pt>
                <c:pt idx="966">
                  <c:v>40218</c:v>
                </c:pt>
                <c:pt idx="967">
                  <c:v>40219</c:v>
                </c:pt>
                <c:pt idx="968">
                  <c:v>40220</c:v>
                </c:pt>
                <c:pt idx="969">
                  <c:v>40221</c:v>
                </c:pt>
                <c:pt idx="970">
                  <c:v>40222</c:v>
                </c:pt>
                <c:pt idx="971">
                  <c:v>40223</c:v>
                </c:pt>
                <c:pt idx="972">
                  <c:v>40224</c:v>
                </c:pt>
                <c:pt idx="973">
                  <c:v>40225</c:v>
                </c:pt>
                <c:pt idx="974">
                  <c:v>40226</c:v>
                </c:pt>
                <c:pt idx="975">
                  <c:v>40227</c:v>
                </c:pt>
                <c:pt idx="976">
                  <c:v>40228</c:v>
                </c:pt>
                <c:pt idx="977">
                  <c:v>40229</c:v>
                </c:pt>
                <c:pt idx="978">
                  <c:v>40230</c:v>
                </c:pt>
                <c:pt idx="979">
                  <c:v>40231</c:v>
                </c:pt>
                <c:pt idx="980">
                  <c:v>40232</c:v>
                </c:pt>
                <c:pt idx="981">
                  <c:v>40233</c:v>
                </c:pt>
                <c:pt idx="982">
                  <c:v>40234</c:v>
                </c:pt>
                <c:pt idx="983">
                  <c:v>40235</c:v>
                </c:pt>
                <c:pt idx="984">
                  <c:v>40236</c:v>
                </c:pt>
                <c:pt idx="985">
                  <c:v>40237</c:v>
                </c:pt>
                <c:pt idx="986">
                  <c:v>40238</c:v>
                </c:pt>
                <c:pt idx="987">
                  <c:v>40239</c:v>
                </c:pt>
                <c:pt idx="988">
                  <c:v>40240</c:v>
                </c:pt>
                <c:pt idx="989">
                  <c:v>40241</c:v>
                </c:pt>
                <c:pt idx="990">
                  <c:v>40242</c:v>
                </c:pt>
                <c:pt idx="991">
                  <c:v>40243</c:v>
                </c:pt>
                <c:pt idx="992">
                  <c:v>40244</c:v>
                </c:pt>
                <c:pt idx="993">
                  <c:v>40245</c:v>
                </c:pt>
                <c:pt idx="994">
                  <c:v>40246</c:v>
                </c:pt>
                <c:pt idx="995">
                  <c:v>40247</c:v>
                </c:pt>
                <c:pt idx="996">
                  <c:v>40248</c:v>
                </c:pt>
                <c:pt idx="997">
                  <c:v>40249</c:v>
                </c:pt>
                <c:pt idx="998">
                  <c:v>40250</c:v>
                </c:pt>
                <c:pt idx="999">
                  <c:v>40251</c:v>
                </c:pt>
                <c:pt idx="1000">
                  <c:v>40252</c:v>
                </c:pt>
                <c:pt idx="1001">
                  <c:v>40253</c:v>
                </c:pt>
                <c:pt idx="1002">
                  <c:v>40254</c:v>
                </c:pt>
                <c:pt idx="1003">
                  <c:v>40255</c:v>
                </c:pt>
                <c:pt idx="1004">
                  <c:v>40256</c:v>
                </c:pt>
                <c:pt idx="1005">
                  <c:v>40257</c:v>
                </c:pt>
                <c:pt idx="1006">
                  <c:v>40258</c:v>
                </c:pt>
                <c:pt idx="1007">
                  <c:v>40259</c:v>
                </c:pt>
                <c:pt idx="1008">
                  <c:v>40260</c:v>
                </c:pt>
                <c:pt idx="1009">
                  <c:v>40261</c:v>
                </c:pt>
                <c:pt idx="1010">
                  <c:v>40262</c:v>
                </c:pt>
                <c:pt idx="1011">
                  <c:v>40263</c:v>
                </c:pt>
                <c:pt idx="1012">
                  <c:v>40264</c:v>
                </c:pt>
                <c:pt idx="1013">
                  <c:v>40265</c:v>
                </c:pt>
                <c:pt idx="1014">
                  <c:v>40266</c:v>
                </c:pt>
                <c:pt idx="1015">
                  <c:v>40267</c:v>
                </c:pt>
                <c:pt idx="1016">
                  <c:v>40268</c:v>
                </c:pt>
                <c:pt idx="1017">
                  <c:v>40269</c:v>
                </c:pt>
                <c:pt idx="1018">
                  <c:v>40270</c:v>
                </c:pt>
                <c:pt idx="1019">
                  <c:v>40271</c:v>
                </c:pt>
                <c:pt idx="1020">
                  <c:v>40272</c:v>
                </c:pt>
                <c:pt idx="1021">
                  <c:v>40273</c:v>
                </c:pt>
                <c:pt idx="1022">
                  <c:v>40274</c:v>
                </c:pt>
                <c:pt idx="1023">
                  <c:v>40275</c:v>
                </c:pt>
                <c:pt idx="1024">
                  <c:v>40276</c:v>
                </c:pt>
                <c:pt idx="1025">
                  <c:v>40277</c:v>
                </c:pt>
                <c:pt idx="1026">
                  <c:v>40278</c:v>
                </c:pt>
                <c:pt idx="1027">
                  <c:v>40279</c:v>
                </c:pt>
                <c:pt idx="1028">
                  <c:v>40280</c:v>
                </c:pt>
                <c:pt idx="1029">
                  <c:v>40281</c:v>
                </c:pt>
                <c:pt idx="1030">
                  <c:v>40282</c:v>
                </c:pt>
                <c:pt idx="1031">
                  <c:v>40283</c:v>
                </c:pt>
                <c:pt idx="1032">
                  <c:v>40284</c:v>
                </c:pt>
                <c:pt idx="1033">
                  <c:v>40285</c:v>
                </c:pt>
                <c:pt idx="1034">
                  <c:v>40286</c:v>
                </c:pt>
                <c:pt idx="1035">
                  <c:v>40287</c:v>
                </c:pt>
                <c:pt idx="1036">
                  <c:v>40288</c:v>
                </c:pt>
                <c:pt idx="1037">
                  <c:v>40289</c:v>
                </c:pt>
                <c:pt idx="1038">
                  <c:v>40290</c:v>
                </c:pt>
                <c:pt idx="1039">
                  <c:v>40291</c:v>
                </c:pt>
                <c:pt idx="1040">
                  <c:v>40292</c:v>
                </c:pt>
                <c:pt idx="1041">
                  <c:v>40293</c:v>
                </c:pt>
                <c:pt idx="1042">
                  <c:v>40294</c:v>
                </c:pt>
                <c:pt idx="1043">
                  <c:v>40295</c:v>
                </c:pt>
                <c:pt idx="1044">
                  <c:v>40296</c:v>
                </c:pt>
                <c:pt idx="1045">
                  <c:v>40297</c:v>
                </c:pt>
                <c:pt idx="1046">
                  <c:v>40298</c:v>
                </c:pt>
                <c:pt idx="1047">
                  <c:v>40299</c:v>
                </c:pt>
                <c:pt idx="1048">
                  <c:v>40300</c:v>
                </c:pt>
                <c:pt idx="1049">
                  <c:v>40301</c:v>
                </c:pt>
                <c:pt idx="1050">
                  <c:v>40302</c:v>
                </c:pt>
                <c:pt idx="1051">
                  <c:v>40303</c:v>
                </c:pt>
                <c:pt idx="1052">
                  <c:v>40304</c:v>
                </c:pt>
                <c:pt idx="1053">
                  <c:v>40305</c:v>
                </c:pt>
                <c:pt idx="1054">
                  <c:v>40306</c:v>
                </c:pt>
                <c:pt idx="1055">
                  <c:v>40307</c:v>
                </c:pt>
                <c:pt idx="1056">
                  <c:v>40308</c:v>
                </c:pt>
                <c:pt idx="1057">
                  <c:v>40309</c:v>
                </c:pt>
                <c:pt idx="1058">
                  <c:v>40310</c:v>
                </c:pt>
                <c:pt idx="1059">
                  <c:v>40311</c:v>
                </c:pt>
                <c:pt idx="1060">
                  <c:v>40312</c:v>
                </c:pt>
                <c:pt idx="1061">
                  <c:v>40313</c:v>
                </c:pt>
                <c:pt idx="1062">
                  <c:v>40314</c:v>
                </c:pt>
                <c:pt idx="1063">
                  <c:v>40315</c:v>
                </c:pt>
                <c:pt idx="1064">
                  <c:v>40316</c:v>
                </c:pt>
                <c:pt idx="1065">
                  <c:v>40317</c:v>
                </c:pt>
                <c:pt idx="1066">
                  <c:v>40318</c:v>
                </c:pt>
                <c:pt idx="1067">
                  <c:v>40319</c:v>
                </c:pt>
                <c:pt idx="1068">
                  <c:v>40320</c:v>
                </c:pt>
                <c:pt idx="1069">
                  <c:v>40321</c:v>
                </c:pt>
                <c:pt idx="1070">
                  <c:v>40322</c:v>
                </c:pt>
                <c:pt idx="1071">
                  <c:v>40323</c:v>
                </c:pt>
                <c:pt idx="1072">
                  <c:v>40324</c:v>
                </c:pt>
                <c:pt idx="1073">
                  <c:v>40325</c:v>
                </c:pt>
                <c:pt idx="1074">
                  <c:v>40326</c:v>
                </c:pt>
                <c:pt idx="1075">
                  <c:v>40327</c:v>
                </c:pt>
                <c:pt idx="1076">
                  <c:v>40328</c:v>
                </c:pt>
                <c:pt idx="1077">
                  <c:v>40329</c:v>
                </c:pt>
                <c:pt idx="1078">
                  <c:v>40330</c:v>
                </c:pt>
                <c:pt idx="1079">
                  <c:v>40331</c:v>
                </c:pt>
                <c:pt idx="1080">
                  <c:v>40332</c:v>
                </c:pt>
                <c:pt idx="1081">
                  <c:v>40333</c:v>
                </c:pt>
                <c:pt idx="1082">
                  <c:v>40334</c:v>
                </c:pt>
                <c:pt idx="1083">
                  <c:v>40335</c:v>
                </c:pt>
                <c:pt idx="1084">
                  <c:v>40336</c:v>
                </c:pt>
                <c:pt idx="1085">
                  <c:v>40337</c:v>
                </c:pt>
                <c:pt idx="1086">
                  <c:v>40338</c:v>
                </c:pt>
                <c:pt idx="1087">
                  <c:v>40339</c:v>
                </c:pt>
                <c:pt idx="1088">
                  <c:v>40340</c:v>
                </c:pt>
                <c:pt idx="1089">
                  <c:v>40341</c:v>
                </c:pt>
                <c:pt idx="1090">
                  <c:v>40342</c:v>
                </c:pt>
                <c:pt idx="1091">
                  <c:v>40343</c:v>
                </c:pt>
                <c:pt idx="1092">
                  <c:v>40344</c:v>
                </c:pt>
                <c:pt idx="1093">
                  <c:v>40345</c:v>
                </c:pt>
                <c:pt idx="1094">
                  <c:v>40346</c:v>
                </c:pt>
                <c:pt idx="1095">
                  <c:v>40347</c:v>
                </c:pt>
                <c:pt idx="1096">
                  <c:v>40348</c:v>
                </c:pt>
                <c:pt idx="1097">
                  <c:v>40349</c:v>
                </c:pt>
                <c:pt idx="1098">
                  <c:v>40350</c:v>
                </c:pt>
                <c:pt idx="1099">
                  <c:v>40351</c:v>
                </c:pt>
                <c:pt idx="1100">
                  <c:v>40352</c:v>
                </c:pt>
                <c:pt idx="1101">
                  <c:v>40353</c:v>
                </c:pt>
                <c:pt idx="1102">
                  <c:v>40354</c:v>
                </c:pt>
                <c:pt idx="1103">
                  <c:v>40355</c:v>
                </c:pt>
                <c:pt idx="1104">
                  <c:v>40356</c:v>
                </c:pt>
                <c:pt idx="1105">
                  <c:v>40357</c:v>
                </c:pt>
                <c:pt idx="1106">
                  <c:v>40358</c:v>
                </c:pt>
                <c:pt idx="1107">
                  <c:v>40359</c:v>
                </c:pt>
                <c:pt idx="1108">
                  <c:v>40360</c:v>
                </c:pt>
                <c:pt idx="1109">
                  <c:v>40361</c:v>
                </c:pt>
                <c:pt idx="1110">
                  <c:v>40362</c:v>
                </c:pt>
                <c:pt idx="1111">
                  <c:v>40363</c:v>
                </c:pt>
                <c:pt idx="1112">
                  <c:v>40364</c:v>
                </c:pt>
                <c:pt idx="1113">
                  <c:v>40365</c:v>
                </c:pt>
                <c:pt idx="1114">
                  <c:v>40366</c:v>
                </c:pt>
                <c:pt idx="1115">
                  <c:v>40367</c:v>
                </c:pt>
                <c:pt idx="1116">
                  <c:v>40368</c:v>
                </c:pt>
                <c:pt idx="1117">
                  <c:v>40369</c:v>
                </c:pt>
                <c:pt idx="1118">
                  <c:v>40370</c:v>
                </c:pt>
                <c:pt idx="1119">
                  <c:v>40371</c:v>
                </c:pt>
                <c:pt idx="1120">
                  <c:v>40372</c:v>
                </c:pt>
                <c:pt idx="1121">
                  <c:v>40373</c:v>
                </c:pt>
                <c:pt idx="1122">
                  <c:v>40374</c:v>
                </c:pt>
                <c:pt idx="1123">
                  <c:v>40375</c:v>
                </c:pt>
                <c:pt idx="1124">
                  <c:v>40376</c:v>
                </c:pt>
                <c:pt idx="1125">
                  <c:v>40377</c:v>
                </c:pt>
                <c:pt idx="1126">
                  <c:v>40378</c:v>
                </c:pt>
                <c:pt idx="1127">
                  <c:v>40379</c:v>
                </c:pt>
                <c:pt idx="1128">
                  <c:v>40380</c:v>
                </c:pt>
                <c:pt idx="1129">
                  <c:v>40381</c:v>
                </c:pt>
                <c:pt idx="1130">
                  <c:v>40382</c:v>
                </c:pt>
                <c:pt idx="1131">
                  <c:v>40383</c:v>
                </c:pt>
                <c:pt idx="1132">
                  <c:v>40384</c:v>
                </c:pt>
                <c:pt idx="1133">
                  <c:v>40385</c:v>
                </c:pt>
                <c:pt idx="1134">
                  <c:v>40386</c:v>
                </c:pt>
                <c:pt idx="1135">
                  <c:v>40387</c:v>
                </c:pt>
                <c:pt idx="1136">
                  <c:v>40388</c:v>
                </c:pt>
                <c:pt idx="1137">
                  <c:v>40389</c:v>
                </c:pt>
                <c:pt idx="1138">
                  <c:v>40390</c:v>
                </c:pt>
                <c:pt idx="1139">
                  <c:v>40391</c:v>
                </c:pt>
                <c:pt idx="1140">
                  <c:v>40392</c:v>
                </c:pt>
                <c:pt idx="1141">
                  <c:v>40393</c:v>
                </c:pt>
                <c:pt idx="1142">
                  <c:v>40394</c:v>
                </c:pt>
                <c:pt idx="1143">
                  <c:v>40395</c:v>
                </c:pt>
                <c:pt idx="1144">
                  <c:v>40396</c:v>
                </c:pt>
                <c:pt idx="1145">
                  <c:v>40397</c:v>
                </c:pt>
                <c:pt idx="1146">
                  <c:v>40398</c:v>
                </c:pt>
                <c:pt idx="1147">
                  <c:v>40399</c:v>
                </c:pt>
                <c:pt idx="1148">
                  <c:v>40400</c:v>
                </c:pt>
                <c:pt idx="1149">
                  <c:v>40401</c:v>
                </c:pt>
                <c:pt idx="1150">
                  <c:v>40402</c:v>
                </c:pt>
                <c:pt idx="1151">
                  <c:v>40403</c:v>
                </c:pt>
                <c:pt idx="1152">
                  <c:v>40404</c:v>
                </c:pt>
                <c:pt idx="1153">
                  <c:v>40405</c:v>
                </c:pt>
                <c:pt idx="1154">
                  <c:v>40406</c:v>
                </c:pt>
                <c:pt idx="1155">
                  <c:v>40407</c:v>
                </c:pt>
                <c:pt idx="1156">
                  <c:v>40408</c:v>
                </c:pt>
                <c:pt idx="1157">
                  <c:v>40409</c:v>
                </c:pt>
                <c:pt idx="1158">
                  <c:v>40410</c:v>
                </c:pt>
                <c:pt idx="1159">
                  <c:v>40411</c:v>
                </c:pt>
                <c:pt idx="1160">
                  <c:v>40412</c:v>
                </c:pt>
                <c:pt idx="1161">
                  <c:v>40413</c:v>
                </c:pt>
                <c:pt idx="1162">
                  <c:v>40414</c:v>
                </c:pt>
                <c:pt idx="1163">
                  <c:v>40415</c:v>
                </c:pt>
                <c:pt idx="1164">
                  <c:v>40416</c:v>
                </c:pt>
                <c:pt idx="1165">
                  <c:v>40417</c:v>
                </c:pt>
                <c:pt idx="1166">
                  <c:v>40418</c:v>
                </c:pt>
                <c:pt idx="1167">
                  <c:v>40419</c:v>
                </c:pt>
                <c:pt idx="1168">
                  <c:v>40420</c:v>
                </c:pt>
                <c:pt idx="1169">
                  <c:v>40421</c:v>
                </c:pt>
                <c:pt idx="1170">
                  <c:v>40422</c:v>
                </c:pt>
                <c:pt idx="1171">
                  <c:v>40423</c:v>
                </c:pt>
                <c:pt idx="1172">
                  <c:v>40424</c:v>
                </c:pt>
                <c:pt idx="1173">
                  <c:v>40425</c:v>
                </c:pt>
                <c:pt idx="1174">
                  <c:v>40426</c:v>
                </c:pt>
                <c:pt idx="1175">
                  <c:v>40427</c:v>
                </c:pt>
                <c:pt idx="1176">
                  <c:v>40428</c:v>
                </c:pt>
                <c:pt idx="1177">
                  <c:v>40429</c:v>
                </c:pt>
                <c:pt idx="1178">
                  <c:v>40430</c:v>
                </c:pt>
                <c:pt idx="1179">
                  <c:v>40431</c:v>
                </c:pt>
                <c:pt idx="1180">
                  <c:v>40432</c:v>
                </c:pt>
                <c:pt idx="1181">
                  <c:v>40433</c:v>
                </c:pt>
                <c:pt idx="1182">
                  <c:v>40434</c:v>
                </c:pt>
                <c:pt idx="1183">
                  <c:v>40435</c:v>
                </c:pt>
                <c:pt idx="1184">
                  <c:v>40436</c:v>
                </c:pt>
                <c:pt idx="1185">
                  <c:v>40437</c:v>
                </c:pt>
                <c:pt idx="1186">
                  <c:v>40438</c:v>
                </c:pt>
                <c:pt idx="1187">
                  <c:v>40439</c:v>
                </c:pt>
                <c:pt idx="1188">
                  <c:v>40440</c:v>
                </c:pt>
                <c:pt idx="1189">
                  <c:v>40447</c:v>
                </c:pt>
                <c:pt idx="1190">
                  <c:v>40448</c:v>
                </c:pt>
                <c:pt idx="1191">
                  <c:v>40449</c:v>
                </c:pt>
                <c:pt idx="1192">
                  <c:v>40450</c:v>
                </c:pt>
                <c:pt idx="1193">
                  <c:v>40451</c:v>
                </c:pt>
                <c:pt idx="1194">
                  <c:v>40452</c:v>
                </c:pt>
                <c:pt idx="1195">
                  <c:v>40453</c:v>
                </c:pt>
                <c:pt idx="1196">
                  <c:v>40454</c:v>
                </c:pt>
                <c:pt idx="1197">
                  <c:v>40455</c:v>
                </c:pt>
                <c:pt idx="1198">
                  <c:v>40456</c:v>
                </c:pt>
                <c:pt idx="1199">
                  <c:v>40457</c:v>
                </c:pt>
                <c:pt idx="1200">
                  <c:v>40458</c:v>
                </c:pt>
                <c:pt idx="1201">
                  <c:v>40459</c:v>
                </c:pt>
                <c:pt idx="1202">
                  <c:v>40460</c:v>
                </c:pt>
                <c:pt idx="1203">
                  <c:v>40461</c:v>
                </c:pt>
                <c:pt idx="1204">
                  <c:v>40462</c:v>
                </c:pt>
                <c:pt idx="1205">
                  <c:v>40463</c:v>
                </c:pt>
                <c:pt idx="1206">
                  <c:v>40464</c:v>
                </c:pt>
                <c:pt idx="1207">
                  <c:v>40465</c:v>
                </c:pt>
                <c:pt idx="1208">
                  <c:v>40466</c:v>
                </c:pt>
                <c:pt idx="1209">
                  <c:v>40467</c:v>
                </c:pt>
                <c:pt idx="1210">
                  <c:v>40468</c:v>
                </c:pt>
                <c:pt idx="1211">
                  <c:v>40469</c:v>
                </c:pt>
                <c:pt idx="1212">
                  <c:v>40470</c:v>
                </c:pt>
                <c:pt idx="1213">
                  <c:v>40471</c:v>
                </c:pt>
                <c:pt idx="1214">
                  <c:v>40472</c:v>
                </c:pt>
                <c:pt idx="1215">
                  <c:v>40473</c:v>
                </c:pt>
                <c:pt idx="1216">
                  <c:v>40474</c:v>
                </c:pt>
                <c:pt idx="1217">
                  <c:v>40475</c:v>
                </c:pt>
                <c:pt idx="1218">
                  <c:v>40476</c:v>
                </c:pt>
                <c:pt idx="1219">
                  <c:v>40477</c:v>
                </c:pt>
                <c:pt idx="1220">
                  <c:v>40478</c:v>
                </c:pt>
                <c:pt idx="1221">
                  <c:v>40480</c:v>
                </c:pt>
                <c:pt idx="1222">
                  <c:v>40481</c:v>
                </c:pt>
                <c:pt idx="1223">
                  <c:v>40482</c:v>
                </c:pt>
                <c:pt idx="1224">
                  <c:v>40483</c:v>
                </c:pt>
                <c:pt idx="1225">
                  <c:v>40484</c:v>
                </c:pt>
                <c:pt idx="1226">
                  <c:v>40485</c:v>
                </c:pt>
                <c:pt idx="1227">
                  <c:v>40486</c:v>
                </c:pt>
                <c:pt idx="1228">
                  <c:v>40487</c:v>
                </c:pt>
                <c:pt idx="1229">
                  <c:v>40488</c:v>
                </c:pt>
                <c:pt idx="1230">
                  <c:v>40489</c:v>
                </c:pt>
                <c:pt idx="1231">
                  <c:v>40490</c:v>
                </c:pt>
                <c:pt idx="1232">
                  <c:v>40491</c:v>
                </c:pt>
                <c:pt idx="1233">
                  <c:v>40492</c:v>
                </c:pt>
                <c:pt idx="1234">
                  <c:v>40493</c:v>
                </c:pt>
                <c:pt idx="1235">
                  <c:v>40494</c:v>
                </c:pt>
                <c:pt idx="1236">
                  <c:v>40495</c:v>
                </c:pt>
                <c:pt idx="1237">
                  <c:v>40496</c:v>
                </c:pt>
                <c:pt idx="1238">
                  <c:v>40497</c:v>
                </c:pt>
                <c:pt idx="1239">
                  <c:v>40498</c:v>
                </c:pt>
                <c:pt idx="1240">
                  <c:v>40499</c:v>
                </c:pt>
                <c:pt idx="1241">
                  <c:v>40500</c:v>
                </c:pt>
                <c:pt idx="1242">
                  <c:v>40501</c:v>
                </c:pt>
                <c:pt idx="1243">
                  <c:v>40502</c:v>
                </c:pt>
                <c:pt idx="1244">
                  <c:v>40503</c:v>
                </c:pt>
                <c:pt idx="1245">
                  <c:v>40504</c:v>
                </c:pt>
                <c:pt idx="1246">
                  <c:v>40505</c:v>
                </c:pt>
                <c:pt idx="1247">
                  <c:v>40506</c:v>
                </c:pt>
                <c:pt idx="1248">
                  <c:v>40507</c:v>
                </c:pt>
                <c:pt idx="1249">
                  <c:v>40508</c:v>
                </c:pt>
                <c:pt idx="1250">
                  <c:v>40509</c:v>
                </c:pt>
                <c:pt idx="1251">
                  <c:v>40510</c:v>
                </c:pt>
                <c:pt idx="1252">
                  <c:v>40511</c:v>
                </c:pt>
                <c:pt idx="1253">
                  <c:v>40512</c:v>
                </c:pt>
                <c:pt idx="1254">
                  <c:v>40513</c:v>
                </c:pt>
                <c:pt idx="1255">
                  <c:v>40514</c:v>
                </c:pt>
                <c:pt idx="1256">
                  <c:v>40515</c:v>
                </c:pt>
                <c:pt idx="1257">
                  <c:v>40516</c:v>
                </c:pt>
                <c:pt idx="1258">
                  <c:v>40517</c:v>
                </c:pt>
                <c:pt idx="1259">
                  <c:v>40518</c:v>
                </c:pt>
                <c:pt idx="1260">
                  <c:v>40519</c:v>
                </c:pt>
                <c:pt idx="1261">
                  <c:v>40520</c:v>
                </c:pt>
                <c:pt idx="1262">
                  <c:v>40521</c:v>
                </c:pt>
                <c:pt idx="1263">
                  <c:v>40522</c:v>
                </c:pt>
                <c:pt idx="1264">
                  <c:v>40523</c:v>
                </c:pt>
                <c:pt idx="1265">
                  <c:v>40524</c:v>
                </c:pt>
                <c:pt idx="1266">
                  <c:v>40525</c:v>
                </c:pt>
                <c:pt idx="1267">
                  <c:v>40526</c:v>
                </c:pt>
                <c:pt idx="1268">
                  <c:v>40527</c:v>
                </c:pt>
                <c:pt idx="1269">
                  <c:v>40528</c:v>
                </c:pt>
                <c:pt idx="1270">
                  <c:v>40529</c:v>
                </c:pt>
                <c:pt idx="1271">
                  <c:v>40530</c:v>
                </c:pt>
                <c:pt idx="1272">
                  <c:v>40531</c:v>
                </c:pt>
                <c:pt idx="1273">
                  <c:v>40532</c:v>
                </c:pt>
                <c:pt idx="1274">
                  <c:v>40533</c:v>
                </c:pt>
                <c:pt idx="1275">
                  <c:v>40534</c:v>
                </c:pt>
                <c:pt idx="1276">
                  <c:v>40535</c:v>
                </c:pt>
                <c:pt idx="1277">
                  <c:v>40536</c:v>
                </c:pt>
                <c:pt idx="1278">
                  <c:v>40537</c:v>
                </c:pt>
                <c:pt idx="1279">
                  <c:v>40538</c:v>
                </c:pt>
                <c:pt idx="1280">
                  <c:v>40539</c:v>
                </c:pt>
                <c:pt idx="1281">
                  <c:v>40540</c:v>
                </c:pt>
                <c:pt idx="1282">
                  <c:v>40541</c:v>
                </c:pt>
                <c:pt idx="1283">
                  <c:v>40542</c:v>
                </c:pt>
                <c:pt idx="1284">
                  <c:v>40543</c:v>
                </c:pt>
                <c:pt idx="1285">
                  <c:v>40544</c:v>
                </c:pt>
                <c:pt idx="1286">
                  <c:v>40545</c:v>
                </c:pt>
                <c:pt idx="1287">
                  <c:v>40546</c:v>
                </c:pt>
                <c:pt idx="1288">
                  <c:v>40547</c:v>
                </c:pt>
                <c:pt idx="1289">
                  <c:v>40548</c:v>
                </c:pt>
                <c:pt idx="1290">
                  <c:v>40549</c:v>
                </c:pt>
                <c:pt idx="1291">
                  <c:v>40550</c:v>
                </c:pt>
                <c:pt idx="1292">
                  <c:v>40551</c:v>
                </c:pt>
                <c:pt idx="1293">
                  <c:v>40552</c:v>
                </c:pt>
                <c:pt idx="1294">
                  <c:v>40553</c:v>
                </c:pt>
                <c:pt idx="1295">
                  <c:v>40554</c:v>
                </c:pt>
                <c:pt idx="1296">
                  <c:v>40555</c:v>
                </c:pt>
                <c:pt idx="1297">
                  <c:v>40556</c:v>
                </c:pt>
                <c:pt idx="1298">
                  <c:v>40557</c:v>
                </c:pt>
                <c:pt idx="1299">
                  <c:v>40558</c:v>
                </c:pt>
                <c:pt idx="1300">
                  <c:v>40559</c:v>
                </c:pt>
                <c:pt idx="1301">
                  <c:v>40560</c:v>
                </c:pt>
                <c:pt idx="1302">
                  <c:v>40561</c:v>
                </c:pt>
                <c:pt idx="1303">
                  <c:v>40562</c:v>
                </c:pt>
                <c:pt idx="1304">
                  <c:v>40563</c:v>
                </c:pt>
                <c:pt idx="1305">
                  <c:v>40564</c:v>
                </c:pt>
                <c:pt idx="1306">
                  <c:v>40565</c:v>
                </c:pt>
                <c:pt idx="1307">
                  <c:v>40566</c:v>
                </c:pt>
                <c:pt idx="1308">
                  <c:v>40567</c:v>
                </c:pt>
                <c:pt idx="1309">
                  <c:v>40568</c:v>
                </c:pt>
                <c:pt idx="1310">
                  <c:v>40569</c:v>
                </c:pt>
                <c:pt idx="1311">
                  <c:v>40570</c:v>
                </c:pt>
                <c:pt idx="1312">
                  <c:v>40571</c:v>
                </c:pt>
                <c:pt idx="1313">
                  <c:v>40572</c:v>
                </c:pt>
                <c:pt idx="1314">
                  <c:v>40573</c:v>
                </c:pt>
                <c:pt idx="1315">
                  <c:v>40574</c:v>
                </c:pt>
                <c:pt idx="1316">
                  <c:v>40575</c:v>
                </c:pt>
                <c:pt idx="1317">
                  <c:v>40576</c:v>
                </c:pt>
                <c:pt idx="1318">
                  <c:v>40577</c:v>
                </c:pt>
                <c:pt idx="1319">
                  <c:v>40578</c:v>
                </c:pt>
                <c:pt idx="1320">
                  <c:v>40579</c:v>
                </c:pt>
                <c:pt idx="1321">
                  <c:v>40580</c:v>
                </c:pt>
                <c:pt idx="1322">
                  <c:v>40581</c:v>
                </c:pt>
                <c:pt idx="1323">
                  <c:v>40582</c:v>
                </c:pt>
                <c:pt idx="1324">
                  <c:v>40583</c:v>
                </c:pt>
                <c:pt idx="1325">
                  <c:v>40584</c:v>
                </c:pt>
                <c:pt idx="1326">
                  <c:v>40585</c:v>
                </c:pt>
                <c:pt idx="1327">
                  <c:v>40586</c:v>
                </c:pt>
                <c:pt idx="1328">
                  <c:v>40587</c:v>
                </c:pt>
                <c:pt idx="1329">
                  <c:v>40588</c:v>
                </c:pt>
                <c:pt idx="1330">
                  <c:v>40589</c:v>
                </c:pt>
                <c:pt idx="1331">
                  <c:v>40590</c:v>
                </c:pt>
                <c:pt idx="1332">
                  <c:v>40591</c:v>
                </c:pt>
                <c:pt idx="1333">
                  <c:v>40592</c:v>
                </c:pt>
                <c:pt idx="1334">
                  <c:v>40593</c:v>
                </c:pt>
                <c:pt idx="1335">
                  <c:v>40594</c:v>
                </c:pt>
                <c:pt idx="1336">
                  <c:v>40595</c:v>
                </c:pt>
                <c:pt idx="1337">
                  <c:v>40596</c:v>
                </c:pt>
                <c:pt idx="1338">
                  <c:v>40597</c:v>
                </c:pt>
                <c:pt idx="1339">
                  <c:v>40598</c:v>
                </c:pt>
                <c:pt idx="1340">
                  <c:v>40599</c:v>
                </c:pt>
                <c:pt idx="1341">
                  <c:v>40600</c:v>
                </c:pt>
                <c:pt idx="1342">
                  <c:v>40601</c:v>
                </c:pt>
                <c:pt idx="1343">
                  <c:v>40602</c:v>
                </c:pt>
                <c:pt idx="1344">
                  <c:v>40603</c:v>
                </c:pt>
                <c:pt idx="1345">
                  <c:v>40604</c:v>
                </c:pt>
                <c:pt idx="1346">
                  <c:v>40605</c:v>
                </c:pt>
                <c:pt idx="1347">
                  <c:v>40606</c:v>
                </c:pt>
                <c:pt idx="1348">
                  <c:v>40607</c:v>
                </c:pt>
                <c:pt idx="1349">
                  <c:v>40608</c:v>
                </c:pt>
                <c:pt idx="1350">
                  <c:v>40609</c:v>
                </c:pt>
                <c:pt idx="1351">
                  <c:v>40610</c:v>
                </c:pt>
                <c:pt idx="1352">
                  <c:v>40611</c:v>
                </c:pt>
                <c:pt idx="1353">
                  <c:v>40612</c:v>
                </c:pt>
                <c:pt idx="1354">
                  <c:v>40613</c:v>
                </c:pt>
                <c:pt idx="1355">
                  <c:v>40614</c:v>
                </c:pt>
                <c:pt idx="1356">
                  <c:v>40615</c:v>
                </c:pt>
                <c:pt idx="1357">
                  <c:v>40616</c:v>
                </c:pt>
                <c:pt idx="1358">
                  <c:v>40617</c:v>
                </c:pt>
                <c:pt idx="1359">
                  <c:v>40618</c:v>
                </c:pt>
                <c:pt idx="1360">
                  <c:v>40619</c:v>
                </c:pt>
                <c:pt idx="1361">
                  <c:v>40620</c:v>
                </c:pt>
                <c:pt idx="1362">
                  <c:v>40621</c:v>
                </c:pt>
                <c:pt idx="1363">
                  <c:v>40622</c:v>
                </c:pt>
                <c:pt idx="1364">
                  <c:v>40623</c:v>
                </c:pt>
                <c:pt idx="1365">
                  <c:v>40624</c:v>
                </c:pt>
                <c:pt idx="1366">
                  <c:v>40625</c:v>
                </c:pt>
                <c:pt idx="1367">
                  <c:v>40626</c:v>
                </c:pt>
                <c:pt idx="1368">
                  <c:v>40627</c:v>
                </c:pt>
                <c:pt idx="1369">
                  <c:v>40628</c:v>
                </c:pt>
                <c:pt idx="1370">
                  <c:v>40629</c:v>
                </c:pt>
                <c:pt idx="1371">
                  <c:v>40630</c:v>
                </c:pt>
                <c:pt idx="1372">
                  <c:v>40631</c:v>
                </c:pt>
                <c:pt idx="1373">
                  <c:v>40632</c:v>
                </c:pt>
                <c:pt idx="1374">
                  <c:v>40633</c:v>
                </c:pt>
                <c:pt idx="1375">
                  <c:v>40634</c:v>
                </c:pt>
                <c:pt idx="1376">
                  <c:v>40635</c:v>
                </c:pt>
                <c:pt idx="1377">
                  <c:v>40636</c:v>
                </c:pt>
                <c:pt idx="1378">
                  <c:v>40637</c:v>
                </c:pt>
                <c:pt idx="1379">
                  <c:v>40638</c:v>
                </c:pt>
                <c:pt idx="1380">
                  <c:v>40639</c:v>
                </c:pt>
                <c:pt idx="1381">
                  <c:v>40640</c:v>
                </c:pt>
                <c:pt idx="1382">
                  <c:v>40641</c:v>
                </c:pt>
                <c:pt idx="1383">
                  <c:v>40642</c:v>
                </c:pt>
                <c:pt idx="1384">
                  <c:v>40643</c:v>
                </c:pt>
                <c:pt idx="1385">
                  <c:v>40644</c:v>
                </c:pt>
                <c:pt idx="1386">
                  <c:v>40645</c:v>
                </c:pt>
                <c:pt idx="1387">
                  <c:v>40646</c:v>
                </c:pt>
                <c:pt idx="1388">
                  <c:v>40647</c:v>
                </c:pt>
                <c:pt idx="1389">
                  <c:v>40648</c:v>
                </c:pt>
                <c:pt idx="1390">
                  <c:v>40649</c:v>
                </c:pt>
                <c:pt idx="1391">
                  <c:v>40650</c:v>
                </c:pt>
                <c:pt idx="1392">
                  <c:v>40651</c:v>
                </c:pt>
                <c:pt idx="1393">
                  <c:v>40652</c:v>
                </c:pt>
                <c:pt idx="1394">
                  <c:v>40653</c:v>
                </c:pt>
                <c:pt idx="1395">
                  <c:v>40654</c:v>
                </c:pt>
                <c:pt idx="1396">
                  <c:v>40655</c:v>
                </c:pt>
                <c:pt idx="1397">
                  <c:v>40656</c:v>
                </c:pt>
                <c:pt idx="1398">
                  <c:v>40657</c:v>
                </c:pt>
                <c:pt idx="1399">
                  <c:v>40658</c:v>
                </c:pt>
                <c:pt idx="1400">
                  <c:v>40659</c:v>
                </c:pt>
                <c:pt idx="1401">
                  <c:v>40660</c:v>
                </c:pt>
                <c:pt idx="1402">
                  <c:v>40661</c:v>
                </c:pt>
                <c:pt idx="1403">
                  <c:v>40662</c:v>
                </c:pt>
                <c:pt idx="1404">
                  <c:v>40663</c:v>
                </c:pt>
                <c:pt idx="1405">
                  <c:v>40664</c:v>
                </c:pt>
                <c:pt idx="1406">
                  <c:v>40665</c:v>
                </c:pt>
                <c:pt idx="1407">
                  <c:v>40666</c:v>
                </c:pt>
                <c:pt idx="1408">
                  <c:v>40668</c:v>
                </c:pt>
                <c:pt idx="1409">
                  <c:v>40669</c:v>
                </c:pt>
                <c:pt idx="1410">
                  <c:v>40670</c:v>
                </c:pt>
                <c:pt idx="1411">
                  <c:v>40671</c:v>
                </c:pt>
                <c:pt idx="1412">
                  <c:v>40672</c:v>
                </c:pt>
                <c:pt idx="1413">
                  <c:v>40673</c:v>
                </c:pt>
                <c:pt idx="1414">
                  <c:v>40674</c:v>
                </c:pt>
                <c:pt idx="1415">
                  <c:v>40675</c:v>
                </c:pt>
                <c:pt idx="1416">
                  <c:v>40676</c:v>
                </c:pt>
                <c:pt idx="1417">
                  <c:v>40677</c:v>
                </c:pt>
                <c:pt idx="1418">
                  <c:v>40678</c:v>
                </c:pt>
                <c:pt idx="1419">
                  <c:v>40679</c:v>
                </c:pt>
                <c:pt idx="1420">
                  <c:v>40680</c:v>
                </c:pt>
                <c:pt idx="1421">
                  <c:v>40681</c:v>
                </c:pt>
                <c:pt idx="1422">
                  <c:v>40682</c:v>
                </c:pt>
                <c:pt idx="1423">
                  <c:v>40683</c:v>
                </c:pt>
                <c:pt idx="1424">
                  <c:v>40684</c:v>
                </c:pt>
                <c:pt idx="1425">
                  <c:v>40685</c:v>
                </c:pt>
                <c:pt idx="1426">
                  <c:v>40686</c:v>
                </c:pt>
                <c:pt idx="1427">
                  <c:v>40687</c:v>
                </c:pt>
                <c:pt idx="1428">
                  <c:v>40688</c:v>
                </c:pt>
                <c:pt idx="1429">
                  <c:v>40689</c:v>
                </c:pt>
                <c:pt idx="1430">
                  <c:v>40690</c:v>
                </c:pt>
                <c:pt idx="1431">
                  <c:v>40691</c:v>
                </c:pt>
                <c:pt idx="1432">
                  <c:v>40692</c:v>
                </c:pt>
                <c:pt idx="1433">
                  <c:v>40693</c:v>
                </c:pt>
                <c:pt idx="1434">
                  <c:v>40695</c:v>
                </c:pt>
                <c:pt idx="1435">
                  <c:v>40696</c:v>
                </c:pt>
                <c:pt idx="1436">
                  <c:v>40697</c:v>
                </c:pt>
                <c:pt idx="1437">
                  <c:v>40698</c:v>
                </c:pt>
                <c:pt idx="1438">
                  <c:v>40699</c:v>
                </c:pt>
                <c:pt idx="1439">
                  <c:v>40700</c:v>
                </c:pt>
                <c:pt idx="1440">
                  <c:v>40701</c:v>
                </c:pt>
                <c:pt idx="1441">
                  <c:v>40702</c:v>
                </c:pt>
                <c:pt idx="1442">
                  <c:v>40703</c:v>
                </c:pt>
                <c:pt idx="1443">
                  <c:v>40704</c:v>
                </c:pt>
                <c:pt idx="1444">
                  <c:v>40705</c:v>
                </c:pt>
                <c:pt idx="1445">
                  <c:v>40706</c:v>
                </c:pt>
                <c:pt idx="1446">
                  <c:v>40707</c:v>
                </c:pt>
                <c:pt idx="1447">
                  <c:v>40708</c:v>
                </c:pt>
                <c:pt idx="1448">
                  <c:v>40709</c:v>
                </c:pt>
                <c:pt idx="1449">
                  <c:v>40710</c:v>
                </c:pt>
                <c:pt idx="1450">
                  <c:v>40711</c:v>
                </c:pt>
                <c:pt idx="1451">
                  <c:v>40712</c:v>
                </c:pt>
                <c:pt idx="1452">
                  <c:v>40713</c:v>
                </c:pt>
                <c:pt idx="1453">
                  <c:v>40714</c:v>
                </c:pt>
                <c:pt idx="1454">
                  <c:v>40715</c:v>
                </c:pt>
                <c:pt idx="1455">
                  <c:v>40716</c:v>
                </c:pt>
                <c:pt idx="1456">
                  <c:v>40717</c:v>
                </c:pt>
                <c:pt idx="1457">
                  <c:v>40718</c:v>
                </c:pt>
                <c:pt idx="1458">
                  <c:v>40719</c:v>
                </c:pt>
                <c:pt idx="1459">
                  <c:v>40720</c:v>
                </c:pt>
                <c:pt idx="1460">
                  <c:v>40721</c:v>
                </c:pt>
                <c:pt idx="1461">
                  <c:v>40722</c:v>
                </c:pt>
                <c:pt idx="1462">
                  <c:v>40723</c:v>
                </c:pt>
                <c:pt idx="1463">
                  <c:v>40724</c:v>
                </c:pt>
                <c:pt idx="1464">
                  <c:v>40725</c:v>
                </c:pt>
                <c:pt idx="1465">
                  <c:v>40726</c:v>
                </c:pt>
                <c:pt idx="1466">
                  <c:v>40727</c:v>
                </c:pt>
                <c:pt idx="1467">
                  <c:v>40728</c:v>
                </c:pt>
                <c:pt idx="1468">
                  <c:v>40729</c:v>
                </c:pt>
                <c:pt idx="1469">
                  <c:v>40730</c:v>
                </c:pt>
                <c:pt idx="1470">
                  <c:v>40731</c:v>
                </c:pt>
                <c:pt idx="1471">
                  <c:v>40732</c:v>
                </c:pt>
                <c:pt idx="1472">
                  <c:v>40733</c:v>
                </c:pt>
                <c:pt idx="1473">
                  <c:v>40734</c:v>
                </c:pt>
                <c:pt idx="1474">
                  <c:v>40735</c:v>
                </c:pt>
                <c:pt idx="1475">
                  <c:v>40736</c:v>
                </c:pt>
                <c:pt idx="1476">
                  <c:v>40737</c:v>
                </c:pt>
                <c:pt idx="1477">
                  <c:v>40738</c:v>
                </c:pt>
                <c:pt idx="1478">
                  <c:v>40739</c:v>
                </c:pt>
                <c:pt idx="1479">
                  <c:v>40740</c:v>
                </c:pt>
                <c:pt idx="1480">
                  <c:v>40741</c:v>
                </c:pt>
                <c:pt idx="1481">
                  <c:v>40742</c:v>
                </c:pt>
                <c:pt idx="1482">
                  <c:v>40743</c:v>
                </c:pt>
                <c:pt idx="1483">
                  <c:v>40744</c:v>
                </c:pt>
                <c:pt idx="1484">
                  <c:v>40745</c:v>
                </c:pt>
                <c:pt idx="1485">
                  <c:v>40746</c:v>
                </c:pt>
                <c:pt idx="1486">
                  <c:v>40750</c:v>
                </c:pt>
                <c:pt idx="1487">
                  <c:v>40751</c:v>
                </c:pt>
                <c:pt idx="1488">
                  <c:v>40752</c:v>
                </c:pt>
                <c:pt idx="1489">
                  <c:v>40753</c:v>
                </c:pt>
                <c:pt idx="1490">
                  <c:v>40754</c:v>
                </c:pt>
                <c:pt idx="1491">
                  <c:v>40755</c:v>
                </c:pt>
                <c:pt idx="1492">
                  <c:v>40756</c:v>
                </c:pt>
                <c:pt idx="1493">
                  <c:v>40757</c:v>
                </c:pt>
                <c:pt idx="1494">
                  <c:v>40758</c:v>
                </c:pt>
                <c:pt idx="1495">
                  <c:v>40759</c:v>
                </c:pt>
                <c:pt idx="1496">
                  <c:v>40760</c:v>
                </c:pt>
                <c:pt idx="1497">
                  <c:v>40761</c:v>
                </c:pt>
                <c:pt idx="1498">
                  <c:v>40762</c:v>
                </c:pt>
                <c:pt idx="1499">
                  <c:v>40763</c:v>
                </c:pt>
                <c:pt idx="1500">
                  <c:v>40764</c:v>
                </c:pt>
                <c:pt idx="1501">
                  <c:v>40765</c:v>
                </c:pt>
                <c:pt idx="1502">
                  <c:v>40766</c:v>
                </c:pt>
                <c:pt idx="1503">
                  <c:v>40767</c:v>
                </c:pt>
                <c:pt idx="1504">
                  <c:v>40768</c:v>
                </c:pt>
                <c:pt idx="1505">
                  <c:v>40769</c:v>
                </c:pt>
                <c:pt idx="1506">
                  <c:v>40770</c:v>
                </c:pt>
                <c:pt idx="1507">
                  <c:v>40771</c:v>
                </c:pt>
                <c:pt idx="1508">
                  <c:v>40772</c:v>
                </c:pt>
                <c:pt idx="1509">
                  <c:v>40773</c:v>
                </c:pt>
                <c:pt idx="1510">
                  <c:v>40774</c:v>
                </c:pt>
                <c:pt idx="1511">
                  <c:v>40775</c:v>
                </c:pt>
                <c:pt idx="1512">
                  <c:v>40776</c:v>
                </c:pt>
                <c:pt idx="1513">
                  <c:v>40777</c:v>
                </c:pt>
                <c:pt idx="1514">
                  <c:v>40778</c:v>
                </c:pt>
                <c:pt idx="1515">
                  <c:v>40779</c:v>
                </c:pt>
                <c:pt idx="1516">
                  <c:v>40780</c:v>
                </c:pt>
                <c:pt idx="1517">
                  <c:v>40781</c:v>
                </c:pt>
                <c:pt idx="1518">
                  <c:v>40782</c:v>
                </c:pt>
                <c:pt idx="1519">
                  <c:v>40783</c:v>
                </c:pt>
                <c:pt idx="1520">
                  <c:v>40784</c:v>
                </c:pt>
                <c:pt idx="1521">
                  <c:v>40785</c:v>
                </c:pt>
                <c:pt idx="1522">
                  <c:v>40786</c:v>
                </c:pt>
                <c:pt idx="1523">
                  <c:v>40787</c:v>
                </c:pt>
                <c:pt idx="1524">
                  <c:v>40788</c:v>
                </c:pt>
                <c:pt idx="1525">
                  <c:v>40789</c:v>
                </c:pt>
                <c:pt idx="1526">
                  <c:v>40790</c:v>
                </c:pt>
                <c:pt idx="1527">
                  <c:v>40791</c:v>
                </c:pt>
                <c:pt idx="1528">
                  <c:v>40792</c:v>
                </c:pt>
                <c:pt idx="1529">
                  <c:v>40793</c:v>
                </c:pt>
                <c:pt idx="1530">
                  <c:v>40794</c:v>
                </c:pt>
                <c:pt idx="1531">
                  <c:v>40795</c:v>
                </c:pt>
                <c:pt idx="1532">
                  <c:v>40796</c:v>
                </c:pt>
                <c:pt idx="1533">
                  <c:v>40797</c:v>
                </c:pt>
                <c:pt idx="1534">
                  <c:v>40798</c:v>
                </c:pt>
                <c:pt idx="1535">
                  <c:v>40799</c:v>
                </c:pt>
                <c:pt idx="1536">
                  <c:v>40800</c:v>
                </c:pt>
                <c:pt idx="1537">
                  <c:v>40801</c:v>
                </c:pt>
                <c:pt idx="1538">
                  <c:v>40802</c:v>
                </c:pt>
                <c:pt idx="1539">
                  <c:v>40803</c:v>
                </c:pt>
                <c:pt idx="1540">
                  <c:v>40804</c:v>
                </c:pt>
                <c:pt idx="1541">
                  <c:v>40805</c:v>
                </c:pt>
                <c:pt idx="1542">
                  <c:v>40806</c:v>
                </c:pt>
                <c:pt idx="1543">
                  <c:v>40807</c:v>
                </c:pt>
                <c:pt idx="1544">
                  <c:v>40808</c:v>
                </c:pt>
                <c:pt idx="1545">
                  <c:v>40809</c:v>
                </c:pt>
                <c:pt idx="1546">
                  <c:v>40810</c:v>
                </c:pt>
                <c:pt idx="1547">
                  <c:v>40811</c:v>
                </c:pt>
                <c:pt idx="1548">
                  <c:v>40812</c:v>
                </c:pt>
                <c:pt idx="1549">
                  <c:v>40813</c:v>
                </c:pt>
                <c:pt idx="1550">
                  <c:v>40814</c:v>
                </c:pt>
                <c:pt idx="1551">
                  <c:v>40815</c:v>
                </c:pt>
                <c:pt idx="1552">
                  <c:v>40816</c:v>
                </c:pt>
                <c:pt idx="1553">
                  <c:v>40817</c:v>
                </c:pt>
                <c:pt idx="1554">
                  <c:v>40818</c:v>
                </c:pt>
                <c:pt idx="1555">
                  <c:v>40819</c:v>
                </c:pt>
                <c:pt idx="1556">
                  <c:v>40820</c:v>
                </c:pt>
                <c:pt idx="1557">
                  <c:v>40822</c:v>
                </c:pt>
                <c:pt idx="1558">
                  <c:v>40823</c:v>
                </c:pt>
                <c:pt idx="1559">
                  <c:v>40824</c:v>
                </c:pt>
                <c:pt idx="1560">
                  <c:v>40825</c:v>
                </c:pt>
                <c:pt idx="1561">
                  <c:v>40826</c:v>
                </c:pt>
                <c:pt idx="1562">
                  <c:v>40827</c:v>
                </c:pt>
                <c:pt idx="1563">
                  <c:v>40828</c:v>
                </c:pt>
                <c:pt idx="1564">
                  <c:v>40829</c:v>
                </c:pt>
                <c:pt idx="1565">
                  <c:v>40830</c:v>
                </c:pt>
                <c:pt idx="1566">
                  <c:v>40831</c:v>
                </c:pt>
                <c:pt idx="1567">
                  <c:v>40832</c:v>
                </c:pt>
                <c:pt idx="1568">
                  <c:v>40833</c:v>
                </c:pt>
                <c:pt idx="1569">
                  <c:v>40834</c:v>
                </c:pt>
                <c:pt idx="1570">
                  <c:v>40835</c:v>
                </c:pt>
                <c:pt idx="1571">
                  <c:v>40836</c:v>
                </c:pt>
              </c:numCache>
            </c:numRef>
          </c:xVal>
          <c:yVal>
            <c:numRef>
              <c:f>compdata!$B$2:$B$1573</c:f>
              <c:numCache>
                <c:formatCode>General</c:formatCode>
                <c:ptCount val="1572"/>
                <c:pt idx="0">
                  <c:v>11.3</c:v>
                </c:pt>
                <c:pt idx="1">
                  <c:v>11.1</c:v>
                </c:pt>
                <c:pt idx="2">
                  <c:v>10.7</c:v>
                </c:pt>
                <c:pt idx="3">
                  <c:v>10.9</c:v>
                </c:pt>
                <c:pt idx="4">
                  <c:v>11.4</c:v>
                </c:pt>
                <c:pt idx="5">
                  <c:v>11.5</c:v>
                </c:pt>
                <c:pt idx="6">
                  <c:v>11.2</c:v>
                </c:pt>
                <c:pt idx="7">
                  <c:v>10.7</c:v>
                </c:pt>
                <c:pt idx="8">
                  <c:v>10.6</c:v>
                </c:pt>
                <c:pt idx="9">
                  <c:v>10.8</c:v>
                </c:pt>
                <c:pt idx="10">
                  <c:v>10.6</c:v>
                </c:pt>
                <c:pt idx="11">
                  <c:v>10.6</c:v>
                </c:pt>
                <c:pt idx="12">
                  <c:v>10.5</c:v>
                </c:pt>
                <c:pt idx="13">
                  <c:v>10.5</c:v>
                </c:pt>
                <c:pt idx="14">
                  <c:v>10.8</c:v>
                </c:pt>
                <c:pt idx="15">
                  <c:v>10.9</c:v>
                </c:pt>
                <c:pt idx="16">
                  <c:v>10.9</c:v>
                </c:pt>
                <c:pt idx="17">
                  <c:v>11</c:v>
                </c:pt>
                <c:pt idx="18">
                  <c:v>10.8</c:v>
                </c:pt>
                <c:pt idx="19">
                  <c:v>10.5</c:v>
                </c:pt>
                <c:pt idx="20">
                  <c:v>10.200000000000001</c:v>
                </c:pt>
                <c:pt idx="21">
                  <c:v>10.4</c:v>
                </c:pt>
                <c:pt idx="22">
                  <c:v>10.200000000000001</c:v>
                </c:pt>
                <c:pt idx="23">
                  <c:v>10.1</c:v>
                </c:pt>
                <c:pt idx="24">
                  <c:v>10.9</c:v>
                </c:pt>
                <c:pt idx="25">
                  <c:v>10.9</c:v>
                </c:pt>
                <c:pt idx="26">
                  <c:v>11.1</c:v>
                </c:pt>
                <c:pt idx="27">
                  <c:v>11.2</c:v>
                </c:pt>
                <c:pt idx="28">
                  <c:v>11.2</c:v>
                </c:pt>
                <c:pt idx="29">
                  <c:v>10.8</c:v>
                </c:pt>
                <c:pt idx="30">
                  <c:v>10.7</c:v>
                </c:pt>
                <c:pt idx="31">
                  <c:v>11</c:v>
                </c:pt>
                <c:pt idx="32">
                  <c:v>10.5</c:v>
                </c:pt>
                <c:pt idx="33">
                  <c:v>10.7</c:v>
                </c:pt>
                <c:pt idx="34">
                  <c:v>11.1</c:v>
                </c:pt>
                <c:pt idx="35">
                  <c:v>10.8</c:v>
                </c:pt>
                <c:pt idx="36">
                  <c:v>11.4</c:v>
                </c:pt>
                <c:pt idx="37">
                  <c:v>11.2</c:v>
                </c:pt>
                <c:pt idx="38">
                  <c:v>10.8</c:v>
                </c:pt>
                <c:pt idx="39">
                  <c:v>11.6</c:v>
                </c:pt>
                <c:pt idx="40">
                  <c:v>11.9</c:v>
                </c:pt>
                <c:pt idx="41">
                  <c:v>11.9</c:v>
                </c:pt>
                <c:pt idx="42">
                  <c:v>11.8</c:v>
                </c:pt>
                <c:pt idx="43">
                  <c:v>11.8</c:v>
                </c:pt>
                <c:pt idx="44">
                  <c:v>11.8</c:v>
                </c:pt>
                <c:pt idx="45">
                  <c:v>11.6</c:v>
                </c:pt>
                <c:pt idx="46">
                  <c:v>11.8</c:v>
                </c:pt>
                <c:pt idx="47">
                  <c:v>11.8</c:v>
                </c:pt>
                <c:pt idx="48">
                  <c:v>12</c:v>
                </c:pt>
                <c:pt idx="49">
                  <c:v>12.2</c:v>
                </c:pt>
                <c:pt idx="50">
                  <c:v>12.9</c:v>
                </c:pt>
                <c:pt idx="51">
                  <c:v>12.3</c:v>
                </c:pt>
                <c:pt idx="52">
                  <c:v>13.3</c:v>
                </c:pt>
                <c:pt idx="53">
                  <c:v>13</c:v>
                </c:pt>
                <c:pt idx="54">
                  <c:v>12.6</c:v>
                </c:pt>
                <c:pt idx="55">
                  <c:v>12.2</c:v>
                </c:pt>
                <c:pt idx="56">
                  <c:v>12</c:v>
                </c:pt>
                <c:pt idx="57">
                  <c:v>12.3</c:v>
                </c:pt>
                <c:pt idx="58">
                  <c:v>11.4</c:v>
                </c:pt>
                <c:pt idx="59">
                  <c:v>11.3</c:v>
                </c:pt>
                <c:pt idx="60">
                  <c:v>8.9</c:v>
                </c:pt>
                <c:pt idx="61">
                  <c:v>4.4000000000000004</c:v>
                </c:pt>
                <c:pt idx="62">
                  <c:v>2.2999999999999998</c:v>
                </c:pt>
                <c:pt idx="63">
                  <c:v>3.4</c:v>
                </c:pt>
                <c:pt idx="64">
                  <c:v>2.7</c:v>
                </c:pt>
                <c:pt idx="65">
                  <c:v>2.1</c:v>
                </c:pt>
                <c:pt idx="66">
                  <c:v>2.2999999999999998</c:v>
                </c:pt>
                <c:pt idx="67">
                  <c:v>2.1</c:v>
                </c:pt>
                <c:pt idx="68">
                  <c:v>2.4</c:v>
                </c:pt>
                <c:pt idx="69">
                  <c:v>2.4</c:v>
                </c:pt>
                <c:pt idx="70">
                  <c:v>2.4</c:v>
                </c:pt>
                <c:pt idx="71">
                  <c:v>2.6</c:v>
                </c:pt>
                <c:pt idx="72">
                  <c:v>2.4</c:v>
                </c:pt>
                <c:pt idx="73">
                  <c:v>2.2000000000000002</c:v>
                </c:pt>
                <c:pt idx="74">
                  <c:v>2.5</c:v>
                </c:pt>
                <c:pt idx="75">
                  <c:v>2.2999999999999998</c:v>
                </c:pt>
                <c:pt idx="76">
                  <c:v>2.1</c:v>
                </c:pt>
                <c:pt idx="77">
                  <c:v>2.2000000000000002</c:v>
                </c:pt>
                <c:pt idx="78">
                  <c:v>2.7</c:v>
                </c:pt>
                <c:pt idx="79">
                  <c:v>3</c:v>
                </c:pt>
                <c:pt idx="80">
                  <c:v>2.2000000000000002</c:v>
                </c:pt>
                <c:pt idx="81">
                  <c:v>3.1</c:v>
                </c:pt>
                <c:pt idx="82">
                  <c:v>3.1</c:v>
                </c:pt>
                <c:pt idx="83">
                  <c:v>2.9</c:v>
                </c:pt>
                <c:pt idx="84">
                  <c:v>2.6</c:v>
                </c:pt>
                <c:pt idx="85">
                  <c:v>2.2999999999999998</c:v>
                </c:pt>
                <c:pt idx="86">
                  <c:v>2</c:v>
                </c:pt>
                <c:pt idx="87">
                  <c:v>2.1</c:v>
                </c:pt>
                <c:pt idx="88">
                  <c:v>1.9000000000000001</c:v>
                </c:pt>
                <c:pt idx="89">
                  <c:v>2.1</c:v>
                </c:pt>
                <c:pt idx="90">
                  <c:v>2</c:v>
                </c:pt>
                <c:pt idx="91">
                  <c:v>2.1</c:v>
                </c:pt>
                <c:pt idx="92">
                  <c:v>2.2000000000000002</c:v>
                </c:pt>
                <c:pt idx="93">
                  <c:v>2.2999999999999998</c:v>
                </c:pt>
                <c:pt idx="94">
                  <c:v>2.2999999999999998</c:v>
                </c:pt>
                <c:pt idx="95">
                  <c:v>2.2999999999999998</c:v>
                </c:pt>
                <c:pt idx="96">
                  <c:v>2.2999999999999998</c:v>
                </c:pt>
                <c:pt idx="97">
                  <c:v>2.2000000000000002</c:v>
                </c:pt>
                <c:pt idx="98">
                  <c:v>4.7</c:v>
                </c:pt>
                <c:pt idx="99">
                  <c:v>5.8</c:v>
                </c:pt>
                <c:pt idx="100">
                  <c:v>6.1</c:v>
                </c:pt>
                <c:pt idx="101">
                  <c:v>8.1</c:v>
                </c:pt>
                <c:pt idx="102">
                  <c:v>5.0999999999999996</c:v>
                </c:pt>
                <c:pt idx="103">
                  <c:v>3.8</c:v>
                </c:pt>
                <c:pt idx="104">
                  <c:v>3.3</c:v>
                </c:pt>
                <c:pt idx="105">
                  <c:v>3.3</c:v>
                </c:pt>
                <c:pt idx="106">
                  <c:v>4.3</c:v>
                </c:pt>
                <c:pt idx="107">
                  <c:v>7.3</c:v>
                </c:pt>
                <c:pt idx="108">
                  <c:v>6.2</c:v>
                </c:pt>
                <c:pt idx="109">
                  <c:v>4.2</c:v>
                </c:pt>
                <c:pt idx="110">
                  <c:v>3.2</c:v>
                </c:pt>
                <c:pt idx="111">
                  <c:v>2.8</c:v>
                </c:pt>
                <c:pt idx="112">
                  <c:v>2.6</c:v>
                </c:pt>
                <c:pt idx="113">
                  <c:v>2.9</c:v>
                </c:pt>
                <c:pt idx="114">
                  <c:v>3.2</c:v>
                </c:pt>
                <c:pt idx="115">
                  <c:v>3.5</c:v>
                </c:pt>
                <c:pt idx="116">
                  <c:v>3.8</c:v>
                </c:pt>
                <c:pt idx="117">
                  <c:v>4.3</c:v>
                </c:pt>
                <c:pt idx="118">
                  <c:v>4.7</c:v>
                </c:pt>
                <c:pt idx="119">
                  <c:v>4.5</c:v>
                </c:pt>
                <c:pt idx="120">
                  <c:v>4.5999999999999996</c:v>
                </c:pt>
                <c:pt idx="121">
                  <c:v>4.2</c:v>
                </c:pt>
                <c:pt idx="122">
                  <c:v>3.5</c:v>
                </c:pt>
                <c:pt idx="123">
                  <c:v>3.2</c:v>
                </c:pt>
                <c:pt idx="124">
                  <c:v>3.1</c:v>
                </c:pt>
                <c:pt idx="125">
                  <c:v>3.2</c:v>
                </c:pt>
                <c:pt idx="126">
                  <c:v>3.5</c:v>
                </c:pt>
                <c:pt idx="127">
                  <c:v>3.3</c:v>
                </c:pt>
                <c:pt idx="128">
                  <c:v>7</c:v>
                </c:pt>
                <c:pt idx="129">
                  <c:v>8.2000000000000011</c:v>
                </c:pt>
                <c:pt idx="130">
                  <c:v>5</c:v>
                </c:pt>
                <c:pt idx="131">
                  <c:v>4.3</c:v>
                </c:pt>
                <c:pt idx="132">
                  <c:v>4.9000000000000004</c:v>
                </c:pt>
                <c:pt idx="133">
                  <c:v>4.4000000000000004</c:v>
                </c:pt>
                <c:pt idx="134">
                  <c:v>4.0999999999999996</c:v>
                </c:pt>
                <c:pt idx="135">
                  <c:v>3.4</c:v>
                </c:pt>
                <c:pt idx="136">
                  <c:v>2.8</c:v>
                </c:pt>
                <c:pt idx="137">
                  <c:v>2.9</c:v>
                </c:pt>
                <c:pt idx="138">
                  <c:v>3.1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2.9</c:v>
                </c:pt>
                <c:pt idx="143">
                  <c:v>3</c:v>
                </c:pt>
                <c:pt idx="144">
                  <c:v>3.1</c:v>
                </c:pt>
                <c:pt idx="145">
                  <c:v>3.8</c:v>
                </c:pt>
                <c:pt idx="146">
                  <c:v>3.2</c:v>
                </c:pt>
                <c:pt idx="147">
                  <c:v>3.2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3.9</c:v>
                </c:pt>
                <c:pt idx="152">
                  <c:v>3.7</c:v>
                </c:pt>
                <c:pt idx="153">
                  <c:v>4.3</c:v>
                </c:pt>
                <c:pt idx="154">
                  <c:v>5.6</c:v>
                </c:pt>
                <c:pt idx="155">
                  <c:v>5.6</c:v>
                </c:pt>
                <c:pt idx="156">
                  <c:v>4.5</c:v>
                </c:pt>
                <c:pt idx="157">
                  <c:v>4.0999999999999996</c:v>
                </c:pt>
                <c:pt idx="158">
                  <c:v>4.8</c:v>
                </c:pt>
                <c:pt idx="159">
                  <c:v>4.4000000000000004</c:v>
                </c:pt>
                <c:pt idx="160">
                  <c:v>4.3</c:v>
                </c:pt>
                <c:pt idx="161">
                  <c:v>4</c:v>
                </c:pt>
                <c:pt idx="162">
                  <c:v>3.8</c:v>
                </c:pt>
                <c:pt idx="163">
                  <c:v>5.6</c:v>
                </c:pt>
                <c:pt idx="164">
                  <c:v>4.7</c:v>
                </c:pt>
                <c:pt idx="165">
                  <c:v>5.0999999999999996</c:v>
                </c:pt>
                <c:pt idx="166">
                  <c:v>5.6</c:v>
                </c:pt>
                <c:pt idx="167">
                  <c:v>4.5</c:v>
                </c:pt>
                <c:pt idx="168">
                  <c:v>4.5</c:v>
                </c:pt>
                <c:pt idx="169">
                  <c:v>4.9000000000000004</c:v>
                </c:pt>
                <c:pt idx="170">
                  <c:v>3.5</c:v>
                </c:pt>
                <c:pt idx="171">
                  <c:v>4.0999999999999996</c:v>
                </c:pt>
                <c:pt idx="172">
                  <c:v>6</c:v>
                </c:pt>
                <c:pt idx="173">
                  <c:v>5.4</c:v>
                </c:pt>
                <c:pt idx="174">
                  <c:v>5.3</c:v>
                </c:pt>
                <c:pt idx="175">
                  <c:v>6.1</c:v>
                </c:pt>
                <c:pt idx="176">
                  <c:v>8.4</c:v>
                </c:pt>
                <c:pt idx="177">
                  <c:v>11.7</c:v>
                </c:pt>
                <c:pt idx="178">
                  <c:v>17.399999999999999</c:v>
                </c:pt>
                <c:pt idx="179">
                  <c:v>21.1</c:v>
                </c:pt>
                <c:pt idx="180">
                  <c:v>15.5</c:v>
                </c:pt>
                <c:pt idx="181">
                  <c:v>18.5</c:v>
                </c:pt>
                <c:pt idx="182">
                  <c:v>9.5</c:v>
                </c:pt>
                <c:pt idx="183">
                  <c:v>8.1</c:v>
                </c:pt>
                <c:pt idx="184">
                  <c:v>8.2000000000000011</c:v>
                </c:pt>
                <c:pt idx="185">
                  <c:v>7.8</c:v>
                </c:pt>
                <c:pt idx="186">
                  <c:v>7.8</c:v>
                </c:pt>
                <c:pt idx="187">
                  <c:v>7.2</c:v>
                </c:pt>
                <c:pt idx="188">
                  <c:v>7.4</c:v>
                </c:pt>
                <c:pt idx="189">
                  <c:v>7.7</c:v>
                </c:pt>
                <c:pt idx="190">
                  <c:v>7.4</c:v>
                </c:pt>
                <c:pt idx="191">
                  <c:v>7.3</c:v>
                </c:pt>
                <c:pt idx="192">
                  <c:v>7.8</c:v>
                </c:pt>
                <c:pt idx="193">
                  <c:v>9.1</c:v>
                </c:pt>
                <c:pt idx="194">
                  <c:v>10.5</c:v>
                </c:pt>
                <c:pt idx="195">
                  <c:v>9.4</c:v>
                </c:pt>
                <c:pt idx="196">
                  <c:v>8.8000000000000007</c:v>
                </c:pt>
                <c:pt idx="197">
                  <c:v>8.6</c:v>
                </c:pt>
                <c:pt idx="198">
                  <c:v>8.8000000000000007</c:v>
                </c:pt>
                <c:pt idx="199">
                  <c:v>8.7000000000000011</c:v>
                </c:pt>
                <c:pt idx="200">
                  <c:v>8.6</c:v>
                </c:pt>
                <c:pt idx="201">
                  <c:v>9.5</c:v>
                </c:pt>
                <c:pt idx="202">
                  <c:v>8.9</c:v>
                </c:pt>
                <c:pt idx="203">
                  <c:v>8.4</c:v>
                </c:pt>
                <c:pt idx="204">
                  <c:v>7.8</c:v>
                </c:pt>
                <c:pt idx="205">
                  <c:v>9.3000000000000007</c:v>
                </c:pt>
                <c:pt idx="206">
                  <c:v>9.6</c:v>
                </c:pt>
                <c:pt idx="207">
                  <c:v>11.7</c:v>
                </c:pt>
                <c:pt idx="208">
                  <c:v>10.9</c:v>
                </c:pt>
                <c:pt idx="209">
                  <c:v>11</c:v>
                </c:pt>
                <c:pt idx="210">
                  <c:v>8.2000000000000011</c:v>
                </c:pt>
                <c:pt idx="211">
                  <c:v>8.3000000000000007</c:v>
                </c:pt>
                <c:pt idx="212">
                  <c:v>10.5</c:v>
                </c:pt>
                <c:pt idx="213">
                  <c:v>8.9</c:v>
                </c:pt>
                <c:pt idx="214">
                  <c:v>9.5</c:v>
                </c:pt>
                <c:pt idx="215">
                  <c:v>9.5</c:v>
                </c:pt>
                <c:pt idx="216">
                  <c:v>8</c:v>
                </c:pt>
                <c:pt idx="217">
                  <c:v>9.8000000000000007</c:v>
                </c:pt>
                <c:pt idx="218">
                  <c:v>11.2</c:v>
                </c:pt>
                <c:pt idx="219">
                  <c:v>8.5</c:v>
                </c:pt>
                <c:pt idx="220">
                  <c:v>9.1</c:v>
                </c:pt>
                <c:pt idx="221">
                  <c:v>11.5</c:v>
                </c:pt>
                <c:pt idx="222">
                  <c:v>12.1</c:v>
                </c:pt>
                <c:pt idx="223">
                  <c:v>8.1</c:v>
                </c:pt>
                <c:pt idx="224">
                  <c:v>8.4</c:v>
                </c:pt>
                <c:pt idx="225">
                  <c:v>10.7</c:v>
                </c:pt>
                <c:pt idx="226">
                  <c:v>10.8</c:v>
                </c:pt>
                <c:pt idx="227">
                  <c:v>10.3</c:v>
                </c:pt>
                <c:pt idx="228">
                  <c:v>8.8000000000000007</c:v>
                </c:pt>
                <c:pt idx="229">
                  <c:v>10.5</c:v>
                </c:pt>
                <c:pt idx="230">
                  <c:v>9.6</c:v>
                </c:pt>
                <c:pt idx="231">
                  <c:v>9.7000000000000011</c:v>
                </c:pt>
                <c:pt idx="232">
                  <c:v>10.4</c:v>
                </c:pt>
                <c:pt idx="233">
                  <c:v>11.6</c:v>
                </c:pt>
                <c:pt idx="234">
                  <c:v>11.4</c:v>
                </c:pt>
                <c:pt idx="235">
                  <c:v>12.5</c:v>
                </c:pt>
                <c:pt idx="236">
                  <c:v>11.3</c:v>
                </c:pt>
                <c:pt idx="237">
                  <c:v>14.1</c:v>
                </c:pt>
                <c:pt idx="238">
                  <c:v>12.4</c:v>
                </c:pt>
                <c:pt idx="239">
                  <c:v>9.1</c:v>
                </c:pt>
                <c:pt idx="240">
                  <c:v>9.1</c:v>
                </c:pt>
                <c:pt idx="241">
                  <c:v>8.7000000000000011</c:v>
                </c:pt>
                <c:pt idx="242">
                  <c:v>11.4</c:v>
                </c:pt>
                <c:pt idx="243">
                  <c:v>10.200000000000001</c:v>
                </c:pt>
                <c:pt idx="244">
                  <c:v>10.8</c:v>
                </c:pt>
                <c:pt idx="245">
                  <c:v>10.7</c:v>
                </c:pt>
                <c:pt idx="246">
                  <c:v>13.1</c:v>
                </c:pt>
                <c:pt idx="247">
                  <c:v>11.6</c:v>
                </c:pt>
                <c:pt idx="248">
                  <c:v>12.1</c:v>
                </c:pt>
                <c:pt idx="249">
                  <c:v>11.6</c:v>
                </c:pt>
                <c:pt idx="250">
                  <c:v>11.5</c:v>
                </c:pt>
                <c:pt idx="251">
                  <c:v>11.4</c:v>
                </c:pt>
                <c:pt idx="252">
                  <c:v>11.4</c:v>
                </c:pt>
                <c:pt idx="253">
                  <c:v>13.7</c:v>
                </c:pt>
                <c:pt idx="254">
                  <c:v>12.7</c:v>
                </c:pt>
                <c:pt idx="255">
                  <c:v>11.6</c:v>
                </c:pt>
                <c:pt idx="256">
                  <c:v>12.7</c:v>
                </c:pt>
                <c:pt idx="257">
                  <c:v>13.2</c:v>
                </c:pt>
                <c:pt idx="258">
                  <c:v>14</c:v>
                </c:pt>
                <c:pt idx="259">
                  <c:v>15.8</c:v>
                </c:pt>
                <c:pt idx="260">
                  <c:v>16.5</c:v>
                </c:pt>
                <c:pt idx="261">
                  <c:v>13.3</c:v>
                </c:pt>
                <c:pt idx="262">
                  <c:v>12.7</c:v>
                </c:pt>
                <c:pt idx="263">
                  <c:v>12</c:v>
                </c:pt>
                <c:pt idx="264">
                  <c:v>11.9</c:v>
                </c:pt>
                <c:pt idx="265">
                  <c:v>14.4</c:v>
                </c:pt>
                <c:pt idx="266">
                  <c:v>13</c:v>
                </c:pt>
                <c:pt idx="267">
                  <c:v>13.8</c:v>
                </c:pt>
                <c:pt idx="268">
                  <c:v>14.6</c:v>
                </c:pt>
                <c:pt idx="269">
                  <c:v>13.8</c:v>
                </c:pt>
                <c:pt idx="270">
                  <c:v>13.6</c:v>
                </c:pt>
                <c:pt idx="271">
                  <c:v>14.1</c:v>
                </c:pt>
                <c:pt idx="272">
                  <c:v>13.2</c:v>
                </c:pt>
                <c:pt idx="273">
                  <c:v>14.7</c:v>
                </c:pt>
                <c:pt idx="274">
                  <c:v>13.1</c:v>
                </c:pt>
                <c:pt idx="275">
                  <c:v>13</c:v>
                </c:pt>
                <c:pt idx="276">
                  <c:v>13.6</c:v>
                </c:pt>
                <c:pt idx="277">
                  <c:v>14.1</c:v>
                </c:pt>
                <c:pt idx="278">
                  <c:v>12.2</c:v>
                </c:pt>
                <c:pt idx="279">
                  <c:v>13.9</c:v>
                </c:pt>
                <c:pt idx="280">
                  <c:v>15.3</c:v>
                </c:pt>
                <c:pt idx="281">
                  <c:v>14.2</c:v>
                </c:pt>
                <c:pt idx="282">
                  <c:v>12.3</c:v>
                </c:pt>
                <c:pt idx="283">
                  <c:v>15.8</c:v>
                </c:pt>
                <c:pt idx="284">
                  <c:v>12.7</c:v>
                </c:pt>
                <c:pt idx="285">
                  <c:v>14.9</c:v>
                </c:pt>
                <c:pt idx="286">
                  <c:v>16.600000000000001</c:v>
                </c:pt>
                <c:pt idx="287">
                  <c:v>17.600000000000001</c:v>
                </c:pt>
                <c:pt idx="288">
                  <c:v>16.2</c:v>
                </c:pt>
                <c:pt idx="289">
                  <c:v>15.6</c:v>
                </c:pt>
                <c:pt idx="290">
                  <c:v>15.7</c:v>
                </c:pt>
                <c:pt idx="291">
                  <c:v>15.9</c:v>
                </c:pt>
                <c:pt idx="292">
                  <c:v>15.7</c:v>
                </c:pt>
                <c:pt idx="293">
                  <c:v>14.7</c:v>
                </c:pt>
                <c:pt idx="294">
                  <c:v>16</c:v>
                </c:pt>
                <c:pt idx="295">
                  <c:v>19.7</c:v>
                </c:pt>
                <c:pt idx="296">
                  <c:v>16</c:v>
                </c:pt>
                <c:pt idx="297">
                  <c:v>16.3</c:v>
                </c:pt>
                <c:pt idx="298">
                  <c:v>17.5</c:v>
                </c:pt>
                <c:pt idx="299">
                  <c:v>17.8</c:v>
                </c:pt>
                <c:pt idx="300">
                  <c:v>17.5</c:v>
                </c:pt>
                <c:pt idx="301">
                  <c:v>17.899999999999999</c:v>
                </c:pt>
                <c:pt idx="302">
                  <c:v>17.899999999999999</c:v>
                </c:pt>
                <c:pt idx="303">
                  <c:v>17.399999999999999</c:v>
                </c:pt>
                <c:pt idx="304">
                  <c:v>17.3</c:v>
                </c:pt>
                <c:pt idx="305">
                  <c:v>17.100000000000001</c:v>
                </c:pt>
                <c:pt idx="306">
                  <c:v>17.5</c:v>
                </c:pt>
                <c:pt idx="307">
                  <c:v>17.100000000000001</c:v>
                </c:pt>
                <c:pt idx="308">
                  <c:v>19.7</c:v>
                </c:pt>
                <c:pt idx="309">
                  <c:v>18</c:v>
                </c:pt>
                <c:pt idx="310">
                  <c:v>17.3</c:v>
                </c:pt>
                <c:pt idx="311">
                  <c:v>17.100000000000001</c:v>
                </c:pt>
                <c:pt idx="312">
                  <c:v>17.2</c:v>
                </c:pt>
                <c:pt idx="313">
                  <c:v>18.899999999999999</c:v>
                </c:pt>
                <c:pt idx="314">
                  <c:v>19</c:v>
                </c:pt>
                <c:pt idx="315">
                  <c:v>18.5</c:v>
                </c:pt>
                <c:pt idx="316">
                  <c:v>19</c:v>
                </c:pt>
                <c:pt idx="317">
                  <c:v>19.5</c:v>
                </c:pt>
                <c:pt idx="318">
                  <c:v>17.8</c:v>
                </c:pt>
                <c:pt idx="319">
                  <c:v>17.600000000000001</c:v>
                </c:pt>
                <c:pt idx="320">
                  <c:v>17.7</c:v>
                </c:pt>
                <c:pt idx="321">
                  <c:v>17.8</c:v>
                </c:pt>
                <c:pt idx="322">
                  <c:v>15.4</c:v>
                </c:pt>
                <c:pt idx="323">
                  <c:v>15.9</c:v>
                </c:pt>
                <c:pt idx="324">
                  <c:v>17.8</c:v>
                </c:pt>
                <c:pt idx="325">
                  <c:v>17.2</c:v>
                </c:pt>
                <c:pt idx="326">
                  <c:v>19</c:v>
                </c:pt>
                <c:pt idx="327">
                  <c:v>18.5</c:v>
                </c:pt>
                <c:pt idx="328">
                  <c:v>18.8</c:v>
                </c:pt>
                <c:pt idx="329">
                  <c:v>19.2</c:v>
                </c:pt>
                <c:pt idx="330">
                  <c:v>19.8</c:v>
                </c:pt>
                <c:pt idx="331">
                  <c:v>19.5</c:v>
                </c:pt>
                <c:pt idx="332">
                  <c:v>19.899999999999999</c:v>
                </c:pt>
                <c:pt idx="333">
                  <c:v>19.2</c:v>
                </c:pt>
                <c:pt idx="334">
                  <c:v>18</c:v>
                </c:pt>
                <c:pt idx="335">
                  <c:v>18</c:v>
                </c:pt>
                <c:pt idx="336">
                  <c:v>17.100000000000001</c:v>
                </c:pt>
                <c:pt idx="337">
                  <c:v>17.8</c:v>
                </c:pt>
                <c:pt idx="338">
                  <c:v>18.2</c:v>
                </c:pt>
                <c:pt idx="339">
                  <c:v>18.2</c:v>
                </c:pt>
                <c:pt idx="340">
                  <c:v>19.100000000000001</c:v>
                </c:pt>
                <c:pt idx="341">
                  <c:v>20.3</c:v>
                </c:pt>
                <c:pt idx="342">
                  <c:v>20.5</c:v>
                </c:pt>
                <c:pt idx="343">
                  <c:v>20.399999999999999</c:v>
                </c:pt>
                <c:pt idx="344">
                  <c:v>20.9</c:v>
                </c:pt>
                <c:pt idx="345">
                  <c:v>19.100000000000001</c:v>
                </c:pt>
                <c:pt idx="346">
                  <c:v>18.5</c:v>
                </c:pt>
                <c:pt idx="347">
                  <c:v>18.100000000000001</c:v>
                </c:pt>
                <c:pt idx="348">
                  <c:v>18.7</c:v>
                </c:pt>
                <c:pt idx="349">
                  <c:v>21.2</c:v>
                </c:pt>
                <c:pt idx="350">
                  <c:v>21.4</c:v>
                </c:pt>
                <c:pt idx="351">
                  <c:v>20.2</c:v>
                </c:pt>
                <c:pt idx="352">
                  <c:v>19.7</c:v>
                </c:pt>
                <c:pt idx="353">
                  <c:v>20.8</c:v>
                </c:pt>
                <c:pt idx="354">
                  <c:v>20.100000000000001</c:v>
                </c:pt>
                <c:pt idx="355">
                  <c:v>19.3</c:v>
                </c:pt>
                <c:pt idx="356">
                  <c:v>18.8</c:v>
                </c:pt>
                <c:pt idx="357">
                  <c:v>18.600000000000001</c:v>
                </c:pt>
                <c:pt idx="358">
                  <c:v>20.100000000000001</c:v>
                </c:pt>
                <c:pt idx="359">
                  <c:v>21.9</c:v>
                </c:pt>
                <c:pt idx="360">
                  <c:v>20.7</c:v>
                </c:pt>
                <c:pt idx="361">
                  <c:v>19.600000000000001</c:v>
                </c:pt>
                <c:pt idx="362">
                  <c:v>19.100000000000001</c:v>
                </c:pt>
                <c:pt idx="363">
                  <c:v>17.3</c:v>
                </c:pt>
                <c:pt idx="364">
                  <c:v>19.8</c:v>
                </c:pt>
                <c:pt idx="365">
                  <c:v>17.8</c:v>
                </c:pt>
                <c:pt idx="366">
                  <c:v>19.5</c:v>
                </c:pt>
                <c:pt idx="367">
                  <c:v>18.399999999999999</c:v>
                </c:pt>
                <c:pt idx="368">
                  <c:v>19</c:v>
                </c:pt>
                <c:pt idx="369">
                  <c:v>20</c:v>
                </c:pt>
                <c:pt idx="370">
                  <c:v>19.100000000000001</c:v>
                </c:pt>
                <c:pt idx="371">
                  <c:v>19.899999999999999</c:v>
                </c:pt>
                <c:pt idx="372">
                  <c:v>21.4</c:v>
                </c:pt>
                <c:pt idx="373">
                  <c:v>21.8</c:v>
                </c:pt>
                <c:pt idx="374">
                  <c:v>21.3</c:v>
                </c:pt>
                <c:pt idx="375">
                  <c:v>20.6</c:v>
                </c:pt>
                <c:pt idx="376">
                  <c:v>21.1</c:v>
                </c:pt>
                <c:pt idx="377">
                  <c:v>21.4</c:v>
                </c:pt>
                <c:pt idx="378">
                  <c:v>21.6</c:v>
                </c:pt>
                <c:pt idx="379">
                  <c:v>22.3</c:v>
                </c:pt>
                <c:pt idx="380">
                  <c:v>21.9</c:v>
                </c:pt>
                <c:pt idx="381">
                  <c:v>22</c:v>
                </c:pt>
                <c:pt idx="382">
                  <c:v>22.1</c:v>
                </c:pt>
                <c:pt idx="383">
                  <c:v>21.5</c:v>
                </c:pt>
                <c:pt idx="384">
                  <c:v>21.9</c:v>
                </c:pt>
                <c:pt idx="385">
                  <c:v>21.9</c:v>
                </c:pt>
                <c:pt idx="386">
                  <c:v>22.2</c:v>
                </c:pt>
                <c:pt idx="387">
                  <c:v>22.2</c:v>
                </c:pt>
                <c:pt idx="388">
                  <c:v>22.5</c:v>
                </c:pt>
                <c:pt idx="389">
                  <c:v>22.4</c:v>
                </c:pt>
                <c:pt idx="390">
                  <c:v>22.4</c:v>
                </c:pt>
                <c:pt idx="391">
                  <c:v>22.2</c:v>
                </c:pt>
                <c:pt idx="392">
                  <c:v>21.2</c:v>
                </c:pt>
                <c:pt idx="393">
                  <c:v>24.3</c:v>
                </c:pt>
                <c:pt idx="394">
                  <c:v>23.2</c:v>
                </c:pt>
                <c:pt idx="395">
                  <c:v>23.5</c:v>
                </c:pt>
                <c:pt idx="396">
                  <c:v>23.1</c:v>
                </c:pt>
                <c:pt idx="397">
                  <c:v>25.4</c:v>
                </c:pt>
                <c:pt idx="398">
                  <c:v>26.2</c:v>
                </c:pt>
                <c:pt idx="399">
                  <c:v>25.4</c:v>
                </c:pt>
                <c:pt idx="400">
                  <c:v>25.4</c:v>
                </c:pt>
                <c:pt idx="401">
                  <c:v>24.9</c:v>
                </c:pt>
                <c:pt idx="402">
                  <c:v>25</c:v>
                </c:pt>
                <c:pt idx="403">
                  <c:v>25.7</c:v>
                </c:pt>
                <c:pt idx="404">
                  <c:v>26.2</c:v>
                </c:pt>
                <c:pt idx="405">
                  <c:v>25.8</c:v>
                </c:pt>
                <c:pt idx="406">
                  <c:v>25.9</c:v>
                </c:pt>
                <c:pt idx="407">
                  <c:v>24.9</c:v>
                </c:pt>
                <c:pt idx="408">
                  <c:v>24.7</c:v>
                </c:pt>
                <c:pt idx="409">
                  <c:v>25</c:v>
                </c:pt>
                <c:pt idx="410">
                  <c:v>25.2</c:v>
                </c:pt>
                <c:pt idx="411">
                  <c:v>25.5</c:v>
                </c:pt>
                <c:pt idx="412">
                  <c:v>26</c:v>
                </c:pt>
                <c:pt idx="413">
                  <c:v>26.1</c:v>
                </c:pt>
                <c:pt idx="414">
                  <c:v>26.3</c:v>
                </c:pt>
                <c:pt idx="415">
                  <c:v>26.6</c:v>
                </c:pt>
                <c:pt idx="416">
                  <c:v>26.5</c:v>
                </c:pt>
                <c:pt idx="417">
                  <c:v>27</c:v>
                </c:pt>
                <c:pt idx="418">
                  <c:v>26.4</c:v>
                </c:pt>
                <c:pt idx="419">
                  <c:v>31.9</c:v>
                </c:pt>
                <c:pt idx="420">
                  <c:v>33.200000000000003</c:v>
                </c:pt>
                <c:pt idx="421">
                  <c:v>27.5</c:v>
                </c:pt>
                <c:pt idx="422">
                  <c:v>25.5</c:v>
                </c:pt>
                <c:pt idx="423">
                  <c:v>26.2</c:v>
                </c:pt>
                <c:pt idx="424">
                  <c:v>27</c:v>
                </c:pt>
                <c:pt idx="425">
                  <c:v>26.2</c:v>
                </c:pt>
                <c:pt idx="426">
                  <c:v>26.5</c:v>
                </c:pt>
                <c:pt idx="427">
                  <c:v>26.4</c:v>
                </c:pt>
                <c:pt idx="428">
                  <c:v>26.2</c:v>
                </c:pt>
                <c:pt idx="429">
                  <c:v>25.9</c:v>
                </c:pt>
                <c:pt idx="430">
                  <c:v>26.5</c:v>
                </c:pt>
                <c:pt idx="431">
                  <c:v>26.4</c:v>
                </c:pt>
                <c:pt idx="432">
                  <c:v>27.3</c:v>
                </c:pt>
                <c:pt idx="433">
                  <c:v>26.8</c:v>
                </c:pt>
                <c:pt idx="434">
                  <c:v>26.4</c:v>
                </c:pt>
                <c:pt idx="435">
                  <c:v>26.4</c:v>
                </c:pt>
                <c:pt idx="436">
                  <c:v>27</c:v>
                </c:pt>
                <c:pt idx="437">
                  <c:v>27.9</c:v>
                </c:pt>
                <c:pt idx="438">
                  <c:v>27.8</c:v>
                </c:pt>
                <c:pt idx="439">
                  <c:v>28.9</c:v>
                </c:pt>
                <c:pt idx="440">
                  <c:v>28.9</c:v>
                </c:pt>
                <c:pt idx="441">
                  <c:v>29.6</c:v>
                </c:pt>
                <c:pt idx="442">
                  <c:v>29.7</c:v>
                </c:pt>
                <c:pt idx="443">
                  <c:v>30</c:v>
                </c:pt>
                <c:pt idx="444">
                  <c:v>29.4</c:v>
                </c:pt>
                <c:pt idx="445">
                  <c:v>29</c:v>
                </c:pt>
                <c:pt idx="446">
                  <c:v>28</c:v>
                </c:pt>
                <c:pt idx="447">
                  <c:v>28.3</c:v>
                </c:pt>
                <c:pt idx="448">
                  <c:v>28.7</c:v>
                </c:pt>
                <c:pt idx="449">
                  <c:v>28.2</c:v>
                </c:pt>
                <c:pt idx="450">
                  <c:v>28.8</c:v>
                </c:pt>
                <c:pt idx="451">
                  <c:v>32.9</c:v>
                </c:pt>
                <c:pt idx="452">
                  <c:v>29.4</c:v>
                </c:pt>
                <c:pt idx="453">
                  <c:v>29.4</c:v>
                </c:pt>
                <c:pt idx="454">
                  <c:v>29.2</c:v>
                </c:pt>
                <c:pt idx="455">
                  <c:v>30.3</c:v>
                </c:pt>
                <c:pt idx="456">
                  <c:v>29.8</c:v>
                </c:pt>
                <c:pt idx="457">
                  <c:v>30.6</c:v>
                </c:pt>
                <c:pt idx="458">
                  <c:v>30.8</c:v>
                </c:pt>
                <c:pt idx="459">
                  <c:v>27.7</c:v>
                </c:pt>
                <c:pt idx="460">
                  <c:v>30.6</c:v>
                </c:pt>
                <c:pt idx="461">
                  <c:v>30.3</c:v>
                </c:pt>
                <c:pt idx="462">
                  <c:v>30.4</c:v>
                </c:pt>
                <c:pt idx="463">
                  <c:v>32</c:v>
                </c:pt>
                <c:pt idx="464">
                  <c:v>31.6</c:v>
                </c:pt>
                <c:pt idx="465">
                  <c:v>31.6</c:v>
                </c:pt>
                <c:pt idx="466">
                  <c:v>30.9</c:v>
                </c:pt>
                <c:pt idx="467">
                  <c:v>30.3</c:v>
                </c:pt>
                <c:pt idx="468">
                  <c:v>29.8</c:v>
                </c:pt>
                <c:pt idx="469">
                  <c:v>31.5</c:v>
                </c:pt>
                <c:pt idx="470">
                  <c:v>36.1</c:v>
                </c:pt>
                <c:pt idx="471">
                  <c:v>30.6</c:v>
                </c:pt>
                <c:pt idx="472">
                  <c:v>28.7</c:v>
                </c:pt>
                <c:pt idx="473">
                  <c:v>29.2</c:v>
                </c:pt>
                <c:pt idx="474">
                  <c:v>28.3</c:v>
                </c:pt>
                <c:pt idx="475">
                  <c:v>28.5</c:v>
                </c:pt>
                <c:pt idx="476">
                  <c:v>28.9</c:v>
                </c:pt>
                <c:pt idx="477">
                  <c:v>29.1</c:v>
                </c:pt>
                <c:pt idx="478">
                  <c:v>29.1</c:v>
                </c:pt>
                <c:pt idx="479">
                  <c:v>28.1</c:v>
                </c:pt>
                <c:pt idx="480">
                  <c:v>28.3</c:v>
                </c:pt>
                <c:pt idx="481">
                  <c:v>28.2</c:v>
                </c:pt>
                <c:pt idx="482">
                  <c:v>28.4</c:v>
                </c:pt>
                <c:pt idx="483">
                  <c:v>27.6</c:v>
                </c:pt>
                <c:pt idx="484">
                  <c:v>27</c:v>
                </c:pt>
                <c:pt idx="485">
                  <c:v>28.2</c:v>
                </c:pt>
                <c:pt idx="486">
                  <c:v>27.8</c:v>
                </c:pt>
                <c:pt idx="487">
                  <c:v>28.4</c:v>
                </c:pt>
                <c:pt idx="488">
                  <c:v>28.5</c:v>
                </c:pt>
                <c:pt idx="489">
                  <c:v>27.5</c:v>
                </c:pt>
                <c:pt idx="490">
                  <c:v>27.9</c:v>
                </c:pt>
                <c:pt idx="491">
                  <c:v>27.9</c:v>
                </c:pt>
                <c:pt idx="492">
                  <c:v>28.4</c:v>
                </c:pt>
                <c:pt idx="493">
                  <c:v>28.3</c:v>
                </c:pt>
                <c:pt idx="494">
                  <c:v>29.5</c:v>
                </c:pt>
                <c:pt idx="495">
                  <c:v>29.9</c:v>
                </c:pt>
                <c:pt idx="496">
                  <c:v>29.9</c:v>
                </c:pt>
                <c:pt idx="497">
                  <c:v>30.5</c:v>
                </c:pt>
                <c:pt idx="498">
                  <c:v>29.4</c:v>
                </c:pt>
                <c:pt idx="499">
                  <c:v>31.5</c:v>
                </c:pt>
                <c:pt idx="500">
                  <c:v>30.7</c:v>
                </c:pt>
                <c:pt idx="501">
                  <c:v>29.2</c:v>
                </c:pt>
                <c:pt idx="502">
                  <c:v>30.9</c:v>
                </c:pt>
                <c:pt idx="503">
                  <c:v>29.7</c:v>
                </c:pt>
                <c:pt idx="504">
                  <c:v>29.5</c:v>
                </c:pt>
                <c:pt idx="505">
                  <c:v>29.4</c:v>
                </c:pt>
                <c:pt idx="506">
                  <c:v>30.3</c:v>
                </c:pt>
                <c:pt idx="507">
                  <c:v>31</c:v>
                </c:pt>
                <c:pt idx="508">
                  <c:v>30.4</c:v>
                </c:pt>
                <c:pt idx="509">
                  <c:v>30.5</c:v>
                </c:pt>
                <c:pt idx="510">
                  <c:v>28.5</c:v>
                </c:pt>
                <c:pt idx="511">
                  <c:v>30.3</c:v>
                </c:pt>
                <c:pt idx="512">
                  <c:v>29.8</c:v>
                </c:pt>
                <c:pt idx="513">
                  <c:v>29.6</c:v>
                </c:pt>
                <c:pt idx="514">
                  <c:v>29.3</c:v>
                </c:pt>
                <c:pt idx="515">
                  <c:v>29.4</c:v>
                </c:pt>
                <c:pt idx="516">
                  <c:v>29</c:v>
                </c:pt>
                <c:pt idx="517">
                  <c:v>29</c:v>
                </c:pt>
                <c:pt idx="518">
                  <c:v>29.1</c:v>
                </c:pt>
                <c:pt idx="519">
                  <c:v>29</c:v>
                </c:pt>
                <c:pt idx="520">
                  <c:v>29.5</c:v>
                </c:pt>
                <c:pt idx="521">
                  <c:v>29.8</c:v>
                </c:pt>
                <c:pt idx="522">
                  <c:v>30.7</c:v>
                </c:pt>
                <c:pt idx="523">
                  <c:v>31.2</c:v>
                </c:pt>
                <c:pt idx="524">
                  <c:v>30.3</c:v>
                </c:pt>
                <c:pt idx="525">
                  <c:v>30.6</c:v>
                </c:pt>
                <c:pt idx="526">
                  <c:v>30.7</c:v>
                </c:pt>
                <c:pt idx="527">
                  <c:v>30.1</c:v>
                </c:pt>
                <c:pt idx="528">
                  <c:v>30.1</c:v>
                </c:pt>
                <c:pt idx="529">
                  <c:v>30.7</c:v>
                </c:pt>
                <c:pt idx="530">
                  <c:v>30.6</c:v>
                </c:pt>
                <c:pt idx="531">
                  <c:v>30.1</c:v>
                </c:pt>
                <c:pt idx="532">
                  <c:v>30.2</c:v>
                </c:pt>
                <c:pt idx="533">
                  <c:v>30.1</c:v>
                </c:pt>
                <c:pt idx="534">
                  <c:v>29.1</c:v>
                </c:pt>
                <c:pt idx="535">
                  <c:v>29.5</c:v>
                </c:pt>
                <c:pt idx="536">
                  <c:v>29.7</c:v>
                </c:pt>
                <c:pt idx="537">
                  <c:v>29.4</c:v>
                </c:pt>
                <c:pt idx="538">
                  <c:v>29.8</c:v>
                </c:pt>
                <c:pt idx="539">
                  <c:v>29.3</c:v>
                </c:pt>
                <c:pt idx="540">
                  <c:v>30.4</c:v>
                </c:pt>
                <c:pt idx="541">
                  <c:v>30.4</c:v>
                </c:pt>
                <c:pt idx="542">
                  <c:v>30</c:v>
                </c:pt>
                <c:pt idx="543">
                  <c:v>29.6</c:v>
                </c:pt>
                <c:pt idx="544">
                  <c:v>29.7</c:v>
                </c:pt>
                <c:pt idx="545">
                  <c:v>29.6</c:v>
                </c:pt>
                <c:pt idx="546">
                  <c:v>29.8</c:v>
                </c:pt>
                <c:pt idx="547">
                  <c:v>29.7</c:v>
                </c:pt>
                <c:pt idx="548">
                  <c:v>29.3</c:v>
                </c:pt>
                <c:pt idx="549">
                  <c:v>29.5</c:v>
                </c:pt>
                <c:pt idx="550">
                  <c:v>30</c:v>
                </c:pt>
                <c:pt idx="551">
                  <c:v>30.3</c:v>
                </c:pt>
                <c:pt idx="552">
                  <c:v>30.5</c:v>
                </c:pt>
                <c:pt idx="553">
                  <c:v>30.5</c:v>
                </c:pt>
                <c:pt idx="554">
                  <c:v>31</c:v>
                </c:pt>
                <c:pt idx="555">
                  <c:v>31</c:v>
                </c:pt>
                <c:pt idx="556">
                  <c:v>31.1</c:v>
                </c:pt>
                <c:pt idx="557">
                  <c:v>31.1</c:v>
                </c:pt>
                <c:pt idx="558">
                  <c:v>31</c:v>
                </c:pt>
                <c:pt idx="559">
                  <c:v>30.8</c:v>
                </c:pt>
                <c:pt idx="560">
                  <c:v>31</c:v>
                </c:pt>
                <c:pt idx="561">
                  <c:v>31.2</c:v>
                </c:pt>
                <c:pt idx="562">
                  <c:v>31.5</c:v>
                </c:pt>
                <c:pt idx="563">
                  <c:v>30.7</c:v>
                </c:pt>
                <c:pt idx="564">
                  <c:v>31</c:v>
                </c:pt>
                <c:pt idx="565">
                  <c:v>31.2</c:v>
                </c:pt>
                <c:pt idx="566">
                  <c:v>30.8</c:v>
                </c:pt>
                <c:pt idx="567">
                  <c:v>30.5</c:v>
                </c:pt>
                <c:pt idx="568">
                  <c:v>30.5</c:v>
                </c:pt>
                <c:pt idx="569">
                  <c:v>30.3</c:v>
                </c:pt>
                <c:pt idx="570">
                  <c:v>30.4</c:v>
                </c:pt>
                <c:pt idx="571">
                  <c:v>30.4</c:v>
                </c:pt>
                <c:pt idx="572">
                  <c:v>30.4</c:v>
                </c:pt>
                <c:pt idx="573">
                  <c:v>30.5</c:v>
                </c:pt>
                <c:pt idx="574">
                  <c:v>30.3</c:v>
                </c:pt>
                <c:pt idx="575">
                  <c:v>29.4</c:v>
                </c:pt>
                <c:pt idx="576">
                  <c:v>30.1</c:v>
                </c:pt>
                <c:pt idx="577">
                  <c:v>30</c:v>
                </c:pt>
                <c:pt idx="578">
                  <c:v>30</c:v>
                </c:pt>
                <c:pt idx="579">
                  <c:v>29.9</c:v>
                </c:pt>
                <c:pt idx="580">
                  <c:v>29.8</c:v>
                </c:pt>
                <c:pt idx="581">
                  <c:v>29.7</c:v>
                </c:pt>
                <c:pt idx="582">
                  <c:v>29.8</c:v>
                </c:pt>
                <c:pt idx="583">
                  <c:v>29.9</c:v>
                </c:pt>
                <c:pt idx="584">
                  <c:v>29.9</c:v>
                </c:pt>
                <c:pt idx="585">
                  <c:v>29.8</c:v>
                </c:pt>
                <c:pt idx="586">
                  <c:v>30.5</c:v>
                </c:pt>
                <c:pt idx="587">
                  <c:v>30.5</c:v>
                </c:pt>
                <c:pt idx="588">
                  <c:v>30.5</c:v>
                </c:pt>
                <c:pt idx="589">
                  <c:v>30.5</c:v>
                </c:pt>
                <c:pt idx="590">
                  <c:v>30.5</c:v>
                </c:pt>
                <c:pt idx="591">
                  <c:v>30.5</c:v>
                </c:pt>
                <c:pt idx="592">
                  <c:v>30.6</c:v>
                </c:pt>
                <c:pt idx="593">
                  <c:v>30.5</c:v>
                </c:pt>
                <c:pt idx="594">
                  <c:v>30.6</c:v>
                </c:pt>
                <c:pt idx="595">
                  <c:v>30.7</c:v>
                </c:pt>
                <c:pt idx="596">
                  <c:v>30.7</c:v>
                </c:pt>
                <c:pt idx="597">
                  <c:v>30.7</c:v>
                </c:pt>
                <c:pt idx="598">
                  <c:v>30.6</c:v>
                </c:pt>
                <c:pt idx="599">
                  <c:v>30.6</c:v>
                </c:pt>
                <c:pt idx="600">
                  <c:v>30.6</c:v>
                </c:pt>
                <c:pt idx="601">
                  <c:v>30.5</c:v>
                </c:pt>
                <c:pt idx="602">
                  <c:v>30.5</c:v>
                </c:pt>
                <c:pt idx="603">
                  <c:v>30.5</c:v>
                </c:pt>
                <c:pt idx="604">
                  <c:v>30.6</c:v>
                </c:pt>
                <c:pt idx="605">
                  <c:v>30.3</c:v>
                </c:pt>
                <c:pt idx="606">
                  <c:v>30</c:v>
                </c:pt>
                <c:pt idx="607">
                  <c:v>30.6</c:v>
                </c:pt>
                <c:pt idx="608">
                  <c:v>30.7</c:v>
                </c:pt>
                <c:pt idx="609">
                  <c:v>30.7</c:v>
                </c:pt>
                <c:pt idx="610">
                  <c:v>30.7</c:v>
                </c:pt>
                <c:pt idx="611">
                  <c:v>30.6</c:v>
                </c:pt>
                <c:pt idx="612">
                  <c:v>30.6</c:v>
                </c:pt>
                <c:pt idx="613">
                  <c:v>30.6</c:v>
                </c:pt>
                <c:pt idx="614">
                  <c:v>30.6</c:v>
                </c:pt>
                <c:pt idx="615">
                  <c:v>30.5</c:v>
                </c:pt>
                <c:pt idx="616">
                  <c:v>30.4</c:v>
                </c:pt>
                <c:pt idx="617">
                  <c:v>30.5</c:v>
                </c:pt>
                <c:pt idx="618">
                  <c:v>30.1</c:v>
                </c:pt>
                <c:pt idx="619">
                  <c:v>29.9</c:v>
                </c:pt>
                <c:pt idx="620">
                  <c:v>30.6</c:v>
                </c:pt>
                <c:pt idx="621">
                  <c:v>30.3</c:v>
                </c:pt>
                <c:pt idx="622">
                  <c:v>30.3</c:v>
                </c:pt>
                <c:pt idx="623">
                  <c:v>30.6</c:v>
                </c:pt>
                <c:pt idx="624">
                  <c:v>30.6</c:v>
                </c:pt>
                <c:pt idx="625">
                  <c:v>30.3</c:v>
                </c:pt>
                <c:pt idx="626">
                  <c:v>30.4</c:v>
                </c:pt>
                <c:pt idx="627">
                  <c:v>30.6</c:v>
                </c:pt>
                <c:pt idx="628">
                  <c:v>30.6</c:v>
                </c:pt>
                <c:pt idx="629">
                  <c:v>30.3</c:v>
                </c:pt>
                <c:pt idx="630">
                  <c:v>30.3</c:v>
                </c:pt>
                <c:pt idx="631">
                  <c:v>30.4</c:v>
                </c:pt>
                <c:pt idx="632">
                  <c:v>30.2</c:v>
                </c:pt>
                <c:pt idx="633">
                  <c:v>30.3</c:v>
                </c:pt>
                <c:pt idx="634">
                  <c:v>30.5</c:v>
                </c:pt>
                <c:pt idx="635">
                  <c:v>30.1</c:v>
                </c:pt>
                <c:pt idx="636">
                  <c:v>29.8</c:v>
                </c:pt>
                <c:pt idx="637">
                  <c:v>29.9</c:v>
                </c:pt>
                <c:pt idx="638">
                  <c:v>30.7</c:v>
                </c:pt>
                <c:pt idx="639">
                  <c:v>30.9</c:v>
                </c:pt>
                <c:pt idx="640">
                  <c:v>30.8</c:v>
                </c:pt>
                <c:pt idx="641">
                  <c:v>30.6</c:v>
                </c:pt>
                <c:pt idx="642">
                  <c:v>30.6</c:v>
                </c:pt>
                <c:pt idx="643">
                  <c:v>30.7</c:v>
                </c:pt>
                <c:pt idx="644">
                  <c:v>30.8</c:v>
                </c:pt>
                <c:pt idx="645">
                  <c:v>30.5</c:v>
                </c:pt>
                <c:pt idx="646">
                  <c:v>30.5</c:v>
                </c:pt>
                <c:pt idx="647">
                  <c:v>30.5</c:v>
                </c:pt>
                <c:pt idx="648">
                  <c:v>30.6</c:v>
                </c:pt>
                <c:pt idx="649">
                  <c:v>31.3</c:v>
                </c:pt>
                <c:pt idx="650">
                  <c:v>31.8</c:v>
                </c:pt>
                <c:pt idx="651">
                  <c:v>31.6</c:v>
                </c:pt>
                <c:pt idx="652">
                  <c:v>31.7</c:v>
                </c:pt>
                <c:pt idx="653">
                  <c:v>31.7</c:v>
                </c:pt>
                <c:pt idx="654">
                  <c:v>31.7</c:v>
                </c:pt>
                <c:pt idx="655">
                  <c:v>31.7</c:v>
                </c:pt>
                <c:pt idx="656">
                  <c:v>31.7</c:v>
                </c:pt>
                <c:pt idx="657">
                  <c:v>31.7</c:v>
                </c:pt>
                <c:pt idx="658">
                  <c:v>31.4</c:v>
                </c:pt>
                <c:pt idx="659">
                  <c:v>31.2</c:v>
                </c:pt>
                <c:pt idx="660">
                  <c:v>31.1</c:v>
                </c:pt>
                <c:pt idx="661">
                  <c:v>30.4</c:v>
                </c:pt>
                <c:pt idx="662">
                  <c:v>31.1</c:v>
                </c:pt>
                <c:pt idx="663">
                  <c:v>30.2</c:v>
                </c:pt>
                <c:pt idx="664">
                  <c:v>30.5</c:v>
                </c:pt>
                <c:pt idx="665">
                  <c:v>30.2</c:v>
                </c:pt>
                <c:pt idx="666">
                  <c:v>30.5</c:v>
                </c:pt>
                <c:pt idx="667">
                  <c:v>30.9</c:v>
                </c:pt>
                <c:pt idx="668">
                  <c:v>30.8</c:v>
                </c:pt>
                <c:pt idx="669">
                  <c:v>30.8</c:v>
                </c:pt>
                <c:pt idx="670">
                  <c:v>30.6</c:v>
                </c:pt>
                <c:pt idx="671">
                  <c:v>30.7</c:v>
                </c:pt>
                <c:pt idx="672">
                  <c:v>30.9</c:v>
                </c:pt>
                <c:pt idx="673">
                  <c:v>30.9</c:v>
                </c:pt>
                <c:pt idx="674">
                  <c:v>30.8</c:v>
                </c:pt>
                <c:pt idx="675">
                  <c:v>31.2</c:v>
                </c:pt>
                <c:pt idx="676">
                  <c:v>31.3</c:v>
                </c:pt>
                <c:pt idx="677">
                  <c:v>31.4</c:v>
                </c:pt>
                <c:pt idx="678">
                  <c:v>31.2</c:v>
                </c:pt>
                <c:pt idx="679">
                  <c:v>31.3</c:v>
                </c:pt>
                <c:pt idx="680">
                  <c:v>31.8</c:v>
                </c:pt>
                <c:pt idx="681">
                  <c:v>31.4</c:v>
                </c:pt>
                <c:pt idx="682">
                  <c:v>31.6</c:v>
                </c:pt>
                <c:pt idx="683">
                  <c:v>31.7</c:v>
                </c:pt>
                <c:pt idx="684">
                  <c:v>31.9</c:v>
                </c:pt>
                <c:pt idx="685">
                  <c:v>31.8</c:v>
                </c:pt>
                <c:pt idx="686">
                  <c:v>31.7</c:v>
                </c:pt>
                <c:pt idx="687">
                  <c:v>31.5</c:v>
                </c:pt>
                <c:pt idx="688">
                  <c:v>31.8</c:v>
                </c:pt>
                <c:pt idx="689">
                  <c:v>32.1</c:v>
                </c:pt>
                <c:pt idx="690">
                  <c:v>32</c:v>
                </c:pt>
                <c:pt idx="691">
                  <c:v>32.300000000000004</c:v>
                </c:pt>
                <c:pt idx="692">
                  <c:v>32</c:v>
                </c:pt>
                <c:pt idx="693">
                  <c:v>31.5</c:v>
                </c:pt>
                <c:pt idx="694">
                  <c:v>31.9</c:v>
                </c:pt>
                <c:pt idx="695">
                  <c:v>32</c:v>
                </c:pt>
                <c:pt idx="696">
                  <c:v>32.4</c:v>
                </c:pt>
                <c:pt idx="697">
                  <c:v>32.6</c:v>
                </c:pt>
                <c:pt idx="698">
                  <c:v>31.3</c:v>
                </c:pt>
                <c:pt idx="699">
                  <c:v>32.700000000000003</c:v>
                </c:pt>
                <c:pt idx="700">
                  <c:v>32.1</c:v>
                </c:pt>
                <c:pt idx="701">
                  <c:v>31.9</c:v>
                </c:pt>
                <c:pt idx="702">
                  <c:v>31.6</c:v>
                </c:pt>
                <c:pt idx="703">
                  <c:v>32.200000000000003</c:v>
                </c:pt>
                <c:pt idx="704">
                  <c:v>32.4</c:v>
                </c:pt>
                <c:pt idx="705">
                  <c:v>32.4</c:v>
                </c:pt>
                <c:pt idx="706">
                  <c:v>32.300000000000004</c:v>
                </c:pt>
                <c:pt idx="707">
                  <c:v>32.200000000000003</c:v>
                </c:pt>
                <c:pt idx="708">
                  <c:v>32.6</c:v>
                </c:pt>
                <c:pt idx="709">
                  <c:v>32.6</c:v>
                </c:pt>
                <c:pt idx="710">
                  <c:v>32.800000000000004</c:v>
                </c:pt>
                <c:pt idx="711">
                  <c:v>32.700000000000003</c:v>
                </c:pt>
                <c:pt idx="712">
                  <c:v>33</c:v>
                </c:pt>
                <c:pt idx="713">
                  <c:v>33</c:v>
                </c:pt>
                <c:pt idx="714">
                  <c:v>33.300000000000004</c:v>
                </c:pt>
                <c:pt idx="715">
                  <c:v>33.300000000000004</c:v>
                </c:pt>
                <c:pt idx="716">
                  <c:v>33.700000000000003</c:v>
                </c:pt>
                <c:pt idx="717">
                  <c:v>33.6</c:v>
                </c:pt>
                <c:pt idx="718">
                  <c:v>34</c:v>
                </c:pt>
                <c:pt idx="719">
                  <c:v>33.6</c:v>
                </c:pt>
                <c:pt idx="720">
                  <c:v>33.1</c:v>
                </c:pt>
                <c:pt idx="721">
                  <c:v>33.300000000000004</c:v>
                </c:pt>
                <c:pt idx="722">
                  <c:v>32.700000000000003</c:v>
                </c:pt>
                <c:pt idx="723">
                  <c:v>32.4</c:v>
                </c:pt>
                <c:pt idx="724">
                  <c:v>32.800000000000004</c:v>
                </c:pt>
                <c:pt idx="725">
                  <c:v>33.5</c:v>
                </c:pt>
                <c:pt idx="726">
                  <c:v>32.300000000000004</c:v>
                </c:pt>
                <c:pt idx="727">
                  <c:v>32.1</c:v>
                </c:pt>
                <c:pt idx="728">
                  <c:v>31.1</c:v>
                </c:pt>
                <c:pt idx="729">
                  <c:v>32.9</c:v>
                </c:pt>
                <c:pt idx="730">
                  <c:v>32.200000000000003</c:v>
                </c:pt>
                <c:pt idx="731">
                  <c:v>33.1</c:v>
                </c:pt>
                <c:pt idx="732">
                  <c:v>32.6</c:v>
                </c:pt>
                <c:pt idx="733">
                  <c:v>33.9</c:v>
                </c:pt>
                <c:pt idx="734">
                  <c:v>33.6</c:v>
                </c:pt>
                <c:pt idx="735">
                  <c:v>32.9</c:v>
                </c:pt>
                <c:pt idx="736">
                  <c:v>32.700000000000003</c:v>
                </c:pt>
                <c:pt idx="737">
                  <c:v>32.4</c:v>
                </c:pt>
                <c:pt idx="738">
                  <c:v>32.9</c:v>
                </c:pt>
                <c:pt idx="739">
                  <c:v>33.700000000000003</c:v>
                </c:pt>
                <c:pt idx="740">
                  <c:v>34.6</c:v>
                </c:pt>
                <c:pt idx="741">
                  <c:v>32.800000000000004</c:v>
                </c:pt>
                <c:pt idx="742">
                  <c:v>32.1</c:v>
                </c:pt>
                <c:pt idx="743">
                  <c:v>33.4</c:v>
                </c:pt>
                <c:pt idx="744">
                  <c:v>33.700000000000003</c:v>
                </c:pt>
                <c:pt idx="745">
                  <c:v>33.4</c:v>
                </c:pt>
                <c:pt idx="746">
                  <c:v>35</c:v>
                </c:pt>
                <c:pt idx="747">
                  <c:v>35.200000000000003</c:v>
                </c:pt>
                <c:pt idx="748">
                  <c:v>35.300000000000004</c:v>
                </c:pt>
                <c:pt idx="749">
                  <c:v>35.4</c:v>
                </c:pt>
                <c:pt idx="750">
                  <c:v>35.4</c:v>
                </c:pt>
                <c:pt idx="751">
                  <c:v>35.700000000000003</c:v>
                </c:pt>
                <c:pt idx="752">
                  <c:v>35.700000000000003</c:v>
                </c:pt>
                <c:pt idx="753">
                  <c:v>35.800000000000004</c:v>
                </c:pt>
                <c:pt idx="754">
                  <c:v>35.9</c:v>
                </c:pt>
                <c:pt idx="755">
                  <c:v>36.300000000000004</c:v>
                </c:pt>
                <c:pt idx="756">
                  <c:v>36.300000000000004</c:v>
                </c:pt>
                <c:pt idx="757">
                  <c:v>36.300000000000004</c:v>
                </c:pt>
                <c:pt idx="758">
                  <c:v>36.6</c:v>
                </c:pt>
                <c:pt idx="759">
                  <c:v>36.5</c:v>
                </c:pt>
                <c:pt idx="760">
                  <c:v>36.800000000000004</c:v>
                </c:pt>
                <c:pt idx="761">
                  <c:v>36.9</c:v>
                </c:pt>
                <c:pt idx="762">
                  <c:v>37.300000000000004</c:v>
                </c:pt>
                <c:pt idx="763">
                  <c:v>37.5</c:v>
                </c:pt>
                <c:pt idx="764">
                  <c:v>37.5</c:v>
                </c:pt>
                <c:pt idx="765">
                  <c:v>37.300000000000004</c:v>
                </c:pt>
                <c:pt idx="766">
                  <c:v>37.300000000000004</c:v>
                </c:pt>
                <c:pt idx="767">
                  <c:v>37.300000000000004</c:v>
                </c:pt>
                <c:pt idx="768">
                  <c:v>37.4</c:v>
                </c:pt>
                <c:pt idx="769">
                  <c:v>37.4</c:v>
                </c:pt>
                <c:pt idx="770">
                  <c:v>38</c:v>
                </c:pt>
                <c:pt idx="771">
                  <c:v>38.200000000000003</c:v>
                </c:pt>
                <c:pt idx="772">
                  <c:v>38.4</c:v>
                </c:pt>
                <c:pt idx="773">
                  <c:v>38.200000000000003</c:v>
                </c:pt>
                <c:pt idx="774">
                  <c:v>38.4</c:v>
                </c:pt>
                <c:pt idx="775">
                  <c:v>38.6</c:v>
                </c:pt>
                <c:pt idx="776">
                  <c:v>38.9</c:v>
                </c:pt>
                <c:pt idx="777">
                  <c:v>39.1</c:v>
                </c:pt>
                <c:pt idx="778">
                  <c:v>39.1</c:v>
                </c:pt>
                <c:pt idx="779">
                  <c:v>39.200000000000003</c:v>
                </c:pt>
                <c:pt idx="780">
                  <c:v>39.300000000000004</c:v>
                </c:pt>
                <c:pt idx="781">
                  <c:v>38.5</c:v>
                </c:pt>
                <c:pt idx="782">
                  <c:v>38.5</c:v>
                </c:pt>
                <c:pt idx="783">
                  <c:v>39.4</c:v>
                </c:pt>
                <c:pt idx="784">
                  <c:v>39.800000000000004</c:v>
                </c:pt>
                <c:pt idx="785">
                  <c:v>39.1</c:v>
                </c:pt>
                <c:pt idx="786">
                  <c:v>38.6</c:v>
                </c:pt>
                <c:pt idx="787">
                  <c:v>40</c:v>
                </c:pt>
                <c:pt idx="788">
                  <c:v>39.9</c:v>
                </c:pt>
                <c:pt idx="789">
                  <c:v>39.800000000000004</c:v>
                </c:pt>
                <c:pt idx="790">
                  <c:v>40.1</c:v>
                </c:pt>
                <c:pt idx="791">
                  <c:v>40.1</c:v>
                </c:pt>
                <c:pt idx="792">
                  <c:v>39.9</c:v>
                </c:pt>
                <c:pt idx="793">
                  <c:v>39.9</c:v>
                </c:pt>
                <c:pt idx="794">
                  <c:v>39.700000000000003</c:v>
                </c:pt>
                <c:pt idx="795">
                  <c:v>40</c:v>
                </c:pt>
                <c:pt idx="796">
                  <c:v>40.1</c:v>
                </c:pt>
                <c:pt idx="797">
                  <c:v>40.4</c:v>
                </c:pt>
                <c:pt idx="798">
                  <c:v>40.4</c:v>
                </c:pt>
                <c:pt idx="799">
                  <c:v>40.300000000000004</c:v>
                </c:pt>
                <c:pt idx="800">
                  <c:v>40.5</c:v>
                </c:pt>
                <c:pt idx="801">
                  <c:v>40.300000000000004</c:v>
                </c:pt>
                <c:pt idx="802">
                  <c:v>41.6</c:v>
                </c:pt>
                <c:pt idx="803">
                  <c:v>41.7</c:v>
                </c:pt>
                <c:pt idx="804">
                  <c:v>41.6</c:v>
                </c:pt>
                <c:pt idx="805">
                  <c:v>41.6</c:v>
                </c:pt>
                <c:pt idx="806">
                  <c:v>41.7</c:v>
                </c:pt>
                <c:pt idx="807">
                  <c:v>41.8</c:v>
                </c:pt>
                <c:pt idx="808">
                  <c:v>41.9</c:v>
                </c:pt>
                <c:pt idx="809">
                  <c:v>41.6</c:v>
                </c:pt>
                <c:pt idx="810">
                  <c:v>41.2</c:v>
                </c:pt>
                <c:pt idx="811">
                  <c:v>41.5</c:v>
                </c:pt>
                <c:pt idx="812">
                  <c:v>41.6</c:v>
                </c:pt>
                <c:pt idx="813">
                  <c:v>41.6</c:v>
                </c:pt>
                <c:pt idx="814">
                  <c:v>41.8</c:v>
                </c:pt>
                <c:pt idx="815">
                  <c:v>41.7</c:v>
                </c:pt>
                <c:pt idx="816">
                  <c:v>41.9</c:v>
                </c:pt>
                <c:pt idx="817">
                  <c:v>41.3</c:v>
                </c:pt>
                <c:pt idx="818">
                  <c:v>40.700000000000003</c:v>
                </c:pt>
                <c:pt idx="819">
                  <c:v>41</c:v>
                </c:pt>
                <c:pt idx="820">
                  <c:v>40.700000000000003</c:v>
                </c:pt>
                <c:pt idx="821">
                  <c:v>40.9</c:v>
                </c:pt>
                <c:pt idx="822">
                  <c:v>41.1</c:v>
                </c:pt>
                <c:pt idx="823">
                  <c:v>41.1</c:v>
                </c:pt>
                <c:pt idx="824">
                  <c:v>40.9</c:v>
                </c:pt>
                <c:pt idx="825">
                  <c:v>41.2</c:v>
                </c:pt>
                <c:pt idx="826">
                  <c:v>41.2</c:v>
                </c:pt>
                <c:pt idx="827">
                  <c:v>41.1</c:v>
                </c:pt>
                <c:pt idx="828">
                  <c:v>41.1</c:v>
                </c:pt>
                <c:pt idx="829">
                  <c:v>40.9</c:v>
                </c:pt>
                <c:pt idx="830">
                  <c:v>40.9</c:v>
                </c:pt>
                <c:pt idx="831">
                  <c:v>40.700000000000003</c:v>
                </c:pt>
                <c:pt idx="832">
                  <c:v>40.700000000000003</c:v>
                </c:pt>
                <c:pt idx="833">
                  <c:v>40.4</c:v>
                </c:pt>
                <c:pt idx="834">
                  <c:v>40</c:v>
                </c:pt>
                <c:pt idx="835">
                  <c:v>39.9</c:v>
                </c:pt>
                <c:pt idx="836">
                  <c:v>40.800000000000004</c:v>
                </c:pt>
                <c:pt idx="837">
                  <c:v>40.4</c:v>
                </c:pt>
                <c:pt idx="838">
                  <c:v>39.800000000000004</c:v>
                </c:pt>
                <c:pt idx="839">
                  <c:v>40.200000000000003</c:v>
                </c:pt>
                <c:pt idx="840">
                  <c:v>40.6</c:v>
                </c:pt>
                <c:pt idx="841">
                  <c:v>39.9</c:v>
                </c:pt>
                <c:pt idx="842">
                  <c:v>40.1</c:v>
                </c:pt>
                <c:pt idx="843">
                  <c:v>39.800000000000004</c:v>
                </c:pt>
                <c:pt idx="844">
                  <c:v>38.4</c:v>
                </c:pt>
                <c:pt idx="845">
                  <c:v>40.300000000000004</c:v>
                </c:pt>
                <c:pt idx="846">
                  <c:v>40.200000000000003</c:v>
                </c:pt>
                <c:pt idx="847">
                  <c:v>39.6</c:v>
                </c:pt>
                <c:pt idx="848">
                  <c:v>39.5</c:v>
                </c:pt>
                <c:pt idx="849">
                  <c:v>39.300000000000004</c:v>
                </c:pt>
                <c:pt idx="850">
                  <c:v>40</c:v>
                </c:pt>
                <c:pt idx="851">
                  <c:v>38.5</c:v>
                </c:pt>
                <c:pt idx="852">
                  <c:v>38.9</c:v>
                </c:pt>
                <c:pt idx="853">
                  <c:v>38.6</c:v>
                </c:pt>
                <c:pt idx="854">
                  <c:v>37.6</c:v>
                </c:pt>
                <c:pt idx="855">
                  <c:v>37.6</c:v>
                </c:pt>
                <c:pt idx="856">
                  <c:v>37.700000000000003</c:v>
                </c:pt>
                <c:pt idx="857">
                  <c:v>37</c:v>
                </c:pt>
                <c:pt idx="858">
                  <c:v>36.9</c:v>
                </c:pt>
                <c:pt idx="859">
                  <c:v>36.1</c:v>
                </c:pt>
                <c:pt idx="860">
                  <c:v>36.300000000000004</c:v>
                </c:pt>
                <c:pt idx="861">
                  <c:v>35.6</c:v>
                </c:pt>
                <c:pt idx="862">
                  <c:v>36.4</c:v>
                </c:pt>
                <c:pt idx="863">
                  <c:v>35.5</c:v>
                </c:pt>
                <c:pt idx="864">
                  <c:v>35.200000000000003</c:v>
                </c:pt>
                <c:pt idx="865">
                  <c:v>36.300000000000004</c:v>
                </c:pt>
                <c:pt idx="866">
                  <c:v>36.6</c:v>
                </c:pt>
                <c:pt idx="867">
                  <c:v>35.6</c:v>
                </c:pt>
                <c:pt idx="868">
                  <c:v>36.700000000000003</c:v>
                </c:pt>
                <c:pt idx="869">
                  <c:v>37.5</c:v>
                </c:pt>
                <c:pt idx="870">
                  <c:v>36.800000000000004</c:v>
                </c:pt>
                <c:pt idx="871">
                  <c:v>36.4</c:v>
                </c:pt>
                <c:pt idx="872">
                  <c:v>36.300000000000004</c:v>
                </c:pt>
                <c:pt idx="873">
                  <c:v>35.9</c:v>
                </c:pt>
                <c:pt idx="874">
                  <c:v>36.1</c:v>
                </c:pt>
                <c:pt idx="875">
                  <c:v>36</c:v>
                </c:pt>
                <c:pt idx="876">
                  <c:v>36.200000000000003</c:v>
                </c:pt>
                <c:pt idx="877">
                  <c:v>33.300000000000004</c:v>
                </c:pt>
                <c:pt idx="878">
                  <c:v>31.5</c:v>
                </c:pt>
                <c:pt idx="879">
                  <c:v>33.6</c:v>
                </c:pt>
                <c:pt idx="880">
                  <c:v>34.5</c:v>
                </c:pt>
                <c:pt idx="881">
                  <c:v>34.300000000000004</c:v>
                </c:pt>
                <c:pt idx="882">
                  <c:v>34.6</c:v>
                </c:pt>
                <c:pt idx="883">
                  <c:v>34.9</c:v>
                </c:pt>
                <c:pt idx="884">
                  <c:v>34.300000000000004</c:v>
                </c:pt>
                <c:pt idx="885">
                  <c:v>32.4</c:v>
                </c:pt>
                <c:pt idx="886">
                  <c:v>33.5</c:v>
                </c:pt>
                <c:pt idx="887">
                  <c:v>33.700000000000003</c:v>
                </c:pt>
                <c:pt idx="888">
                  <c:v>33.5</c:v>
                </c:pt>
                <c:pt idx="889">
                  <c:v>28.6</c:v>
                </c:pt>
                <c:pt idx="890">
                  <c:v>28.8</c:v>
                </c:pt>
                <c:pt idx="891">
                  <c:v>30.6</c:v>
                </c:pt>
                <c:pt idx="892">
                  <c:v>28</c:v>
                </c:pt>
                <c:pt idx="893">
                  <c:v>27.1</c:v>
                </c:pt>
                <c:pt idx="894">
                  <c:v>25.9</c:v>
                </c:pt>
                <c:pt idx="895">
                  <c:v>25.8</c:v>
                </c:pt>
                <c:pt idx="896">
                  <c:v>25.6</c:v>
                </c:pt>
                <c:pt idx="897">
                  <c:v>25.4</c:v>
                </c:pt>
                <c:pt idx="898">
                  <c:v>22.8</c:v>
                </c:pt>
                <c:pt idx="899">
                  <c:v>18.5</c:v>
                </c:pt>
                <c:pt idx="900">
                  <c:v>19.2</c:v>
                </c:pt>
                <c:pt idx="901">
                  <c:v>20.2</c:v>
                </c:pt>
                <c:pt idx="902">
                  <c:v>19.399999999999999</c:v>
                </c:pt>
                <c:pt idx="903">
                  <c:v>18.899999999999999</c:v>
                </c:pt>
                <c:pt idx="904">
                  <c:v>18.8</c:v>
                </c:pt>
                <c:pt idx="905">
                  <c:v>19.2</c:v>
                </c:pt>
                <c:pt idx="906">
                  <c:v>18.899999999999999</c:v>
                </c:pt>
                <c:pt idx="907">
                  <c:v>19</c:v>
                </c:pt>
                <c:pt idx="908">
                  <c:v>17.8</c:v>
                </c:pt>
                <c:pt idx="909">
                  <c:v>17.399999999999999</c:v>
                </c:pt>
                <c:pt idx="910">
                  <c:v>17.600000000000001</c:v>
                </c:pt>
                <c:pt idx="911">
                  <c:v>17.5</c:v>
                </c:pt>
                <c:pt idx="912">
                  <c:v>17.7</c:v>
                </c:pt>
                <c:pt idx="913">
                  <c:v>17.5</c:v>
                </c:pt>
                <c:pt idx="914">
                  <c:v>17.100000000000001</c:v>
                </c:pt>
                <c:pt idx="915">
                  <c:v>17.399999999999999</c:v>
                </c:pt>
                <c:pt idx="916">
                  <c:v>0</c:v>
                </c:pt>
                <c:pt idx="917">
                  <c:v>18</c:v>
                </c:pt>
                <c:pt idx="918">
                  <c:v>16.399999999999999</c:v>
                </c:pt>
                <c:pt idx="919">
                  <c:v>15.8</c:v>
                </c:pt>
                <c:pt idx="920">
                  <c:v>15.9</c:v>
                </c:pt>
                <c:pt idx="921">
                  <c:v>15.2</c:v>
                </c:pt>
                <c:pt idx="922">
                  <c:v>15.4</c:v>
                </c:pt>
                <c:pt idx="923">
                  <c:v>15.9</c:v>
                </c:pt>
                <c:pt idx="924">
                  <c:v>15.7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15</c:v>
                </c:pt>
                <c:pt idx="932">
                  <c:v>13.9</c:v>
                </c:pt>
                <c:pt idx="933">
                  <c:v>15.4</c:v>
                </c:pt>
                <c:pt idx="934">
                  <c:v>15.3</c:v>
                </c:pt>
                <c:pt idx="935">
                  <c:v>15.1</c:v>
                </c:pt>
                <c:pt idx="936">
                  <c:v>15.1</c:v>
                </c:pt>
                <c:pt idx="937">
                  <c:v>15.8</c:v>
                </c:pt>
                <c:pt idx="938">
                  <c:v>15.7</c:v>
                </c:pt>
                <c:pt idx="939">
                  <c:v>15.4</c:v>
                </c:pt>
                <c:pt idx="940">
                  <c:v>15.5</c:v>
                </c:pt>
                <c:pt idx="941">
                  <c:v>16</c:v>
                </c:pt>
                <c:pt idx="942">
                  <c:v>15.9</c:v>
                </c:pt>
                <c:pt idx="943">
                  <c:v>14.8</c:v>
                </c:pt>
                <c:pt idx="944">
                  <c:v>12</c:v>
                </c:pt>
                <c:pt idx="945">
                  <c:v>12.6</c:v>
                </c:pt>
                <c:pt idx="946">
                  <c:v>12.4</c:v>
                </c:pt>
                <c:pt idx="947">
                  <c:v>14</c:v>
                </c:pt>
                <c:pt idx="948">
                  <c:v>13.1</c:v>
                </c:pt>
                <c:pt idx="949">
                  <c:v>12.4</c:v>
                </c:pt>
                <c:pt idx="950">
                  <c:v>10.1</c:v>
                </c:pt>
                <c:pt idx="951">
                  <c:v>10.9</c:v>
                </c:pt>
                <c:pt idx="952">
                  <c:v>10.5</c:v>
                </c:pt>
                <c:pt idx="953">
                  <c:v>10.8</c:v>
                </c:pt>
                <c:pt idx="954">
                  <c:v>11</c:v>
                </c:pt>
                <c:pt idx="955">
                  <c:v>10.9</c:v>
                </c:pt>
                <c:pt idx="956">
                  <c:v>10.3</c:v>
                </c:pt>
                <c:pt idx="957">
                  <c:v>10.200000000000001</c:v>
                </c:pt>
                <c:pt idx="958">
                  <c:v>12.9</c:v>
                </c:pt>
                <c:pt idx="959">
                  <c:v>13.9</c:v>
                </c:pt>
                <c:pt idx="960">
                  <c:v>14.4</c:v>
                </c:pt>
                <c:pt idx="961">
                  <c:v>14</c:v>
                </c:pt>
                <c:pt idx="962">
                  <c:v>12.8</c:v>
                </c:pt>
                <c:pt idx="963">
                  <c:v>11.2</c:v>
                </c:pt>
                <c:pt idx="964">
                  <c:v>11.3</c:v>
                </c:pt>
                <c:pt idx="965">
                  <c:v>10.8</c:v>
                </c:pt>
                <c:pt idx="966">
                  <c:v>11.2</c:v>
                </c:pt>
                <c:pt idx="967">
                  <c:v>10.8</c:v>
                </c:pt>
                <c:pt idx="968">
                  <c:v>10.9</c:v>
                </c:pt>
                <c:pt idx="969">
                  <c:v>11.3</c:v>
                </c:pt>
                <c:pt idx="970">
                  <c:v>10.8</c:v>
                </c:pt>
                <c:pt idx="971">
                  <c:v>10.4</c:v>
                </c:pt>
                <c:pt idx="972">
                  <c:v>10.1</c:v>
                </c:pt>
                <c:pt idx="973">
                  <c:v>9.8000000000000007</c:v>
                </c:pt>
                <c:pt idx="974">
                  <c:v>9.2000000000000011</c:v>
                </c:pt>
                <c:pt idx="975">
                  <c:v>9.4</c:v>
                </c:pt>
                <c:pt idx="976">
                  <c:v>10.3</c:v>
                </c:pt>
                <c:pt idx="977">
                  <c:v>10.5</c:v>
                </c:pt>
                <c:pt idx="978">
                  <c:v>11</c:v>
                </c:pt>
                <c:pt idx="979">
                  <c:v>9.9</c:v>
                </c:pt>
                <c:pt idx="980">
                  <c:v>9.2000000000000011</c:v>
                </c:pt>
                <c:pt idx="981">
                  <c:v>9</c:v>
                </c:pt>
                <c:pt idx="982">
                  <c:v>9.6</c:v>
                </c:pt>
                <c:pt idx="983">
                  <c:v>9.7000000000000011</c:v>
                </c:pt>
                <c:pt idx="984">
                  <c:v>9.2000000000000011</c:v>
                </c:pt>
                <c:pt idx="985">
                  <c:v>9.3000000000000007</c:v>
                </c:pt>
                <c:pt idx="986">
                  <c:v>9.9</c:v>
                </c:pt>
                <c:pt idx="987">
                  <c:v>10.200000000000001</c:v>
                </c:pt>
                <c:pt idx="988">
                  <c:v>9.4</c:v>
                </c:pt>
                <c:pt idx="989">
                  <c:v>9.9</c:v>
                </c:pt>
                <c:pt idx="990">
                  <c:v>10.200000000000001</c:v>
                </c:pt>
                <c:pt idx="991">
                  <c:v>9.9</c:v>
                </c:pt>
                <c:pt idx="992">
                  <c:v>10.4</c:v>
                </c:pt>
                <c:pt idx="993">
                  <c:v>10.4</c:v>
                </c:pt>
                <c:pt idx="994">
                  <c:v>10.3</c:v>
                </c:pt>
                <c:pt idx="995">
                  <c:v>9.7000000000000011</c:v>
                </c:pt>
                <c:pt idx="996">
                  <c:v>9.7000000000000011</c:v>
                </c:pt>
                <c:pt idx="997">
                  <c:v>9.6</c:v>
                </c:pt>
                <c:pt idx="998">
                  <c:v>9.8000000000000007</c:v>
                </c:pt>
                <c:pt idx="999">
                  <c:v>9.5</c:v>
                </c:pt>
                <c:pt idx="1000">
                  <c:v>9.8000000000000007</c:v>
                </c:pt>
                <c:pt idx="1001">
                  <c:v>10.3</c:v>
                </c:pt>
                <c:pt idx="1002">
                  <c:v>13</c:v>
                </c:pt>
                <c:pt idx="1003">
                  <c:v>11.2</c:v>
                </c:pt>
                <c:pt idx="1004">
                  <c:v>12.1</c:v>
                </c:pt>
                <c:pt idx="1005">
                  <c:v>11.3</c:v>
                </c:pt>
                <c:pt idx="1006">
                  <c:v>10</c:v>
                </c:pt>
                <c:pt idx="1007">
                  <c:v>10.3</c:v>
                </c:pt>
                <c:pt idx="1008">
                  <c:v>9.8000000000000007</c:v>
                </c:pt>
                <c:pt idx="1009">
                  <c:v>11</c:v>
                </c:pt>
                <c:pt idx="1010">
                  <c:v>10.4</c:v>
                </c:pt>
                <c:pt idx="1011">
                  <c:v>10.5</c:v>
                </c:pt>
                <c:pt idx="1012">
                  <c:v>12</c:v>
                </c:pt>
                <c:pt idx="1013">
                  <c:v>10.9</c:v>
                </c:pt>
                <c:pt idx="1014">
                  <c:v>12.7</c:v>
                </c:pt>
                <c:pt idx="1015">
                  <c:v>13.2</c:v>
                </c:pt>
                <c:pt idx="1016">
                  <c:v>12.3</c:v>
                </c:pt>
                <c:pt idx="1017">
                  <c:v>12.3</c:v>
                </c:pt>
                <c:pt idx="1018">
                  <c:v>13.9</c:v>
                </c:pt>
                <c:pt idx="1019">
                  <c:v>15.2</c:v>
                </c:pt>
                <c:pt idx="1020">
                  <c:v>14.9</c:v>
                </c:pt>
                <c:pt idx="1021">
                  <c:v>12.9</c:v>
                </c:pt>
                <c:pt idx="1022">
                  <c:v>11.9</c:v>
                </c:pt>
                <c:pt idx="1023">
                  <c:v>13</c:v>
                </c:pt>
                <c:pt idx="1024">
                  <c:v>14.5</c:v>
                </c:pt>
                <c:pt idx="1025">
                  <c:v>14</c:v>
                </c:pt>
                <c:pt idx="1026">
                  <c:v>14.8</c:v>
                </c:pt>
                <c:pt idx="1027">
                  <c:v>15.9</c:v>
                </c:pt>
                <c:pt idx="1028">
                  <c:v>15.1</c:v>
                </c:pt>
                <c:pt idx="1029">
                  <c:v>13</c:v>
                </c:pt>
                <c:pt idx="1030">
                  <c:v>11.6</c:v>
                </c:pt>
                <c:pt idx="1031">
                  <c:v>10.6</c:v>
                </c:pt>
                <c:pt idx="1032">
                  <c:v>10.8</c:v>
                </c:pt>
                <c:pt idx="1033">
                  <c:v>11</c:v>
                </c:pt>
                <c:pt idx="1034">
                  <c:v>12.1</c:v>
                </c:pt>
                <c:pt idx="1035">
                  <c:v>10.8</c:v>
                </c:pt>
                <c:pt idx="1036">
                  <c:v>12.4</c:v>
                </c:pt>
                <c:pt idx="1037">
                  <c:v>11.6</c:v>
                </c:pt>
                <c:pt idx="1038">
                  <c:v>11.2</c:v>
                </c:pt>
                <c:pt idx="1039">
                  <c:v>11.7</c:v>
                </c:pt>
                <c:pt idx="1040">
                  <c:v>12.2</c:v>
                </c:pt>
                <c:pt idx="1041">
                  <c:v>11.6</c:v>
                </c:pt>
                <c:pt idx="1042">
                  <c:v>12</c:v>
                </c:pt>
                <c:pt idx="1043">
                  <c:v>11.5</c:v>
                </c:pt>
                <c:pt idx="1044">
                  <c:v>12.6</c:v>
                </c:pt>
                <c:pt idx="1045">
                  <c:v>13.1</c:v>
                </c:pt>
                <c:pt idx="1046">
                  <c:v>13.9</c:v>
                </c:pt>
                <c:pt idx="1047">
                  <c:v>14.1</c:v>
                </c:pt>
                <c:pt idx="1048">
                  <c:v>13.6</c:v>
                </c:pt>
                <c:pt idx="1049">
                  <c:v>13.4</c:v>
                </c:pt>
                <c:pt idx="1050">
                  <c:v>12.8</c:v>
                </c:pt>
                <c:pt idx="1051">
                  <c:v>12.5</c:v>
                </c:pt>
                <c:pt idx="1052">
                  <c:v>12.6</c:v>
                </c:pt>
                <c:pt idx="1053">
                  <c:v>13.1</c:v>
                </c:pt>
                <c:pt idx="1054">
                  <c:v>13.5</c:v>
                </c:pt>
                <c:pt idx="1055">
                  <c:v>16.8</c:v>
                </c:pt>
                <c:pt idx="1056">
                  <c:v>16.5</c:v>
                </c:pt>
                <c:pt idx="1057">
                  <c:v>15.2</c:v>
                </c:pt>
                <c:pt idx="1058">
                  <c:v>14.9</c:v>
                </c:pt>
                <c:pt idx="1059">
                  <c:v>14.5</c:v>
                </c:pt>
                <c:pt idx="1060">
                  <c:v>16.100000000000001</c:v>
                </c:pt>
                <c:pt idx="1061">
                  <c:v>16.899999999999999</c:v>
                </c:pt>
                <c:pt idx="1062">
                  <c:v>19</c:v>
                </c:pt>
                <c:pt idx="1063">
                  <c:v>15.9</c:v>
                </c:pt>
                <c:pt idx="1064">
                  <c:v>14.9</c:v>
                </c:pt>
                <c:pt idx="1065">
                  <c:v>15</c:v>
                </c:pt>
                <c:pt idx="1066">
                  <c:v>14.4</c:v>
                </c:pt>
                <c:pt idx="1067">
                  <c:v>14.3</c:v>
                </c:pt>
                <c:pt idx="1068">
                  <c:v>14.5</c:v>
                </c:pt>
                <c:pt idx="1069">
                  <c:v>17.600000000000001</c:v>
                </c:pt>
                <c:pt idx="1070">
                  <c:v>19.399999999999999</c:v>
                </c:pt>
                <c:pt idx="1071">
                  <c:v>16.899999999999999</c:v>
                </c:pt>
                <c:pt idx="1072">
                  <c:v>15.6</c:v>
                </c:pt>
                <c:pt idx="1073">
                  <c:v>16.399999999999999</c:v>
                </c:pt>
                <c:pt idx="1074">
                  <c:v>17.2</c:v>
                </c:pt>
                <c:pt idx="1075">
                  <c:v>15.4</c:v>
                </c:pt>
                <c:pt idx="1076">
                  <c:v>16</c:v>
                </c:pt>
                <c:pt idx="1077">
                  <c:v>15.7</c:v>
                </c:pt>
                <c:pt idx="1078">
                  <c:v>15.4</c:v>
                </c:pt>
                <c:pt idx="1079">
                  <c:v>15.6</c:v>
                </c:pt>
                <c:pt idx="1080">
                  <c:v>16</c:v>
                </c:pt>
                <c:pt idx="1081">
                  <c:v>16.100000000000001</c:v>
                </c:pt>
                <c:pt idx="1082">
                  <c:v>15.8</c:v>
                </c:pt>
                <c:pt idx="1083">
                  <c:v>16.899999999999999</c:v>
                </c:pt>
                <c:pt idx="1084">
                  <c:v>17</c:v>
                </c:pt>
                <c:pt idx="1085">
                  <c:v>17.5</c:v>
                </c:pt>
                <c:pt idx="1086">
                  <c:v>18.3</c:v>
                </c:pt>
                <c:pt idx="1087">
                  <c:v>17.7</c:v>
                </c:pt>
                <c:pt idx="1088">
                  <c:v>18.8</c:v>
                </c:pt>
                <c:pt idx="1089">
                  <c:v>18</c:v>
                </c:pt>
                <c:pt idx="1090">
                  <c:v>17.8</c:v>
                </c:pt>
                <c:pt idx="1091">
                  <c:v>16.899999999999999</c:v>
                </c:pt>
                <c:pt idx="1092">
                  <c:v>18.100000000000001</c:v>
                </c:pt>
                <c:pt idx="1093">
                  <c:v>16.5</c:v>
                </c:pt>
                <c:pt idx="1094">
                  <c:v>16.600000000000001</c:v>
                </c:pt>
                <c:pt idx="1095">
                  <c:v>16.399999999999999</c:v>
                </c:pt>
                <c:pt idx="1096">
                  <c:v>16.600000000000001</c:v>
                </c:pt>
                <c:pt idx="1097">
                  <c:v>16.399999999999999</c:v>
                </c:pt>
                <c:pt idx="1098">
                  <c:v>17.3</c:v>
                </c:pt>
                <c:pt idx="1099">
                  <c:v>17.899999999999999</c:v>
                </c:pt>
                <c:pt idx="1100">
                  <c:v>17.899999999999999</c:v>
                </c:pt>
                <c:pt idx="1101">
                  <c:v>18.5</c:v>
                </c:pt>
                <c:pt idx="1102">
                  <c:v>19.2</c:v>
                </c:pt>
                <c:pt idx="1103">
                  <c:v>18.600000000000001</c:v>
                </c:pt>
                <c:pt idx="1104">
                  <c:v>19.3</c:v>
                </c:pt>
                <c:pt idx="1105">
                  <c:v>19.899999999999999</c:v>
                </c:pt>
                <c:pt idx="1106">
                  <c:v>19.399999999999999</c:v>
                </c:pt>
                <c:pt idx="1107">
                  <c:v>20.6</c:v>
                </c:pt>
                <c:pt idx="1108">
                  <c:v>17.600000000000001</c:v>
                </c:pt>
                <c:pt idx="1109">
                  <c:v>17.8</c:v>
                </c:pt>
                <c:pt idx="1110">
                  <c:v>15.8</c:v>
                </c:pt>
                <c:pt idx="1111">
                  <c:v>15.7</c:v>
                </c:pt>
                <c:pt idx="1112">
                  <c:v>16.399999999999999</c:v>
                </c:pt>
                <c:pt idx="1113">
                  <c:v>16</c:v>
                </c:pt>
                <c:pt idx="1114">
                  <c:v>15.8</c:v>
                </c:pt>
                <c:pt idx="1115">
                  <c:v>16.100000000000001</c:v>
                </c:pt>
                <c:pt idx="1116">
                  <c:v>15.8</c:v>
                </c:pt>
                <c:pt idx="1117">
                  <c:v>15.2</c:v>
                </c:pt>
                <c:pt idx="1118">
                  <c:v>11.6</c:v>
                </c:pt>
                <c:pt idx="1119">
                  <c:v>11.2</c:v>
                </c:pt>
                <c:pt idx="1120">
                  <c:v>7.8</c:v>
                </c:pt>
                <c:pt idx="1121">
                  <c:v>8.6</c:v>
                </c:pt>
                <c:pt idx="1122">
                  <c:v>8.7000000000000011</c:v>
                </c:pt>
                <c:pt idx="1123">
                  <c:v>8.3000000000000007</c:v>
                </c:pt>
                <c:pt idx="1124">
                  <c:v>9</c:v>
                </c:pt>
                <c:pt idx="1125">
                  <c:v>10</c:v>
                </c:pt>
                <c:pt idx="1126">
                  <c:v>10.4</c:v>
                </c:pt>
                <c:pt idx="1127">
                  <c:v>10.9</c:v>
                </c:pt>
                <c:pt idx="1128">
                  <c:v>11.3</c:v>
                </c:pt>
                <c:pt idx="1129">
                  <c:v>12.3</c:v>
                </c:pt>
                <c:pt idx="1130">
                  <c:v>13.2</c:v>
                </c:pt>
                <c:pt idx="1131">
                  <c:v>12.8</c:v>
                </c:pt>
                <c:pt idx="1132">
                  <c:v>12.3</c:v>
                </c:pt>
                <c:pt idx="1133">
                  <c:v>11.3</c:v>
                </c:pt>
                <c:pt idx="1134">
                  <c:v>10.9</c:v>
                </c:pt>
                <c:pt idx="1135">
                  <c:v>11.9</c:v>
                </c:pt>
                <c:pt idx="1136">
                  <c:v>11.4</c:v>
                </c:pt>
                <c:pt idx="1137">
                  <c:v>9.8000000000000007</c:v>
                </c:pt>
                <c:pt idx="1138">
                  <c:v>10.1</c:v>
                </c:pt>
                <c:pt idx="1139">
                  <c:v>10.6</c:v>
                </c:pt>
                <c:pt idx="1140">
                  <c:v>11.4</c:v>
                </c:pt>
                <c:pt idx="1141">
                  <c:v>10.9</c:v>
                </c:pt>
                <c:pt idx="1142">
                  <c:v>11.6</c:v>
                </c:pt>
                <c:pt idx="1143">
                  <c:v>11.9</c:v>
                </c:pt>
                <c:pt idx="1144">
                  <c:v>11.4</c:v>
                </c:pt>
                <c:pt idx="1145">
                  <c:v>12.4</c:v>
                </c:pt>
                <c:pt idx="1146">
                  <c:v>12.6</c:v>
                </c:pt>
                <c:pt idx="1147">
                  <c:v>12.2</c:v>
                </c:pt>
                <c:pt idx="1148">
                  <c:v>11.9</c:v>
                </c:pt>
                <c:pt idx="1149">
                  <c:v>12.8</c:v>
                </c:pt>
                <c:pt idx="1150">
                  <c:v>13.9</c:v>
                </c:pt>
                <c:pt idx="1151">
                  <c:v>14.9</c:v>
                </c:pt>
                <c:pt idx="1152">
                  <c:v>12</c:v>
                </c:pt>
                <c:pt idx="1153">
                  <c:v>11.9</c:v>
                </c:pt>
                <c:pt idx="1154">
                  <c:v>13.6</c:v>
                </c:pt>
                <c:pt idx="1155">
                  <c:v>17.399999999999999</c:v>
                </c:pt>
                <c:pt idx="1156">
                  <c:v>17.2</c:v>
                </c:pt>
                <c:pt idx="1157">
                  <c:v>14.1</c:v>
                </c:pt>
                <c:pt idx="1158">
                  <c:v>14.4</c:v>
                </c:pt>
                <c:pt idx="1159">
                  <c:v>14.9</c:v>
                </c:pt>
                <c:pt idx="1160">
                  <c:v>14.5</c:v>
                </c:pt>
                <c:pt idx="1161">
                  <c:v>14.2</c:v>
                </c:pt>
                <c:pt idx="1162">
                  <c:v>14.9</c:v>
                </c:pt>
                <c:pt idx="1163">
                  <c:v>18.8</c:v>
                </c:pt>
                <c:pt idx="1164">
                  <c:v>23.6</c:v>
                </c:pt>
                <c:pt idx="1165">
                  <c:v>25.1</c:v>
                </c:pt>
                <c:pt idx="1166">
                  <c:v>25.3</c:v>
                </c:pt>
                <c:pt idx="1167">
                  <c:v>21.2</c:v>
                </c:pt>
                <c:pt idx="1168">
                  <c:v>16.2</c:v>
                </c:pt>
                <c:pt idx="1169">
                  <c:v>22.7</c:v>
                </c:pt>
                <c:pt idx="1170">
                  <c:v>23.9</c:v>
                </c:pt>
                <c:pt idx="1171">
                  <c:v>25.2</c:v>
                </c:pt>
                <c:pt idx="1172">
                  <c:v>24.9</c:v>
                </c:pt>
                <c:pt idx="1173">
                  <c:v>24.3</c:v>
                </c:pt>
                <c:pt idx="1174">
                  <c:v>23.2</c:v>
                </c:pt>
                <c:pt idx="1175">
                  <c:v>23.1</c:v>
                </c:pt>
                <c:pt idx="1176">
                  <c:v>21.5</c:v>
                </c:pt>
                <c:pt idx="1177">
                  <c:v>17.8</c:v>
                </c:pt>
                <c:pt idx="1178">
                  <c:v>17.100000000000001</c:v>
                </c:pt>
                <c:pt idx="1179">
                  <c:v>16.600000000000001</c:v>
                </c:pt>
                <c:pt idx="1180">
                  <c:v>16</c:v>
                </c:pt>
                <c:pt idx="1181">
                  <c:v>15.2</c:v>
                </c:pt>
                <c:pt idx="1182">
                  <c:v>14.8</c:v>
                </c:pt>
                <c:pt idx="1183">
                  <c:v>16.899999999999999</c:v>
                </c:pt>
                <c:pt idx="1184">
                  <c:v>15.7</c:v>
                </c:pt>
                <c:pt idx="1185">
                  <c:v>18.100000000000001</c:v>
                </c:pt>
                <c:pt idx="1186">
                  <c:v>19.3</c:v>
                </c:pt>
                <c:pt idx="1187">
                  <c:v>19</c:v>
                </c:pt>
                <c:pt idx="1188">
                  <c:v>18.399999999999999</c:v>
                </c:pt>
                <c:pt idx="1189">
                  <c:v>5.7</c:v>
                </c:pt>
                <c:pt idx="1190">
                  <c:v>4.9000000000000004</c:v>
                </c:pt>
                <c:pt idx="1191">
                  <c:v>6.4</c:v>
                </c:pt>
                <c:pt idx="1192">
                  <c:v>8.9</c:v>
                </c:pt>
                <c:pt idx="1193">
                  <c:v>10.200000000000001</c:v>
                </c:pt>
                <c:pt idx="1194">
                  <c:v>8.8000000000000007</c:v>
                </c:pt>
                <c:pt idx="1195">
                  <c:v>8.1</c:v>
                </c:pt>
                <c:pt idx="1196">
                  <c:v>7.3</c:v>
                </c:pt>
                <c:pt idx="1197">
                  <c:v>7.7</c:v>
                </c:pt>
                <c:pt idx="1198">
                  <c:v>6.6</c:v>
                </c:pt>
                <c:pt idx="1199">
                  <c:v>5.0999999999999996</c:v>
                </c:pt>
                <c:pt idx="1200">
                  <c:v>5.2</c:v>
                </c:pt>
                <c:pt idx="1201">
                  <c:v>5</c:v>
                </c:pt>
                <c:pt idx="1202">
                  <c:v>4.9000000000000004</c:v>
                </c:pt>
                <c:pt idx="1203">
                  <c:v>5.5</c:v>
                </c:pt>
                <c:pt idx="1204">
                  <c:v>6</c:v>
                </c:pt>
                <c:pt idx="1205">
                  <c:v>5</c:v>
                </c:pt>
                <c:pt idx="1206">
                  <c:v>5.6</c:v>
                </c:pt>
                <c:pt idx="1207">
                  <c:v>10.9</c:v>
                </c:pt>
                <c:pt idx="1208">
                  <c:v>15.2</c:v>
                </c:pt>
                <c:pt idx="1209">
                  <c:v>14.1</c:v>
                </c:pt>
                <c:pt idx="1210">
                  <c:v>12.3</c:v>
                </c:pt>
                <c:pt idx="1211">
                  <c:v>9.4</c:v>
                </c:pt>
                <c:pt idx="1212">
                  <c:v>9.7000000000000011</c:v>
                </c:pt>
                <c:pt idx="1213">
                  <c:v>8.5</c:v>
                </c:pt>
                <c:pt idx="1214">
                  <c:v>6.3</c:v>
                </c:pt>
                <c:pt idx="1215">
                  <c:v>7.5</c:v>
                </c:pt>
                <c:pt idx="1216">
                  <c:v>7.3</c:v>
                </c:pt>
                <c:pt idx="1217">
                  <c:v>7.3</c:v>
                </c:pt>
                <c:pt idx="1218">
                  <c:v>7.4</c:v>
                </c:pt>
                <c:pt idx="1219">
                  <c:v>7.5</c:v>
                </c:pt>
                <c:pt idx="1220">
                  <c:v>7.4</c:v>
                </c:pt>
                <c:pt idx="1221">
                  <c:v>12.1</c:v>
                </c:pt>
                <c:pt idx="1222">
                  <c:v>14.1</c:v>
                </c:pt>
                <c:pt idx="1223">
                  <c:v>13.9</c:v>
                </c:pt>
                <c:pt idx="1224">
                  <c:v>8.4</c:v>
                </c:pt>
                <c:pt idx="1225">
                  <c:v>7.7</c:v>
                </c:pt>
                <c:pt idx="1226">
                  <c:v>7.8</c:v>
                </c:pt>
                <c:pt idx="1227">
                  <c:v>7.3</c:v>
                </c:pt>
                <c:pt idx="1228">
                  <c:v>10.7</c:v>
                </c:pt>
                <c:pt idx="1229">
                  <c:v>12.8</c:v>
                </c:pt>
                <c:pt idx="1230">
                  <c:v>11</c:v>
                </c:pt>
                <c:pt idx="1231">
                  <c:v>10.8</c:v>
                </c:pt>
                <c:pt idx="1232">
                  <c:v>10.6</c:v>
                </c:pt>
                <c:pt idx="1233">
                  <c:v>12.2</c:v>
                </c:pt>
                <c:pt idx="1234">
                  <c:v>11.8</c:v>
                </c:pt>
                <c:pt idx="1235">
                  <c:v>15.2</c:v>
                </c:pt>
                <c:pt idx="1236">
                  <c:v>10.4</c:v>
                </c:pt>
                <c:pt idx="1237">
                  <c:v>12.1</c:v>
                </c:pt>
                <c:pt idx="1238">
                  <c:v>16</c:v>
                </c:pt>
                <c:pt idx="1239">
                  <c:v>11.2</c:v>
                </c:pt>
                <c:pt idx="1240">
                  <c:v>14.9</c:v>
                </c:pt>
                <c:pt idx="1241">
                  <c:v>10.7</c:v>
                </c:pt>
                <c:pt idx="1242">
                  <c:v>11.7</c:v>
                </c:pt>
                <c:pt idx="1243">
                  <c:v>13.5</c:v>
                </c:pt>
                <c:pt idx="1244">
                  <c:v>12.4</c:v>
                </c:pt>
                <c:pt idx="1245">
                  <c:v>12.4</c:v>
                </c:pt>
                <c:pt idx="1246">
                  <c:v>12.3</c:v>
                </c:pt>
                <c:pt idx="1247">
                  <c:v>13.6</c:v>
                </c:pt>
                <c:pt idx="1248">
                  <c:v>15.5</c:v>
                </c:pt>
                <c:pt idx="1249">
                  <c:v>10.6</c:v>
                </c:pt>
                <c:pt idx="1250">
                  <c:v>11.6</c:v>
                </c:pt>
                <c:pt idx="1251">
                  <c:v>15.4</c:v>
                </c:pt>
                <c:pt idx="1252">
                  <c:v>16.100000000000001</c:v>
                </c:pt>
                <c:pt idx="1253">
                  <c:v>12.7</c:v>
                </c:pt>
                <c:pt idx="1254">
                  <c:v>11.8</c:v>
                </c:pt>
                <c:pt idx="1255">
                  <c:v>11.8</c:v>
                </c:pt>
                <c:pt idx="1256">
                  <c:v>11.8</c:v>
                </c:pt>
                <c:pt idx="1257">
                  <c:v>11.9</c:v>
                </c:pt>
                <c:pt idx="1258">
                  <c:v>11.6</c:v>
                </c:pt>
                <c:pt idx="1259">
                  <c:v>11.6</c:v>
                </c:pt>
                <c:pt idx="1260">
                  <c:v>13.5</c:v>
                </c:pt>
                <c:pt idx="1261">
                  <c:v>12.6</c:v>
                </c:pt>
                <c:pt idx="1262">
                  <c:v>14</c:v>
                </c:pt>
                <c:pt idx="1263">
                  <c:v>12.4</c:v>
                </c:pt>
                <c:pt idx="1264">
                  <c:v>13.3</c:v>
                </c:pt>
                <c:pt idx="1265">
                  <c:v>12.2</c:v>
                </c:pt>
                <c:pt idx="1266">
                  <c:v>11.7</c:v>
                </c:pt>
                <c:pt idx="1267">
                  <c:v>10.3</c:v>
                </c:pt>
                <c:pt idx="1268">
                  <c:v>13.2</c:v>
                </c:pt>
                <c:pt idx="1269">
                  <c:v>12</c:v>
                </c:pt>
                <c:pt idx="1270">
                  <c:v>12</c:v>
                </c:pt>
                <c:pt idx="1271">
                  <c:v>13.3</c:v>
                </c:pt>
                <c:pt idx="1272">
                  <c:v>14</c:v>
                </c:pt>
                <c:pt idx="1273">
                  <c:v>12.5</c:v>
                </c:pt>
                <c:pt idx="1274">
                  <c:v>13.4</c:v>
                </c:pt>
                <c:pt idx="1275">
                  <c:v>13</c:v>
                </c:pt>
                <c:pt idx="1276">
                  <c:v>13.2</c:v>
                </c:pt>
                <c:pt idx="1277">
                  <c:v>15.1</c:v>
                </c:pt>
                <c:pt idx="1278">
                  <c:v>13.6</c:v>
                </c:pt>
                <c:pt idx="1279">
                  <c:v>12.7</c:v>
                </c:pt>
                <c:pt idx="1280">
                  <c:v>13.9</c:v>
                </c:pt>
                <c:pt idx="1281">
                  <c:v>15.6</c:v>
                </c:pt>
                <c:pt idx="1282">
                  <c:v>15.5</c:v>
                </c:pt>
                <c:pt idx="1283">
                  <c:v>14.4</c:v>
                </c:pt>
                <c:pt idx="1284">
                  <c:v>14.7</c:v>
                </c:pt>
                <c:pt idx="1285">
                  <c:v>12.6</c:v>
                </c:pt>
                <c:pt idx="1286">
                  <c:v>12.6</c:v>
                </c:pt>
                <c:pt idx="1287">
                  <c:v>13.4</c:v>
                </c:pt>
                <c:pt idx="1288">
                  <c:v>15.2</c:v>
                </c:pt>
                <c:pt idx="1289">
                  <c:v>14.4</c:v>
                </c:pt>
                <c:pt idx="1290">
                  <c:v>14</c:v>
                </c:pt>
                <c:pt idx="1291">
                  <c:v>14.1</c:v>
                </c:pt>
                <c:pt idx="1292">
                  <c:v>15.3</c:v>
                </c:pt>
                <c:pt idx="1293">
                  <c:v>17.8</c:v>
                </c:pt>
                <c:pt idx="1294">
                  <c:v>18</c:v>
                </c:pt>
                <c:pt idx="1295">
                  <c:v>14</c:v>
                </c:pt>
                <c:pt idx="1296">
                  <c:v>13.2</c:v>
                </c:pt>
                <c:pt idx="1297">
                  <c:v>13.6</c:v>
                </c:pt>
                <c:pt idx="1298">
                  <c:v>14.9</c:v>
                </c:pt>
                <c:pt idx="1299">
                  <c:v>15.7</c:v>
                </c:pt>
                <c:pt idx="1300">
                  <c:v>13.3</c:v>
                </c:pt>
                <c:pt idx="1301">
                  <c:v>12.8</c:v>
                </c:pt>
                <c:pt idx="1302">
                  <c:v>13</c:v>
                </c:pt>
                <c:pt idx="1303">
                  <c:v>12.7</c:v>
                </c:pt>
                <c:pt idx="1304">
                  <c:v>12.8</c:v>
                </c:pt>
                <c:pt idx="1305">
                  <c:v>12.8</c:v>
                </c:pt>
                <c:pt idx="1306">
                  <c:v>13.2</c:v>
                </c:pt>
                <c:pt idx="1307">
                  <c:v>14.4</c:v>
                </c:pt>
                <c:pt idx="1308">
                  <c:v>13.1</c:v>
                </c:pt>
                <c:pt idx="1309">
                  <c:v>13.3</c:v>
                </c:pt>
                <c:pt idx="1310">
                  <c:v>13.2</c:v>
                </c:pt>
                <c:pt idx="1311">
                  <c:v>12.4</c:v>
                </c:pt>
                <c:pt idx="1312">
                  <c:v>12.4</c:v>
                </c:pt>
                <c:pt idx="1313">
                  <c:v>12.2</c:v>
                </c:pt>
                <c:pt idx="1314">
                  <c:v>12.6</c:v>
                </c:pt>
                <c:pt idx="1315">
                  <c:v>12.5</c:v>
                </c:pt>
                <c:pt idx="1316">
                  <c:v>12.5</c:v>
                </c:pt>
                <c:pt idx="1317">
                  <c:v>9.1</c:v>
                </c:pt>
                <c:pt idx="1318">
                  <c:v>11.9</c:v>
                </c:pt>
                <c:pt idx="1319">
                  <c:v>13.5</c:v>
                </c:pt>
                <c:pt idx="1320">
                  <c:v>15.8</c:v>
                </c:pt>
                <c:pt idx="1321">
                  <c:v>16.3</c:v>
                </c:pt>
                <c:pt idx="1322">
                  <c:v>14</c:v>
                </c:pt>
                <c:pt idx="1323">
                  <c:v>13.9</c:v>
                </c:pt>
                <c:pt idx="1324">
                  <c:v>15.6</c:v>
                </c:pt>
                <c:pt idx="1325">
                  <c:v>13.8</c:v>
                </c:pt>
                <c:pt idx="1326">
                  <c:v>14.3</c:v>
                </c:pt>
                <c:pt idx="1327">
                  <c:v>14.6</c:v>
                </c:pt>
                <c:pt idx="1328">
                  <c:v>14.7</c:v>
                </c:pt>
                <c:pt idx="1329">
                  <c:v>13.3</c:v>
                </c:pt>
                <c:pt idx="1330">
                  <c:v>14.1</c:v>
                </c:pt>
                <c:pt idx="1331">
                  <c:v>13.8</c:v>
                </c:pt>
                <c:pt idx="1332">
                  <c:v>15.8</c:v>
                </c:pt>
                <c:pt idx="1333">
                  <c:v>16</c:v>
                </c:pt>
                <c:pt idx="1334">
                  <c:v>15</c:v>
                </c:pt>
                <c:pt idx="1335">
                  <c:v>19.2</c:v>
                </c:pt>
                <c:pt idx="1336">
                  <c:v>20.6</c:v>
                </c:pt>
                <c:pt idx="1337">
                  <c:v>18.3</c:v>
                </c:pt>
                <c:pt idx="1338">
                  <c:v>16.600000000000001</c:v>
                </c:pt>
                <c:pt idx="1339">
                  <c:v>16</c:v>
                </c:pt>
                <c:pt idx="1340">
                  <c:v>18.399999999999999</c:v>
                </c:pt>
                <c:pt idx="1341">
                  <c:v>14.1</c:v>
                </c:pt>
                <c:pt idx="1342">
                  <c:v>15.3</c:v>
                </c:pt>
                <c:pt idx="1343">
                  <c:v>15.1</c:v>
                </c:pt>
                <c:pt idx="1344">
                  <c:v>13.7</c:v>
                </c:pt>
                <c:pt idx="1345">
                  <c:v>16.7</c:v>
                </c:pt>
                <c:pt idx="1346">
                  <c:v>18.3</c:v>
                </c:pt>
                <c:pt idx="1347">
                  <c:v>16.3</c:v>
                </c:pt>
                <c:pt idx="1348">
                  <c:v>17.3</c:v>
                </c:pt>
                <c:pt idx="1349">
                  <c:v>15.7</c:v>
                </c:pt>
                <c:pt idx="1350">
                  <c:v>18.5</c:v>
                </c:pt>
                <c:pt idx="1351">
                  <c:v>19.3</c:v>
                </c:pt>
                <c:pt idx="1352">
                  <c:v>17.2</c:v>
                </c:pt>
                <c:pt idx="1353">
                  <c:v>16.3</c:v>
                </c:pt>
                <c:pt idx="1354">
                  <c:v>16.399999999999999</c:v>
                </c:pt>
                <c:pt idx="1355">
                  <c:v>17.2</c:v>
                </c:pt>
                <c:pt idx="1356">
                  <c:v>16.600000000000001</c:v>
                </c:pt>
                <c:pt idx="1357">
                  <c:v>17</c:v>
                </c:pt>
                <c:pt idx="1358">
                  <c:v>17.600000000000001</c:v>
                </c:pt>
                <c:pt idx="1359">
                  <c:v>17.3</c:v>
                </c:pt>
                <c:pt idx="1360">
                  <c:v>17.600000000000001</c:v>
                </c:pt>
                <c:pt idx="1361">
                  <c:v>17.7</c:v>
                </c:pt>
                <c:pt idx="1362">
                  <c:v>17</c:v>
                </c:pt>
                <c:pt idx="1363">
                  <c:v>19.8</c:v>
                </c:pt>
                <c:pt idx="1364">
                  <c:v>20.399999999999999</c:v>
                </c:pt>
                <c:pt idx="1365">
                  <c:v>19</c:v>
                </c:pt>
                <c:pt idx="1366">
                  <c:v>18.5</c:v>
                </c:pt>
                <c:pt idx="1367">
                  <c:v>18.600000000000001</c:v>
                </c:pt>
                <c:pt idx="1368">
                  <c:v>18.600000000000001</c:v>
                </c:pt>
                <c:pt idx="1369">
                  <c:v>17.899999999999999</c:v>
                </c:pt>
                <c:pt idx="1370">
                  <c:v>17.7</c:v>
                </c:pt>
                <c:pt idx="1371">
                  <c:v>19.100000000000001</c:v>
                </c:pt>
                <c:pt idx="1372">
                  <c:v>18.600000000000001</c:v>
                </c:pt>
                <c:pt idx="1373">
                  <c:v>18.899999999999999</c:v>
                </c:pt>
                <c:pt idx="1374">
                  <c:v>19</c:v>
                </c:pt>
                <c:pt idx="1375">
                  <c:v>18.7</c:v>
                </c:pt>
                <c:pt idx="1376">
                  <c:v>17.7</c:v>
                </c:pt>
                <c:pt idx="1377">
                  <c:v>19</c:v>
                </c:pt>
                <c:pt idx="1378">
                  <c:v>20.6</c:v>
                </c:pt>
                <c:pt idx="1379">
                  <c:v>18.8</c:v>
                </c:pt>
                <c:pt idx="1380">
                  <c:v>19.5</c:v>
                </c:pt>
                <c:pt idx="1381">
                  <c:v>19.100000000000001</c:v>
                </c:pt>
                <c:pt idx="1382">
                  <c:v>19</c:v>
                </c:pt>
                <c:pt idx="1383">
                  <c:v>19</c:v>
                </c:pt>
                <c:pt idx="1384">
                  <c:v>18</c:v>
                </c:pt>
                <c:pt idx="1385">
                  <c:v>17.7</c:v>
                </c:pt>
                <c:pt idx="1386">
                  <c:v>17.5</c:v>
                </c:pt>
                <c:pt idx="1387">
                  <c:v>19.899999999999999</c:v>
                </c:pt>
                <c:pt idx="1388">
                  <c:v>19.8</c:v>
                </c:pt>
                <c:pt idx="1389">
                  <c:v>21</c:v>
                </c:pt>
                <c:pt idx="1390">
                  <c:v>20.8</c:v>
                </c:pt>
                <c:pt idx="1391">
                  <c:v>21.6</c:v>
                </c:pt>
                <c:pt idx="1392">
                  <c:v>23.1</c:v>
                </c:pt>
                <c:pt idx="1393">
                  <c:v>23.5</c:v>
                </c:pt>
                <c:pt idx="1394">
                  <c:v>22.2</c:v>
                </c:pt>
                <c:pt idx="1395">
                  <c:v>22.1</c:v>
                </c:pt>
                <c:pt idx="1396">
                  <c:v>21.6</c:v>
                </c:pt>
                <c:pt idx="1397">
                  <c:v>22.1</c:v>
                </c:pt>
                <c:pt idx="1398">
                  <c:v>21.7</c:v>
                </c:pt>
                <c:pt idx="1399">
                  <c:v>22.4</c:v>
                </c:pt>
                <c:pt idx="1400">
                  <c:v>23.6</c:v>
                </c:pt>
                <c:pt idx="1401">
                  <c:v>20.7</c:v>
                </c:pt>
                <c:pt idx="1402">
                  <c:v>22.7</c:v>
                </c:pt>
                <c:pt idx="1403">
                  <c:v>22.3</c:v>
                </c:pt>
                <c:pt idx="1404">
                  <c:v>24.2</c:v>
                </c:pt>
                <c:pt idx="1405">
                  <c:v>24.6</c:v>
                </c:pt>
                <c:pt idx="1406">
                  <c:v>25.6</c:v>
                </c:pt>
                <c:pt idx="1407">
                  <c:v>21.8</c:v>
                </c:pt>
                <c:pt idx="1408">
                  <c:v>25.3</c:v>
                </c:pt>
                <c:pt idx="1409">
                  <c:v>24.2</c:v>
                </c:pt>
                <c:pt idx="1410">
                  <c:v>23</c:v>
                </c:pt>
                <c:pt idx="1411">
                  <c:v>22.3</c:v>
                </c:pt>
                <c:pt idx="1412">
                  <c:v>22</c:v>
                </c:pt>
                <c:pt idx="1413">
                  <c:v>22.5</c:v>
                </c:pt>
                <c:pt idx="1414">
                  <c:v>23.8</c:v>
                </c:pt>
                <c:pt idx="1415">
                  <c:v>22.1</c:v>
                </c:pt>
                <c:pt idx="1416">
                  <c:v>24.7</c:v>
                </c:pt>
                <c:pt idx="1417">
                  <c:v>23.6</c:v>
                </c:pt>
                <c:pt idx="1418">
                  <c:v>23.9</c:v>
                </c:pt>
                <c:pt idx="1419">
                  <c:v>23</c:v>
                </c:pt>
                <c:pt idx="1420">
                  <c:v>24.3</c:v>
                </c:pt>
                <c:pt idx="1421">
                  <c:v>24.7</c:v>
                </c:pt>
                <c:pt idx="1422">
                  <c:v>24</c:v>
                </c:pt>
                <c:pt idx="1423">
                  <c:v>25.3</c:v>
                </c:pt>
                <c:pt idx="1424">
                  <c:v>24.8</c:v>
                </c:pt>
                <c:pt idx="1425">
                  <c:v>24.2</c:v>
                </c:pt>
                <c:pt idx="1426">
                  <c:v>23.5</c:v>
                </c:pt>
                <c:pt idx="1427">
                  <c:v>23.9</c:v>
                </c:pt>
                <c:pt idx="1428">
                  <c:v>24.5</c:v>
                </c:pt>
                <c:pt idx="1429">
                  <c:v>24.6</c:v>
                </c:pt>
                <c:pt idx="1430">
                  <c:v>23.6</c:v>
                </c:pt>
                <c:pt idx="1431">
                  <c:v>23</c:v>
                </c:pt>
                <c:pt idx="1432">
                  <c:v>23.5</c:v>
                </c:pt>
                <c:pt idx="1433">
                  <c:v>23.5</c:v>
                </c:pt>
                <c:pt idx="1434">
                  <c:v>24.9</c:v>
                </c:pt>
                <c:pt idx="1435">
                  <c:v>24.2</c:v>
                </c:pt>
                <c:pt idx="1436">
                  <c:v>24.3</c:v>
                </c:pt>
                <c:pt idx="1437">
                  <c:v>25.1</c:v>
                </c:pt>
                <c:pt idx="1438">
                  <c:v>25.2</c:v>
                </c:pt>
                <c:pt idx="1439">
                  <c:v>23.8</c:v>
                </c:pt>
                <c:pt idx="1440">
                  <c:v>24</c:v>
                </c:pt>
                <c:pt idx="1441">
                  <c:v>23.6</c:v>
                </c:pt>
                <c:pt idx="1442">
                  <c:v>23.2</c:v>
                </c:pt>
                <c:pt idx="1443">
                  <c:v>26</c:v>
                </c:pt>
                <c:pt idx="1444">
                  <c:v>25.7</c:v>
                </c:pt>
                <c:pt idx="1445">
                  <c:v>25.3</c:v>
                </c:pt>
                <c:pt idx="1446">
                  <c:v>24.8</c:v>
                </c:pt>
                <c:pt idx="1447">
                  <c:v>25.1</c:v>
                </c:pt>
                <c:pt idx="1448">
                  <c:v>25.2</c:v>
                </c:pt>
                <c:pt idx="1449">
                  <c:v>25.2</c:v>
                </c:pt>
                <c:pt idx="1450">
                  <c:v>26.1</c:v>
                </c:pt>
                <c:pt idx="1451">
                  <c:v>25.8</c:v>
                </c:pt>
                <c:pt idx="1452">
                  <c:v>25.4</c:v>
                </c:pt>
                <c:pt idx="1453">
                  <c:v>25</c:v>
                </c:pt>
                <c:pt idx="1454">
                  <c:v>26.1</c:v>
                </c:pt>
                <c:pt idx="1455">
                  <c:v>25.8</c:v>
                </c:pt>
                <c:pt idx="1456">
                  <c:v>25.9</c:v>
                </c:pt>
                <c:pt idx="1457">
                  <c:v>26.3</c:v>
                </c:pt>
                <c:pt idx="1458">
                  <c:v>26.8</c:v>
                </c:pt>
                <c:pt idx="1459">
                  <c:v>26.8</c:v>
                </c:pt>
                <c:pt idx="1460">
                  <c:v>26</c:v>
                </c:pt>
                <c:pt idx="1461">
                  <c:v>27.3</c:v>
                </c:pt>
                <c:pt idx="1462">
                  <c:v>29.6</c:v>
                </c:pt>
                <c:pt idx="1463">
                  <c:v>29.7</c:v>
                </c:pt>
                <c:pt idx="1464">
                  <c:v>28.9</c:v>
                </c:pt>
                <c:pt idx="1465">
                  <c:v>27.6</c:v>
                </c:pt>
                <c:pt idx="1466">
                  <c:v>27</c:v>
                </c:pt>
                <c:pt idx="1467">
                  <c:v>26.8</c:v>
                </c:pt>
                <c:pt idx="1468">
                  <c:v>26.6</c:v>
                </c:pt>
                <c:pt idx="1469">
                  <c:v>26.7</c:v>
                </c:pt>
                <c:pt idx="1470">
                  <c:v>27.1</c:v>
                </c:pt>
                <c:pt idx="1471">
                  <c:v>27.4</c:v>
                </c:pt>
                <c:pt idx="1472">
                  <c:v>27.4</c:v>
                </c:pt>
                <c:pt idx="1473">
                  <c:v>27.8</c:v>
                </c:pt>
                <c:pt idx="1474">
                  <c:v>28.6</c:v>
                </c:pt>
                <c:pt idx="1475">
                  <c:v>28</c:v>
                </c:pt>
                <c:pt idx="1476">
                  <c:v>28.1</c:v>
                </c:pt>
                <c:pt idx="1477">
                  <c:v>28.2</c:v>
                </c:pt>
                <c:pt idx="1478">
                  <c:v>28.5</c:v>
                </c:pt>
                <c:pt idx="1479">
                  <c:v>28.5</c:v>
                </c:pt>
                <c:pt idx="1480">
                  <c:v>28.6</c:v>
                </c:pt>
                <c:pt idx="1481">
                  <c:v>28.6</c:v>
                </c:pt>
                <c:pt idx="1482">
                  <c:v>28.9</c:v>
                </c:pt>
                <c:pt idx="1483">
                  <c:v>29</c:v>
                </c:pt>
                <c:pt idx="1484">
                  <c:v>27.9</c:v>
                </c:pt>
                <c:pt idx="1485">
                  <c:v>27.8</c:v>
                </c:pt>
                <c:pt idx="1486">
                  <c:v>30.4</c:v>
                </c:pt>
                <c:pt idx="1487">
                  <c:v>30.3</c:v>
                </c:pt>
                <c:pt idx="1488">
                  <c:v>30.2</c:v>
                </c:pt>
                <c:pt idx="1489">
                  <c:v>30.8</c:v>
                </c:pt>
                <c:pt idx="1490">
                  <c:v>32</c:v>
                </c:pt>
                <c:pt idx="1491">
                  <c:v>31.8</c:v>
                </c:pt>
                <c:pt idx="1492">
                  <c:v>31.2</c:v>
                </c:pt>
                <c:pt idx="1493">
                  <c:v>30.3</c:v>
                </c:pt>
                <c:pt idx="1494">
                  <c:v>30.1</c:v>
                </c:pt>
                <c:pt idx="1495">
                  <c:v>30</c:v>
                </c:pt>
                <c:pt idx="1496">
                  <c:v>30.6</c:v>
                </c:pt>
                <c:pt idx="1497">
                  <c:v>31.5</c:v>
                </c:pt>
                <c:pt idx="1498">
                  <c:v>31.8</c:v>
                </c:pt>
                <c:pt idx="1499">
                  <c:v>31.9</c:v>
                </c:pt>
                <c:pt idx="1500">
                  <c:v>32</c:v>
                </c:pt>
                <c:pt idx="1501">
                  <c:v>32.800000000000004</c:v>
                </c:pt>
                <c:pt idx="1502">
                  <c:v>32.6</c:v>
                </c:pt>
                <c:pt idx="1503">
                  <c:v>33</c:v>
                </c:pt>
                <c:pt idx="1504">
                  <c:v>32.700000000000003</c:v>
                </c:pt>
                <c:pt idx="1505">
                  <c:v>32.800000000000004</c:v>
                </c:pt>
                <c:pt idx="1506">
                  <c:v>32.5</c:v>
                </c:pt>
                <c:pt idx="1507">
                  <c:v>32.4</c:v>
                </c:pt>
                <c:pt idx="1508">
                  <c:v>32</c:v>
                </c:pt>
                <c:pt idx="1509">
                  <c:v>32.300000000000004</c:v>
                </c:pt>
                <c:pt idx="1510">
                  <c:v>32.800000000000004</c:v>
                </c:pt>
                <c:pt idx="1511">
                  <c:v>33.800000000000004</c:v>
                </c:pt>
                <c:pt idx="1512">
                  <c:v>34</c:v>
                </c:pt>
                <c:pt idx="1513">
                  <c:v>33.700000000000003</c:v>
                </c:pt>
                <c:pt idx="1514">
                  <c:v>35.200000000000003</c:v>
                </c:pt>
                <c:pt idx="1515">
                  <c:v>35.700000000000003</c:v>
                </c:pt>
                <c:pt idx="1516">
                  <c:v>35.700000000000003</c:v>
                </c:pt>
                <c:pt idx="1517">
                  <c:v>35.5</c:v>
                </c:pt>
                <c:pt idx="1518">
                  <c:v>35.200000000000003</c:v>
                </c:pt>
                <c:pt idx="1519">
                  <c:v>34.6</c:v>
                </c:pt>
                <c:pt idx="1520">
                  <c:v>34.5</c:v>
                </c:pt>
                <c:pt idx="1521">
                  <c:v>34.5</c:v>
                </c:pt>
                <c:pt idx="1522">
                  <c:v>35</c:v>
                </c:pt>
                <c:pt idx="1523">
                  <c:v>35.6</c:v>
                </c:pt>
                <c:pt idx="1524">
                  <c:v>37.200000000000003</c:v>
                </c:pt>
                <c:pt idx="1525">
                  <c:v>38.4</c:v>
                </c:pt>
                <c:pt idx="1526">
                  <c:v>36.700000000000003</c:v>
                </c:pt>
                <c:pt idx="1527">
                  <c:v>36.200000000000003</c:v>
                </c:pt>
                <c:pt idx="1528">
                  <c:v>35.300000000000004</c:v>
                </c:pt>
                <c:pt idx="1529">
                  <c:v>36.6</c:v>
                </c:pt>
                <c:pt idx="1530">
                  <c:v>37.4</c:v>
                </c:pt>
                <c:pt idx="1531">
                  <c:v>37.700000000000003</c:v>
                </c:pt>
                <c:pt idx="1532">
                  <c:v>37.700000000000003</c:v>
                </c:pt>
                <c:pt idx="1533">
                  <c:v>37</c:v>
                </c:pt>
                <c:pt idx="1534">
                  <c:v>36.4</c:v>
                </c:pt>
                <c:pt idx="1535">
                  <c:v>36.5</c:v>
                </c:pt>
                <c:pt idx="1536">
                  <c:v>36.4</c:v>
                </c:pt>
                <c:pt idx="1537">
                  <c:v>36.200000000000003</c:v>
                </c:pt>
                <c:pt idx="1538">
                  <c:v>36.800000000000004</c:v>
                </c:pt>
                <c:pt idx="1539">
                  <c:v>37</c:v>
                </c:pt>
                <c:pt idx="1540">
                  <c:v>37.4</c:v>
                </c:pt>
                <c:pt idx="1541">
                  <c:v>36.300000000000004</c:v>
                </c:pt>
                <c:pt idx="1542">
                  <c:v>37.200000000000003</c:v>
                </c:pt>
                <c:pt idx="1543">
                  <c:v>38.5</c:v>
                </c:pt>
                <c:pt idx="1544">
                  <c:v>39.1</c:v>
                </c:pt>
                <c:pt idx="1545">
                  <c:v>37.800000000000004</c:v>
                </c:pt>
                <c:pt idx="1546">
                  <c:v>38.300000000000004</c:v>
                </c:pt>
                <c:pt idx="1547">
                  <c:v>38.5</c:v>
                </c:pt>
                <c:pt idx="1548">
                  <c:v>38.4</c:v>
                </c:pt>
                <c:pt idx="1549">
                  <c:v>37</c:v>
                </c:pt>
                <c:pt idx="1550">
                  <c:v>37.1</c:v>
                </c:pt>
                <c:pt idx="1551">
                  <c:v>37.1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40.200000000000003</c:v>
                </c:pt>
                <c:pt idx="1557">
                  <c:v>41.2</c:v>
                </c:pt>
                <c:pt idx="1558">
                  <c:v>41.8</c:v>
                </c:pt>
                <c:pt idx="1559">
                  <c:v>40.9</c:v>
                </c:pt>
                <c:pt idx="1560">
                  <c:v>40.5</c:v>
                </c:pt>
                <c:pt idx="1561">
                  <c:v>40.1</c:v>
                </c:pt>
                <c:pt idx="1562">
                  <c:v>39.9</c:v>
                </c:pt>
                <c:pt idx="1563">
                  <c:v>38.6</c:v>
                </c:pt>
                <c:pt idx="1564">
                  <c:v>38.300000000000004</c:v>
                </c:pt>
                <c:pt idx="1565">
                  <c:v>38.300000000000004</c:v>
                </c:pt>
                <c:pt idx="1566">
                  <c:v>37.700000000000003</c:v>
                </c:pt>
                <c:pt idx="1567">
                  <c:v>37.700000000000003</c:v>
                </c:pt>
                <c:pt idx="1568">
                  <c:v>37.300000000000004</c:v>
                </c:pt>
                <c:pt idx="1569">
                  <c:v>36.4</c:v>
                </c:pt>
                <c:pt idx="1570">
                  <c:v>36.9</c:v>
                </c:pt>
                <c:pt idx="1571">
                  <c:v>38.5</c:v>
                </c:pt>
              </c:numCache>
            </c:numRef>
          </c:yVal>
          <c:smooth val="1"/>
        </c:ser>
        <c:ser>
          <c:idx val="1"/>
          <c:order val="1"/>
          <c:tx>
            <c:v>MB</c:v>
          </c:tx>
          <c:spPr>
            <a:ln>
              <a:solidFill>
                <a:srgbClr val="FFFF00"/>
              </a:solidFill>
            </a:ln>
          </c:spPr>
          <c:marker>
            <c:symbol val="circle"/>
            <c:size val="3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"/>
              </a:sp3d>
            </c:spPr>
          </c:marker>
          <c:xVal>
            <c:numRef>
              <c:f>compdata!$C$2:$C$1307</c:f>
              <c:numCache>
                <c:formatCode>m/d/yy;@</c:formatCode>
                <c:ptCount val="1306"/>
                <c:pt idx="0">
                  <c:v>39457</c:v>
                </c:pt>
                <c:pt idx="1">
                  <c:v>39458</c:v>
                </c:pt>
                <c:pt idx="2">
                  <c:v>39459</c:v>
                </c:pt>
                <c:pt idx="3">
                  <c:v>39460</c:v>
                </c:pt>
                <c:pt idx="4">
                  <c:v>39461</c:v>
                </c:pt>
                <c:pt idx="5">
                  <c:v>39462</c:v>
                </c:pt>
                <c:pt idx="6">
                  <c:v>39463</c:v>
                </c:pt>
                <c:pt idx="7">
                  <c:v>39464</c:v>
                </c:pt>
                <c:pt idx="8">
                  <c:v>39465</c:v>
                </c:pt>
                <c:pt idx="9">
                  <c:v>39466</c:v>
                </c:pt>
                <c:pt idx="10">
                  <c:v>39467</c:v>
                </c:pt>
                <c:pt idx="11">
                  <c:v>39468</c:v>
                </c:pt>
                <c:pt idx="12">
                  <c:v>39469</c:v>
                </c:pt>
                <c:pt idx="13">
                  <c:v>39470</c:v>
                </c:pt>
                <c:pt idx="14">
                  <c:v>39471</c:v>
                </c:pt>
                <c:pt idx="15">
                  <c:v>39472</c:v>
                </c:pt>
                <c:pt idx="16">
                  <c:v>39473</c:v>
                </c:pt>
                <c:pt idx="17">
                  <c:v>39474</c:v>
                </c:pt>
                <c:pt idx="18">
                  <c:v>39475</c:v>
                </c:pt>
                <c:pt idx="19">
                  <c:v>39476</c:v>
                </c:pt>
                <c:pt idx="20">
                  <c:v>39477</c:v>
                </c:pt>
                <c:pt idx="21">
                  <c:v>39478</c:v>
                </c:pt>
                <c:pt idx="22">
                  <c:v>39479</c:v>
                </c:pt>
                <c:pt idx="23">
                  <c:v>39480</c:v>
                </c:pt>
                <c:pt idx="24">
                  <c:v>39481</c:v>
                </c:pt>
                <c:pt idx="25">
                  <c:v>39482</c:v>
                </c:pt>
                <c:pt idx="26">
                  <c:v>39483</c:v>
                </c:pt>
                <c:pt idx="27">
                  <c:v>39484</c:v>
                </c:pt>
                <c:pt idx="28">
                  <c:v>39485</c:v>
                </c:pt>
                <c:pt idx="29">
                  <c:v>39486</c:v>
                </c:pt>
                <c:pt idx="30">
                  <c:v>39487</c:v>
                </c:pt>
                <c:pt idx="31">
                  <c:v>39488</c:v>
                </c:pt>
                <c:pt idx="32">
                  <c:v>39489</c:v>
                </c:pt>
                <c:pt idx="33">
                  <c:v>39490</c:v>
                </c:pt>
                <c:pt idx="34">
                  <c:v>39491</c:v>
                </c:pt>
                <c:pt idx="35">
                  <c:v>39492</c:v>
                </c:pt>
                <c:pt idx="36">
                  <c:v>39493</c:v>
                </c:pt>
                <c:pt idx="37">
                  <c:v>39497</c:v>
                </c:pt>
                <c:pt idx="38">
                  <c:v>39498</c:v>
                </c:pt>
                <c:pt idx="39">
                  <c:v>39499</c:v>
                </c:pt>
                <c:pt idx="40">
                  <c:v>39500</c:v>
                </c:pt>
                <c:pt idx="41">
                  <c:v>39501</c:v>
                </c:pt>
                <c:pt idx="42">
                  <c:v>39502</c:v>
                </c:pt>
                <c:pt idx="43">
                  <c:v>39503</c:v>
                </c:pt>
                <c:pt idx="44">
                  <c:v>39504</c:v>
                </c:pt>
                <c:pt idx="45">
                  <c:v>39505</c:v>
                </c:pt>
                <c:pt idx="46">
                  <c:v>39506</c:v>
                </c:pt>
                <c:pt idx="47">
                  <c:v>39507</c:v>
                </c:pt>
                <c:pt idx="48">
                  <c:v>39508</c:v>
                </c:pt>
                <c:pt idx="49">
                  <c:v>39509</c:v>
                </c:pt>
                <c:pt idx="50">
                  <c:v>39510</c:v>
                </c:pt>
                <c:pt idx="51">
                  <c:v>39511</c:v>
                </c:pt>
                <c:pt idx="52">
                  <c:v>39512</c:v>
                </c:pt>
                <c:pt idx="53">
                  <c:v>39513</c:v>
                </c:pt>
                <c:pt idx="54">
                  <c:v>39514</c:v>
                </c:pt>
                <c:pt idx="55">
                  <c:v>39515</c:v>
                </c:pt>
                <c:pt idx="56">
                  <c:v>39516</c:v>
                </c:pt>
                <c:pt idx="57">
                  <c:v>39517</c:v>
                </c:pt>
                <c:pt idx="58">
                  <c:v>39518</c:v>
                </c:pt>
                <c:pt idx="59">
                  <c:v>39519</c:v>
                </c:pt>
                <c:pt idx="60">
                  <c:v>39520</c:v>
                </c:pt>
                <c:pt idx="61">
                  <c:v>39521</c:v>
                </c:pt>
                <c:pt idx="62">
                  <c:v>39522</c:v>
                </c:pt>
                <c:pt idx="63">
                  <c:v>39523</c:v>
                </c:pt>
                <c:pt idx="64">
                  <c:v>39524</c:v>
                </c:pt>
                <c:pt idx="65">
                  <c:v>39525</c:v>
                </c:pt>
                <c:pt idx="66">
                  <c:v>39526</c:v>
                </c:pt>
                <c:pt idx="67">
                  <c:v>39527</c:v>
                </c:pt>
                <c:pt idx="68">
                  <c:v>39528</c:v>
                </c:pt>
                <c:pt idx="69">
                  <c:v>39529</c:v>
                </c:pt>
                <c:pt idx="70">
                  <c:v>39530</c:v>
                </c:pt>
                <c:pt idx="71">
                  <c:v>39531</c:v>
                </c:pt>
                <c:pt idx="72">
                  <c:v>39532</c:v>
                </c:pt>
                <c:pt idx="73">
                  <c:v>39533</c:v>
                </c:pt>
                <c:pt idx="74">
                  <c:v>39534</c:v>
                </c:pt>
                <c:pt idx="75">
                  <c:v>39535</c:v>
                </c:pt>
                <c:pt idx="76">
                  <c:v>39536</c:v>
                </c:pt>
                <c:pt idx="77">
                  <c:v>39537</c:v>
                </c:pt>
                <c:pt idx="78">
                  <c:v>39538</c:v>
                </c:pt>
                <c:pt idx="79">
                  <c:v>39539</c:v>
                </c:pt>
                <c:pt idx="80">
                  <c:v>39541</c:v>
                </c:pt>
                <c:pt idx="81">
                  <c:v>39542</c:v>
                </c:pt>
                <c:pt idx="82">
                  <c:v>39543</c:v>
                </c:pt>
                <c:pt idx="83">
                  <c:v>39544</c:v>
                </c:pt>
                <c:pt idx="84">
                  <c:v>39545</c:v>
                </c:pt>
                <c:pt idx="85">
                  <c:v>39546</c:v>
                </c:pt>
                <c:pt idx="86">
                  <c:v>39547</c:v>
                </c:pt>
                <c:pt idx="87">
                  <c:v>39548</c:v>
                </c:pt>
                <c:pt idx="88">
                  <c:v>39549</c:v>
                </c:pt>
                <c:pt idx="89">
                  <c:v>39550</c:v>
                </c:pt>
                <c:pt idx="90">
                  <c:v>39551</c:v>
                </c:pt>
                <c:pt idx="91">
                  <c:v>39552</c:v>
                </c:pt>
                <c:pt idx="92">
                  <c:v>39553</c:v>
                </c:pt>
                <c:pt idx="93">
                  <c:v>39554</c:v>
                </c:pt>
                <c:pt idx="94">
                  <c:v>39555</c:v>
                </c:pt>
                <c:pt idx="95">
                  <c:v>39556</c:v>
                </c:pt>
                <c:pt idx="96">
                  <c:v>39557</c:v>
                </c:pt>
                <c:pt idx="97">
                  <c:v>39558</c:v>
                </c:pt>
                <c:pt idx="98">
                  <c:v>39559</c:v>
                </c:pt>
                <c:pt idx="99">
                  <c:v>39560</c:v>
                </c:pt>
                <c:pt idx="100">
                  <c:v>39561</c:v>
                </c:pt>
                <c:pt idx="101">
                  <c:v>39562</c:v>
                </c:pt>
                <c:pt idx="102">
                  <c:v>39563</c:v>
                </c:pt>
                <c:pt idx="103">
                  <c:v>39564</c:v>
                </c:pt>
                <c:pt idx="104">
                  <c:v>39565</c:v>
                </c:pt>
                <c:pt idx="105">
                  <c:v>39566</c:v>
                </c:pt>
                <c:pt idx="106">
                  <c:v>39567</c:v>
                </c:pt>
                <c:pt idx="107">
                  <c:v>39568</c:v>
                </c:pt>
                <c:pt idx="108">
                  <c:v>39569</c:v>
                </c:pt>
                <c:pt idx="109">
                  <c:v>39570</c:v>
                </c:pt>
                <c:pt idx="110">
                  <c:v>39571</c:v>
                </c:pt>
                <c:pt idx="111">
                  <c:v>39572</c:v>
                </c:pt>
                <c:pt idx="112">
                  <c:v>39573</c:v>
                </c:pt>
                <c:pt idx="113">
                  <c:v>39574</c:v>
                </c:pt>
                <c:pt idx="114">
                  <c:v>39575</c:v>
                </c:pt>
                <c:pt idx="115">
                  <c:v>39576</c:v>
                </c:pt>
                <c:pt idx="116">
                  <c:v>39577</c:v>
                </c:pt>
                <c:pt idx="117">
                  <c:v>39578</c:v>
                </c:pt>
                <c:pt idx="118">
                  <c:v>39579</c:v>
                </c:pt>
                <c:pt idx="119">
                  <c:v>39580</c:v>
                </c:pt>
                <c:pt idx="120">
                  <c:v>39581</c:v>
                </c:pt>
                <c:pt idx="121">
                  <c:v>39582</c:v>
                </c:pt>
                <c:pt idx="122">
                  <c:v>39583</c:v>
                </c:pt>
                <c:pt idx="123">
                  <c:v>39584</c:v>
                </c:pt>
                <c:pt idx="124">
                  <c:v>39585</c:v>
                </c:pt>
                <c:pt idx="125">
                  <c:v>39586</c:v>
                </c:pt>
                <c:pt idx="126">
                  <c:v>39587</c:v>
                </c:pt>
                <c:pt idx="127">
                  <c:v>39588</c:v>
                </c:pt>
                <c:pt idx="128">
                  <c:v>39589</c:v>
                </c:pt>
                <c:pt idx="129">
                  <c:v>39590</c:v>
                </c:pt>
                <c:pt idx="130">
                  <c:v>39591</c:v>
                </c:pt>
                <c:pt idx="131">
                  <c:v>39592</c:v>
                </c:pt>
                <c:pt idx="132">
                  <c:v>39593</c:v>
                </c:pt>
                <c:pt idx="133">
                  <c:v>39594</c:v>
                </c:pt>
                <c:pt idx="134">
                  <c:v>39595</c:v>
                </c:pt>
                <c:pt idx="135">
                  <c:v>39596</c:v>
                </c:pt>
                <c:pt idx="136">
                  <c:v>39597</c:v>
                </c:pt>
                <c:pt idx="137">
                  <c:v>39598</c:v>
                </c:pt>
                <c:pt idx="138">
                  <c:v>39599</c:v>
                </c:pt>
                <c:pt idx="139">
                  <c:v>39600</c:v>
                </c:pt>
                <c:pt idx="140">
                  <c:v>39601</c:v>
                </c:pt>
                <c:pt idx="141">
                  <c:v>39602</c:v>
                </c:pt>
                <c:pt idx="142">
                  <c:v>39605</c:v>
                </c:pt>
                <c:pt idx="143">
                  <c:v>39606</c:v>
                </c:pt>
                <c:pt idx="144">
                  <c:v>39607</c:v>
                </c:pt>
                <c:pt idx="145">
                  <c:v>39608</c:v>
                </c:pt>
                <c:pt idx="146">
                  <c:v>39609</c:v>
                </c:pt>
                <c:pt idx="147">
                  <c:v>39610</c:v>
                </c:pt>
                <c:pt idx="148">
                  <c:v>39611</c:v>
                </c:pt>
                <c:pt idx="149">
                  <c:v>39612</c:v>
                </c:pt>
                <c:pt idx="150">
                  <c:v>39613</c:v>
                </c:pt>
                <c:pt idx="151">
                  <c:v>39614</c:v>
                </c:pt>
                <c:pt idx="152">
                  <c:v>39615</c:v>
                </c:pt>
                <c:pt idx="153">
                  <c:v>39616</c:v>
                </c:pt>
                <c:pt idx="154">
                  <c:v>39617</c:v>
                </c:pt>
                <c:pt idx="155">
                  <c:v>39618</c:v>
                </c:pt>
                <c:pt idx="156">
                  <c:v>39619</c:v>
                </c:pt>
                <c:pt idx="157">
                  <c:v>39620</c:v>
                </c:pt>
                <c:pt idx="158">
                  <c:v>39621</c:v>
                </c:pt>
                <c:pt idx="159">
                  <c:v>39622</c:v>
                </c:pt>
                <c:pt idx="160">
                  <c:v>39623</c:v>
                </c:pt>
                <c:pt idx="161">
                  <c:v>39624</c:v>
                </c:pt>
                <c:pt idx="162">
                  <c:v>39625</c:v>
                </c:pt>
                <c:pt idx="163">
                  <c:v>39626</c:v>
                </c:pt>
                <c:pt idx="164">
                  <c:v>39627</c:v>
                </c:pt>
                <c:pt idx="165">
                  <c:v>39628</c:v>
                </c:pt>
                <c:pt idx="166">
                  <c:v>39629</c:v>
                </c:pt>
                <c:pt idx="167">
                  <c:v>39630</c:v>
                </c:pt>
                <c:pt idx="168">
                  <c:v>39631</c:v>
                </c:pt>
                <c:pt idx="169">
                  <c:v>39632</c:v>
                </c:pt>
                <c:pt idx="170">
                  <c:v>39633</c:v>
                </c:pt>
                <c:pt idx="171">
                  <c:v>39634</c:v>
                </c:pt>
                <c:pt idx="172">
                  <c:v>39635</c:v>
                </c:pt>
                <c:pt idx="173">
                  <c:v>39636</c:v>
                </c:pt>
                <c:pt idx="174">
                  <c:v>39637</c:v>
                </c:pt>
                <c:pt idx="175">
                  <c:v>39638</c:v>
                </c:pt>
                <c:pt idx="176">
                  <c:v>39639</c:v>
                </c:pt>
                <c:pt idx="177">
                  <c:v>39640</c:v>
                </c:pt>
                <c:pt idx="178">
                  <c:v>39641</c:v>
                </c:pt>
                <c:pt idx="179">
                  <c:v>39642</c:v>
                </c:pt>
                <c:pt idx="180">
                  <c:v>39643</c:v>
                </c:pt>
                <c:pt idx="181">
                  <c:v>39644</c:v>
                </c:pt>
                <c:pt idx="182">
                  <c:v>39645</c:v>
                </c:pt>
                <c:pt idx="183">
                  <c:v>39646</c:v>
                </c:pt>
                <c:pt idx="184">
                  <c:v>39647</c:v>
                </c:pt>
                <c:pt idx="185">
                  <c:v>39648</c:v>
                </c:pt>
                <c:pt idx="186">
                  <c:v>39649</c:v>
                </c:pt>
                <c:pt idx="187">
                  <c:v>39650</c:v>
                </c:pt>
                <c:pt idx="188">
                  <c:v>39651</c:v>
                </c:pt>
                <c:pt idx="189">
                  <c:v>39652</c:v>
                </c:pt>
                <c:pt idx="190">
                  <c:v>39653</c:v>
                </c:pt>
                <c:pt idx="191">
                  <c:v>39654</c:v>
                </c:pt>
                <c:pt idx="192">
                  <c:v>39655</c:v>
                </c:pt>
                <c:pt idx="193">
                  <c:v>39656</c:v>
                </c:pt>
                <c:pt idx="194">
                  <c:v>39658</c:v>
                </c:pt>
                <c:pt idx="195">
                  <c:v>39660</c:v>
                </c:pt>
                <c:pt idx="196">
                  <c:v>39661</c:v>
                </c:pt>
                <c:pt idx="197">
                  <c:v>39662</c:v>
                </c:pt>
                <c:pt idx="198">
                  <c:v>39663</c:v>
                </c:pt>
                <c:pt idx="199">
                  <c:v>39664</c:v>
                </c:pt>
                <c:pt idx="200">
                  <c:v>39665</c:v>
                </c:pt>
                <c:pt idx="201">
                  <c:v>39666</c:v>
                </c:pt>
                <c:pt idx="202">
                  <c:v>39667</c:v>
                </c:pt>
                <c:pt idx="203">
                  <c:v>39668</c:v>
                </c:pt>
                <c:pt idx="204">
                  <c:v>39669</c:v>
                </c:pt>
                <c:pt idx="205">
                  <c:v>39670</c:v>
                </c:pt>
                <c:pt idx="206">
                  <c:v>39671</c:v>
                </c:pt>
                <c:pt idx="207">
                  <c:v>39673</c:v>
                </c:pt>
                <c:pt idx="208">
                  <c:v>39674</c:v>
                </c:pt>
                <c:pt idx="209">
                  <c:v>39675</c:v>
                </c:pt>
                <c:pt idx="210">
                  <c:v>39676</c:v>
                </c:pt>
                <c:pt idx="211">
                  <c:v>39677</c:v>
                </c:pt>
                <c:pt idx="212">
                  <c:v>39678</c:v>
                </c:pt>
                <c:pt idx="213">
                  <c:v>39679</c:v>
                </c:pt>
                <c:pt idx="214">
                  <c:v>39680</c:v>
                </c:pt>
                <c:pt idx="215">
                  <c:v>39681</c:v>
                </c:pt>
                <c:pt idx="216">
                  <c:v>39682</c:v>
                </c:pt>
                <c:pt idx="217">
                  <c:v>39683</c:v>
                </c:pt>
                <c:pt idx="218">
                  <c:v>39684</c:v>
                </c:pt>
                <c:pt idx="219">
                  <c:v>39686</c:v>
                </c:pt>
                <c:pt idx="220">
                  <c:v>39687</c:v>
                </c:pt>
                <c:pt idx="221">
                  <c:v>39688</c:v>
                </c:pt>
                <c:pt idx="222">
                  <c:v>39689</c:v>
                </c:pt>
                <c:pt idx="223">
                  <c:v>39690</c:v>
                </c:pt>
                <c:pt idx="224">
                  <c:v>39691</c:v>
                </c:pt>
                <c:pt idx="225">
                  <c:v>39692</c:v>
                </c:pt>
                <c:pt idx="226">
                  <c:v>39693</c:v>
                </c:pt>
                <c:pt idx="227">
                  <c:v>39694</c:v>
                </c:pt>
                <c:pt idx="228">
                  <c:v>39695</c:v>
                </c:pt>
                <c:pt idx="229">
                  <c:v>39696</c:v>
                </c:pt>
                <c:pt idx="230">
                  <c:v>39697</c:v>
                </c:pt>
                <c:pt idx="231">
                  <c:v>39698</c:v>
                </c:pt>
                <c:pt idx="232">
                  <c:v>39699</c:v>
                </c:pt>
                <c:pt idx="233">
                  <c:v>39700</c:v>
                </c:pt>
                <c:pt idx="234">
                  <c:v>39701</c:v>
                </c:pt>
                <c:pt idx="235">
                  <c:v>39702</c:v>
                </c:pt>
                <c:pt idx="236">
                  <c:v>39703</c:v>
                </c:pt>
                <c:pt idx="237">
                  <c:v>39704</c:v>
                </c:pt>
                <c:pt idx="238">
                  <c:v>39705</c:v>
                </c:pt>
                <c:pt idx="239">
                  <c:v>39706</c:v>
                </c:pt>
                <c:pt idx="240">
                  <c:v>39707</c:v>
                </c:pt>
                <c:pt idx="241">
                  <c:v>39708</c:v>
                </c:pt>
                <c:pt idx="242">
                  <c:v>39709</c:v>
                </c:pt>
                <c:pt idx="243">
                  <c:v>39710</c:v>
                </c:pt>
                <c:pt idx="244">
                  <c:v>39711</c:v>
                </c:pt>
                <c:pt idx="245">
                  <c:v>39712</c:v>
                </c:pt>
                <c:pt idx="246">
                  <c:v>39713</c:v>
                </c:pt>
                <c:pt idx="247">
                  <c:v>39714</c:v>
                </c:pt>
                <c:pt idx="248">
                  <c:v>39715</c:v>
                </c:pt>
                <c:pt idx="249">
                  <c:v>39716</c:v>
                </c:pt>
                <c:pt idx="250">
                  <c:v>39717</c:v>
                </c:pt>
                <c:pt idx="251">
                  <c:v>39718</c:v>
                </c:pt>
                <c:pt idx="252">
                  <c:v>39719</c:v>
                </c:pt>
                <c:pt idx="253">
                  <c:v>39720</c:v>
                </c:pt>
                <c:pt idx="254">
                  <c:v>39721</c:v>
                </c:pt>
                <c:pt idx="255">
                  <c:v>39722</c:v>
                </c:pt>
                <c:pt idx="256">
                  <c:v>39723</c:v>
                </c:pt>
                <c:pt idx="257">
                  <c:v>39724</c:v>
                </c:pt>
                <c:pt idx="258">
                  <c:v>39728</c:v>
                </c:pt>
                <c:pt idx="259">
                  <c:v>39729</c:v>
                </c:pt>
                <c:pt idx="260">
                  <c:v>39730</c:v>
                </c:pt>
                <c:pt idx="261">
                  <c:v>39731</c:v>
                </c:pt>
                <c:pt idx="262">
                  <c:v>39732</c:v>
                </c:pt>
                <c:pt idx="263">
                  <c:v>39733</c:v>
                </c:pt>
                <c:pt idx="264">
                  <c:v>39734</c:v>
                </c:pt>
                <c:pt idx="265">
                  <c:v>39735</c:v>
                </c:pt>
                <c:pt idx="266">
                  <c:v>39736</c:v>
                </c:pt>
                <c:pt idx="267">
                  <c:v>39737</c:v>
                </c:pt>
                <c:pt idx="268">
                  <c:v>39738</c:v>
                </c:pt>
                <c:pt idx="269">
                  <c:v>39739</c:v>
                </c:pt>
                <c:pt idx="270">
                  <c:v>39740</c:v>
                </c:pt>
                <c:pt idx="271">
                  <c:v>39741</c:v>
                </c:pt>
                <c:pt idx="272">
                  <c:v>39742</c:v>
                </c:pt>
                <c:pt idx="273">
                  <c:v>39743</c:v>
                </c:pt>
                <c:pt idx="274">
                  <c:v>39744</c:v>
                </c:pt>
                <c:pt idx="275">
                  <c:v>39745</c:v>
                </c:pt>
                <c:pt idx="276">
                  <c:v>39746</c:v>
                </c:pt>
                <c:pt idx="277">
                  <c:v>39747</c:v>
                </c:pt>
                <c:pt idx="278">
                  <c:v>39748</c:v>
                </c:pt>
                <c:pt idx="279">
                  <c:v>39749</c:v>
                </c:pt>
                <c:pt idx="280">
                  <c:v>39750</c:v>
                </c:pt>
                <c:pt idx="281">
                  <c:v>39751</c:v>
                </c:pt>
                <c:pt idx="282">
                  <c:v>39752</c:v>
                </c:pt>
                <c:pt idx="283">
                  <c:v>39753</c:v>
                </c:pt>
                <c:pt idx="284">
                  <c:v>39754</c:v>
                </c:pt>
                <c:pt idx="285">
                  <c:v>39755</c:v>
                </c:pt>
                <c:pt idx="286">
                  <c:v>39756</c:v>
                </c:pt>
                <c:pt idx="287">
                  <c:v>39757</c:v>
                </c:pt>
                <c:pt idx="288">
                  <c:v>39758</c:v>
                </c:pt>
                <c:pt idx="289">
                  <c:v>39759</c:v>
                </c:pt>
                <c:pt idx="290">
                  <c:v>39760</c:v>
                </c:pt>
                <c:pt idx="291">
                  <c:v>39761</c:v>
                </c:pt>
                <c:pt idx="292">
                  <c:v>39762</c:v>
                </c:pt>
                <c:pt idx="293">
                  <c:v>39763</c:v>
                </c:pt>
                <c:pt idx="294">
                  <c:v>39764</c:v>
                </c:pt>
                <c:pt idx="295">
                  <c:v>39765</c:v>
                </c:pt>
                <c:pt idx="296">
                  <c:v>39766</c:v>
                </c:pt>
                <c:pt idx="297">
                  <c:v>39767</c:v>
                </c:pt>
                <c:pt idx="298">
                  <c:v>39768</c:v>
                </c:pt>
                <c:pt idx="299">
                  <c:v>39769</c:v>
                </c:pt>
                <c:pt idx="300">
                  <c:v>39770</c:v>
                </c:pt>
                <c:pt idx="301">
                  <c:v>39771</c:v>
                </c:pt>
                <c:pt idx="302">
                  <c:v>39772</c:v>
                </c:pt>
                <c:pt idx="303">
                  <c:v>39773</c:v>
                </c:pt>
                <c:pt idx="304">
                  <c:v>39774</c:v>
                </c:pt>
                <c:pt idx="305">
                  <c:v>39775</c:v>
                </c:pt>
                <c:pt idx="306">
                  <c:v>39776</c:v>
                </c:pt>
                <c:pt idx="307">
                  <c:v>39777</c:v>
                </c:pt>
                <c:pt idx="308">
                  <c:v>39778</c:v>
                </c:pt>
                <c:pt idx="309">
                  <c:v>39779</c:v>
                </c:pt>
                <c:pt idx="310">
                  <c:v>39780</c:v>
                </c:pt>
                <c:pt idx="311">
                  <c:v>39781</c:v>
                </c:pt>
                <c:pt idx="312">
                  <c:v>39782</c:v>
                </c:pt>
                <c:pt idx="313">
                  <c:v>39783</c:v>
                </c:pt>
                <c:pt idx="314">
                  <c:v>39784</c:v>
                </c:pt>
                <c:pt idx="315">
                  <c:v>39785</c:v>
                </c:pt>
                <c:pt idx="316">
                  <c:v>39786</c:v>
                </c:pt>
                <c:pt idx="317">
                  <c:v>39787</c:v>
                </c:pt>
                <c:pt idx="318">
                  <c:v>39788</c:v>
                </c:pt>
                <c:pt idx="319">
                  <c:v>39789</c:v>
                </c:pt>
                <c:pt idx="320">
                  <c:v>39790</c:v>
                </c:pt>
                <c:pt idx="321">
                  <c:v>39791</c:v>
                </c:pt>
                <c:pt idx="322">
                  <c:v>39792</c:v>
                </c:pt>
                <c:pt idx="323">
                  <c:v>39793</c:v>
                </c:pt>
                <c:pt idx="324">
                  <c:v>39794</c:v>
                </c:pt>
                <c:pt idx="325">
                  <c:v>39795</c:v>
                </c:pt>
                <c:pt idx="326">
                  <c:v>39796</c:v>
                </c:pt>
                <c:pt idx="327">
                  <c:v>39797</c:v>
                </c:pt>
                <c:pt idx="328">
                  <c:v>39798</c:v>
                </c:pt>
                <c:pt idx="329">
                  <c:v>39799</c:v>
                </c:pt>
                <c:pt idx="330">
                  <c:v>39800</c:v>
                </c:pt>
                <c:pt idx="331">
                  <c:v>39801</c:v>
                </c:pt>
                <c:pt idx="332">
                  <c:v>39802</c:v>
                </c:pt>
                <c:pt idx="333">
                  <c:v>39803</c:v>
                </c:pt>
                <c:pt idx="334">
                  <c:v>39804</c:v>
                </c:pt>
                <c:pt idx="335">
                  <c:v>39805</c:v>
                </c:pt>
                <c:pt idx="336">
                  <c:v>39806</c:v>
                </c:pt>
                <c:pt idx="337">
                  <c:v>39807</c:v>
                </c:pt>
                <c:pt idx="338">
                  <c:v>39808</c:v>
                </c:pt>
                <c:pt idx="339">
                  <c:v>39809</c:v>
                </c:pt>
                <c:pt idx="340">
                  <c:v>39810</c:v>
                </c:pt>
                <c:pt idx="341">
                  <c:v>39811</c:v>
                </c:pt>
                <c:pt idx="342">
                  <c:v>39812</c:v>
                </c:pt>
                <c:pt idx="343">
                  <c:v>39813</c:v>
                </c:pt>
                <c:pt idx="344">
                  <c:v>39814</c:v>
                </c:pt>
                <c:pt idx="345">
                  <c:v>39815</c:v>
                </c:pt>
                <c:pt idx="346">
                  <c:v>39816</c:v>
                </c:pt>
                <c:pt idx="347">
                  <c:v>39817</c:v>
                </c:pt>
                <c:pt idx="348">
                  <c:v>39818</c:v>
                </c:pt>
                <c:pt idx="349">
                  <c:v>39819</c:v>
                </c:pt>
                <c:pt idx="350">
                  <c:v>39820</c:v>
                </c:pt>
                <c:pt idx="351">
                  <c:v>39821</c:v>
                </c:pt>
                <c:pt idx="352">
                  <c:v>39822</c:v>
                </c:pt>
                <c:pt idx="353">
                  <c:v>39823</c:v>
                </c:pt>
                <c:pt idx="354">
                  <c:v>39824</c:v>
                </c:pt>
                <c:pt idx="355">
                  <c:v>39825</c:v>
                </c:pt>
                <c:pt idx="356">
                  <c:v>39826</c:v>
                </c:pt>
                <c:pt idx="357">
                  <c:v>39827</c:v>
                </c:pt>
                <c:pt idx="358">
                  <c:v>39828</c:v>
                </c:pt>
                <c:pt idx="359">
                  <c:v>39829</c:v>
                </c:pt>
                <c:pt idx="360">
                  <c:v>39830</c:v>
                </c:pt>
                <c:pt idx="361">
                  <c:v>39831</c:v>
                </c:pt>
                <c:pt idx="362">
                  <c:v>39832</c:v>
                </c:pt>
                <c:pt idx="363">
                  <c:v>39833</c:v>
                </c:pt>
                <c:pt idx="364">
                  <c:v>39834</c:v>
                </c:pt>
                <c:pt idx="365">
                  <c:v>39835</c:v>
                </c:pt>
                <c:pt idx="366">
                  <c:v>39836</c:v>
                </c:pt>
                <c:pt idx="367">
                  <c:v>39837</c:v>
                </c:pt>
                <c:pt idx="368">
                  <c:v>39838</c:v>
                </c:pt>
                <c:pt idx="369">
                  <c:v>39839</c:v>
                </c:pt>
                <c:pt idx="370">
                  <c:v>39840</c:v>
                </c:pt>
                <c:pt idx="371">
                  <c:v>39841</c:v>
                </c:pt>
                <c:pt idx="372">
                  <c:v>39842</c:v>
                </c:pt>
                <c:pt idx="373">
                  <c:v>39843</c:v>
                </c:pt>
                <c:pt idx="374">
                  <c:v>39844</c:v>
                </c:pt>
                <c:pt idx="375">
                  <c:v>39845</c:v>
                </c:pt>
                <c:pt idx="376">
                  <c:v>39846</c:v>
                </c:pt>
                <c:pt idx="377">
                  <c:v>39847</c:v>
                </c:pt>
                <c:pt idx="378">
                  <c:v>39848</c:v>
                </c:pt>
                <c:pt idx="379">
                  <c:v>39849</c:v>
                </c:pt>
                <c:pt idx="380">
                  <c:v>39850</c:v>
                </c:pt>
                <c:pt idx="381">
                  <c:v>39851</c:v>
                </c:pt>
                <c:pt idx="382">
                  <c:v>39852</c:v>
                </c:pt>
                <c:pt idx="383">
                  <c:v>39853</c:v>
                </c:pt>
                <c:pt idx="384">
                  <c:v>39854</c:v>
                </c:pt>
                <c:pt idx="385">
                  <c:v>39855</c:v>
                </c:pt>
                <c:pt idx="386">
                  <c:v>39856</c:v>
                </c:pt>
                <c:pt idx="387">
                  <c:v>39857</c:v>
                </c:pt>
                <c:pt idx="388">
                  <c:v>39858</c:v>
                </c:pt>
                <c:pt idx="389">
                  <c:v>39859</c:v>
                </c:pt>
                <c:pt idx="390">
                  <c:v>39860</c:v>
                </c:pt>
                <c:pt idx="391">
                  <c:v>39861</c:v>
                </c:pt>
                <c:pt idx="392">
                  <c:v>39862</c:v>
                </c:pt>
                <c:pt idx="393">
                  <c:v>39863</c:v>
                </c:pt>
                <c:pt idx="394">
                  <c:v>39864</c:v>
                </c:pt>
                <c:pt idx="395">
                  <c:v>39865</c:v>
                </c:pt>
                <c:pt idx="396">
                  <c:v>39866</c:v>
                </c:pt>
                <c:pt idx="397">
                  <c:v>39867</c:v>
                </c:pt>
                <c:pt idx="398">
                  <c:v>39868</c:v>
                </c:pt>
                <c:pt idx="399">
                  <c:v>39869</c:v>
                </c:pt>
                <c:pt idx="400">
                  <c:v>39870</c:v>
                </c:pt>
                <c:pt idx="401">
                  <c:v>39871</c:v>
                </c:pt>
                <c:pt idx="402">
                  <c:v>39872</c:v>
                </c:pt>
                <c:pt idx="403">
                  <c:v>39873</c:v>
                </c:pt>
                <c:pt idx="404">
                  <c:v>39874</c:v>
                </c:pt>
                <c:pt idx="405">
                  <c:v>39875</c:v>
                </c:pt>
                <c:pt idx="406">
                  <c:v>39876</c:v>
                </c:pt>
                <c:pt idx="407">
                  <c:v>39877</c:v>
                </c:pt>
                <c:pt idx="408">
                  <c:v>39878</c:v>
                </c:pt>
                <c:pt idx="409">
                  <c:v>39879</c:v>
                </c:pt>
                <c:pt idx="410">
                  <c:v>39880</c:v>
                </c:pt>
                <c:pt idx="411">
                  <c:v>39881</c:v>
                </c:pt>
                <c:pt idx="412">
                  <c:v>39882</c:v>
                </c:pt>
                <c:pt idx="413">
                  <c:v>39883</c:v>
                </c:pt>
                <c:pt idx="414">
                  <c:v>39884</c:v>
                </c:pt>
                <c:pt idx="415">
                  <c:v>39885</c:v>
                </c:pt>
                <c:pt idx="416">
                  <c:v>39886</c:v>
                </c:pt>
                <c:pt idx="417">
                  <c:v>39887</c:v>
                </c:pt>
                <c:pt idx="418">
                  <c:v>39888</c:v>
                </c:pt>
                <c:pt idx="419">
                  <c:v>39889</c:v>
                </c:pt>
                <c:pt idx="420">
                  <c:v>39890</c:v>
                </c:pt>
                <c:pt idx="421">
                  <c:v>39891</c:v>
                </c:pt>
                <c:pt idx="422">
                  <c:v>39892</c:v>
                </c:pt>
                <c:pt idx="423">
                  <c:v>39893</c:v>
                </c:pt>
                <c:pt idx="424">
                  <c:v>39894</c:v>
                </c:pt>
                <c:pt idx="425">
                  <c:v>39895</c:v>
                </c:pt>
                <c:pt idx="426">
                  <c:v>39896</c:v>
                </c:pt>
                <c:pt idx="427">
                  <c:v>39897</c:v>
                </c:pt>
                <c:pt idx="428">
                  <c:v>39898</c:v>
                </c:pt>
                <c:pt idx="429">
                  <c:v>39899</c:v>
                </c:pt>
                <c:pt idx="430">
                  <c:v>39900</c:v>
                </c:pt>
                <c:pt idx="431">
                  <c:v>39901</c:v>
                </c:pt>
                <c:pt idx="432">
                  <c:v>39902</c:v>
                </c:pt>
                <c:pt idx="433">
                  <c:v>39903</c:v>
                </c:pt>
                <c:pt idx="434">
                  <c:v>39904</c:v>
                </c:pt>
                <c:pt idx="435">
                  <c:v>39905</c:v>
                </c:pt>
                <c:pt idx="436">
                  <c:v>39906</c:v>
                </c:pt>
                <c:pt idx="437">
                  <c:v>39907</c:v>
                </c:pt>
                <c:pt idx="438">
                  <c:v>39908</c:v>
                </c:pt>
                <c:pt idx="439">
                  <c:v>39909</c:v>
                </c:pt>
                <c:pt idx="440">
                  <c:v>39910</c:v>
                </c:pt>
                <c:pt idx="441">
                  <c:v>39911</c:v>
                </c:pt>
                <c:pt idx="442">
                  <c:v>39912</c:v>
                </c:pt>
                <c:pt idx="443">
                  <c:v>39913</c:v>
                </c:pt>
                <c:pt idx="444">
                  <c:v>39914</c:v>
                </c:pt>
                <c:pt idx="445">
                  <c:v>39915</c:v>
                </c:pt>
                <c:pt idx="446">
                  <c:v>39916</c:v>
                </c:pt>
                <c:pt idx="447">
                  <c:v>39917</c:v>
                </c:pt>
                <c:pt idx="448">
                  <c:v>39918</c:v>
                </c:pt>
                <c:pt idx="449">
                  <c:v>39919</c:v>
                </c:pt>
                <c:pt idx="450">
                  <c:v>39920</c:v>
                </c:pt>
                <c:pt idx="451">
                  <c:v>39921</c:v>
                </c:pt>
                <c:pt idx="452">
                  <c:v>39922</c:v>
                </c:pt>
                <c:pt idx="453">
                  <c:v>39923</c:v>
                </c:pt>
                <c:pt idx="454">
                  <c:v>39924</c:v>
                </c:pt>
                <c:pt idx="455">
                  <c:v>39925</c:v>
                </c:pt>
                <c:pt idx="456">
                  <c:v>39926</c:v>
                </c:pt>
                <c:pt idx="457">
                  <c:v>39927</c:v>
                </c:pt>
                <c:pt idx="458">
                  <c:v>39928</c:v>
                </c:pt>
                <c:pt idx="459">
                  <c:v>39929</c:v>
                </c:pt>
                <c:pt idx="460">
                  <c:v>39930</c:v>
                </c:pt>
                <c:pt idx="461">
                  <c:v>39931</c:v>
                </c:pt>
                <c:pt idx="462">
                  <c:v>39932</c:v>
                </c:pt>
                <c:pt idx="463">
                  <c:v>39933</c:v>
                </c:pt>
                <c:pt idx="464">
                  <c:v>39934</c:v>
                </c:pt>
                <c:pt idx="465">
                  <c:v>39935</c:v>
                </c:pt>
                <c:pt idx="466">
                  <c:v>39936</c:v>
                </c:pt>
                <c:pt idx="467">
                  <c:v>39937</c:v>
                </c:pt>
                <c:pt idx="468">
                  <c:v>39938</c:v>
                </c:pt>
                <c:pt idx="469">
                  <c:v>39939</c:v>
                </c:pt>
                <c:pt idx="470">
                  <c:v>39940</c:v>
                </c:pt>
                <c:pt idx="471">
                  <c:v>39941</c:v>
                </c:pt>
                <c:pt idx="472">
                  <c:v>39942</c:v>
                </c:pt>
                <c:pt idx="473">
                  <c:v>39943</c:v>
                </c:pt>
                <c:pt idx="474">
                  <c:v>39944</c:v>
                </c:pt>
                <c:pt idx="475">
                  <c:v>39945</c:v>
                </c:pt>
                <c:pt idx="476">
                  <c:v>39946</c:v>
                </c:pt>
                <c:pt idx="477">
                  <c:v>39947</c:v>
                </c:pt>
                <c:pt idx="478">
                  <c:v>39948</c:v>
                </c:pt>
                <c:pt idx="479">
                  <c:v>39949</c:v>
                </c:pt>
                <c:pt idx="480">
                  <c:v>39952</c:v>
                </c:pt>
                <c:pt idx="481">
                  <c:v>39953</c:v>
                </c:pt>
                <c:pt idx="482">
                  <c:v>39954</c:v>
                </c:pt>
                <c:pt idx="483">
                  <c:v>39955</c:v>
                </c:pt>
                <c:pt idx="484">
                  <c:v>39956</c:v>
                </c:pt>
                <c:pt idx="485">
                  <c:v>39957</c:v>
                </c:pt>
                <c:pt idx="486">
                  <c:v>39958</c:v>
                </c:pt>
                <c:pt idx="487">
                  <c:v>39959</c:v>
                </c:pt>
                <c:pt idx="488">
                  <c:v>39960</c:v>
                </c:pt>
                <c:pt idx="489">
                  <c:v>39961</c:v>
                </c:pt>
                <c:pt idx="490">
                  <c:v>39962</c:v>
                </c:pt>
                <c:pt idx="491">
                  <c:v>39963</c:v>
                </c:pt>
                <c:pt idx="492">
                  <c:v>39964</c:v>
                </c:pt>
                <c:pt idx="493">
                  <c:v>39965</c:v>
                </c:pt>
                <c:pt idx="494">
                  <c:v>39966</c:v>
                </c:pt>
                <c:pt idx="495">
                  <c:v>39967</c:v>
                </c:pt>
                <c:pt idx="496">
                  <c:v>39968</c:v>
                </c:pt>
                <c:pt idx="497">
                  <c:v>39969</c:v>
                </c:pt>
                <c:pt idx="498">
                  <c:v>39970</c:v>
                </c:pt>
                <c:pt idx="499">
                  <c:v>39971</c:v>
                </c:pt>
                <c:pt idx="500">
                  <c:v>39972</c:v>
                </c:pt>
                <c:pt idx="501">
                  <c:v>39973</c:v>
                </c:pt>
                <c:pt idx="502">
                  <c:v>39974</c:v>
                </c:pt>
                <c:pt idx="503">
                  <c:v>39975</c:v>
                </c:pt>
                <c:pt idx="504">
                  <c:v>39976</c:v>
                </c:pt>
                <c:pt idx="505">
                  <c:v>39977</c:v>
                </c:pt>
                <c:pt idx="506">
                  <c:v>39994</c:v>
                </c:pt>
                <c:pt idx="507">
                  <c:v>39995</c:v>
                </c:pt>
                <c:pt idx="508">
                  <c:v>39996</c:v>
                </c:pt>
                <c:pt idx="509">
                  <c:v>39997</c:v>
                </c:pt>
                <c:pt idx="510">
                  <c:v>39998</c:v>
                </c:pt>
                <c:pt idx="511">
                  <c:v>39999</c:v>
                </c:pt>
                <c:pt idx="512">
                  <c:v>40000</c:v>
                </c:pt>
                <c:pt idx="513">
                  <c:v>40001</c:v>
                </c:pt>
                <c:pt idx="514">
                  <c:v>40002</c:v>
                </c:pt>
                <c:pt idx="515">
                  <c:v>40003</c:v>
                </c:pt>
                <c:pt idx="516">
                  <c:v>40004</c:v>
                </c:pt>
                <c:pt idx="517">
                  <c:v>40005</c:v>
                </c:pt>
                <c:pt idx="518">
                  <c:v>40006</c:v>
                </c:pt>
                <c:pt idx="519">
                  <c:v>40007</c:v>
                </c:pt>
                <c:pt idx="520">
                  <c:v>40008</c:v>
                </c:pt>
                <c:pt idx="521">
                  <c:v>40009</c:v>
                </c:pt>
                <c:pt idx="522">
                  <c:v>40010</c:v>
                </c:pt>
                <c:pt idx="523">
                  <c:v>40011</c:v>
                </c:pt>
                <c:pt idx="524">
                  <c:v>40012</c:v>
                </c:pt>
                <c:pt idx="525">
                  <c:v>40013</c:v>
                </c:pt>
                <c:pt idx="526">
                  <c:v>40014</c:v>
                </c:pt>
                <c:pt idx="527">
                  <c:v>40015</c:v>
                </c:pt>
                <c:pt idx="528">
                  <c:v>40016</c:v>
                </c:pt>
                <c:pt idx="529">
                  <c:v>40017</c:v>
                </c:pt>
                <c:pt idx="530">
                  <c:v>40018</c:v>
                </c:pt>
                <c:pt idx="531">
                  <c:v>40019</c:v>
                </c:pt>
                <c:pt idx="532">
                  <c:v>40022</c:v>
                </c:pt>
                <c:pt idx="533">
                  <c:v>40023</c:v>
                </c:pt>
                <c:pt idx="534">
                  <c:v>40024</c:v>
                </c:pt>
                <c:pt idx="535">
                  <c:v>40025</c:v>
                </c:pt>
                <c:pt idx="536">
                  <c:v>40026</c:v>
                </c:pt>
                <c:pt idx="537">
                  <c:v>40027</c:v>
                </c:pt>
                <c:pt idx="538">
                  <c:v>40028</c:v>
                </c:pt>
                <c:pt idx="539">
                  <c:v>40029</c:v>
                </c:pt>
                <c:pt idx="540">
                  <c:v>40030</c:v>
                </c:pt>
                <c:pt idx="541">
                  <c:v>40031</c:v>
                </c:pt>
                <c:pt idx="542">
                  <c:v>40032</c:v>
                </c:pt>
                <c:pt idx="543">
                  <c:v>40033</c:v>
                </c:pt>
                <c:pt idx="544">
                  <c:v>40034</c:v>
                </c:pt>
                <c:pt idx="545">
                  <c:v>40035</c:v>
                </c:pt>
                <c:pt idx="546">
                  <c:v>40036</c:v>
                </c:pt>
                <c:pt idx="547">
                  <c:v>40037</c:v>
                </c:pt>
                <c:pt idx="548">
                  <c:v>40038</c:v>
                </c:pt>
                <c:pt idx="549">
                  <c:v>40039</c:v>
                </c:pt>
                <c:pt idx="550">
                  <c:v>40040</c:v>
                </c:pt>
                <c:pt idx="551">
                  <c:v>40041</c:v>
                </c:pt>
                <c:pt idx="552">
                  <c:v>40042</c:v>
                </c:pt>
                <c:pt idx="553">
                  <c:v>40043</c:v>
                </c:pt>
                <c:pt idx="554">
                  <c:v>40044</c:v>
                </c:pt>
                <c:pt idx="555">
                  <c:v>40045</c:v>
                </c:pt>
                <c:pt idx="556">
                  <c:v>40046</c:v>
                </c:pt>
                <c:pt idx="557">
                  <c:v>40047</c:v>
                </c:pt>
                <c:pt idx="558">
                  <c:v>40048</c:v>
                </c:pt>
                <c:pt idx="559">
                  <c:v>40049</c:v>
                </c:pt>
                <c:pt idx="560">
                  <c:v>40051</c:v>
                </c:pt>
                <c:pt idx="561">
                  <c:v>40052</c:v>
                </c:pt>
                <c:pt idx="562">
                  <c:v>40053</c:v>
                </c:pt>
                <c:pt idx="563">
                  <c:v>40054</c:v>
                </c:pt>
                <c:pt idx="564">
                  <c:v>40055</c:v>
                </c:pt>
                <c:pt idx="565">
                  <c:v>40056</c:v>
                </c:pt>
                <c:pt idx="566">
                  <c:v>40057</c:v>
                </c:pt>
                <c:pt idx="567">
                  <c:v>40058</c:v>
                </c:pt>
                <c:pt idx="568">
                  <c:v>40059</c:v>
                </c:pt>
                <c:pt idx="569">
                  <c:v>40060</c:v>
                </c:pt>
                <c:pt idx="570">
                  <c:v>40061</c:v>
                </c:pt>
                <c:pt idx="571">
                  <c:v>40062</c:v>
                </c:pt>
                <c:pt idx="572">
                  <c:v>40063</c:v>
                </c:pt>
                <c:pt idx="573">
                  <c:v>40064</c:v>
                </c:pt>
                <c:pt idx="574">
                  <c:v>40065</c:v>
                </c:pt>
                <c:pt idx="575">
                  <c:v>40066</c:v>
                </c:pt>
                <c:pt idx="576">
                  <c:v>40067</c:v>
                </c:pt>
                <c:pt idx="577">
                  <c:v>40068</c:v>
                </c:pt>
                <c:pt idx="578">
                  <c:v>40069</c:v>
                </c:pt>
                <c:pt idx="579">
                  <c:v>40070</c:v>
                </c:pt>
                <c:pt idx="580">
                  <c:v>40071</c:v>
                </c:pt>
                <c:pt idx="581">
                  <c:v>40072</c:v>
                </c:pt>
                <c:pt idx="582">
                  <c:v>40073</c:v>
                </c:pt>
                <c:pt idx="583">
                  <c:v>40074</c:v>
                </c:pt>
                <c:pt idx="584">
                  <c:v>40075</c:v>
                </c:pt>
                <c:pt idx="585">
                  <c:v>40076</c:v>
                </c:pt>
                <c:pt idx="586">
                  <c:v>40077</c:v>
                </c:pt>
                <c:pt idx="587">
                  <c:v>40078</c:v>
                </c:pt>
                <c:pt idx="588">
                  <c:v>40079</c:v>
                </c:pt>
                <c:pt idx="589">
                  <c:v>40080</c:v>
                </c:pt>
                <c:pt idx="590">
                  <c:v>40081</c:v>
                </c:pt>
                <c:pt idx="591">
                  <c:v>40082</c:v>
                </c:pt>
                <c:pt idx="592">
                  <c:v>40083</c:v>
                </c:pt>
                <c:pt idx="593">
                  <c:v>40084</c:v>
                </c:pt>
                <c:pt idx="594">
                  <c:v>40085</c:v>
                </c:pt>
                <c:pt idx="595">
                  <c:v>40086</c:v>
                </c:pt>
                <c:pt idx="596">
                  <c:v>40087</c:v>
                </c:pt>
                <c:pt idx="597">
                  <c:v>40088</c:v>
                </c:pt>
                <c:pt idx="598">
                  <c:v>40089</c:v>
                </c:pt>
                <c:pt idx="599">
                  <c:v>40090</c:v>
                </c:pt>
                <c:pt idx="600">
                  <c:v>40091</c:v>
                </c:pt>
                <c:pt idx="601">
                  <c:v>40092</c:v>
                </c:pt>
                <c:pt idx="602">
                  <c:v>40093</c:v>
                </c:pt>
                <c:pt idx="603">
                  <c:v>40094</c:v>
                </c:pt>
                <c:pt idx="604">
                  <c:v>40099</c:v>
                </c:pt>
                <c:pt idx="605">
                  <c:v>40100</c:v>
                </c:pt>
                <c:pt idx="606">
                  <c:v>40101</c:v>
                </c:pt>
                <c:pt idx="607">
                  <c:v>40102</c:v>
                </c:pt>
                <c:pt idx="608">
                  <c:v>40103</c:v>
                </c:pt>
                <c:pt idx="609">
                  <c:v>40104</c:v>
                </c:pt>
                <c:pt idx="610">
                  <c:v>40105</c:v>
                </c:pt>
                <c:pt idx="611">
                  <c:v>40106</c:v>
                </c:pt>
                <c:pt idx="612">
                  <c:v>40107</c:v>
                </c:pt>
                <c:pt idx="613">
                  <c:v>40108</c:v>
                </c:pt>
                <c:pt idx="614">
                  <c:v>40109</c:v>
                </c:pt>
                <c:pt idx="615">
                  <c:v>40110</c:v>
                </c:pt>
                <c:pt idx="616">
                  <c:v>40111</c:v>
                </c:pt>
                <c:pt idx="617">
                  <c:v>40112</c:v>
                </c:pt>
                <c:pt idx="618">
                  <c:v>40113</c:v>
                </c:pt>
                <c:pt idx="619">
                  <c:v>40114</c:v>
                </c:pt>
                <c:pt idx="620">
                  <c:v>40115</c:v>
                </c:pt>
                <c:pt idx="621">
                  <c:v>40116</c:v>
                </c:pt>
                <c:pt idx="622">
                  <c:v>40117</c:v>
                </c:pt>
                <c:pt idx="623">
                  <c:v>40118</c:v>
                </c:pt>
                <c:pt idx="624">
                  <c:v>40119</c:v>
                </c:pt>
                <c:pt idx="625">
                  <c:v>40120</c:v>
                </c:pt>
                <c:pt idx="626">
                  <c:v>40121</c:v>
                </c:pt>
                <c:pt idx="627">
                  <c:v>40122</c:v>
                </c:pt>
                <c:pt idx="628">
                  <c:v>40123</c:v>
                </c:pt>
                <c:pt idx="629">
                  <c:v>40124</c:v>
                </c:pt>
                <c:pt idx="630">
                  <c:v>40125</c:v>
                </c:pt>
                <c:pt idx="631">
                  <c:v>40126</c:v>
                </c:pt>
                <c:pt idx="632">
                  <c:v>40127</c:v>
                </c:pt>
                <c:pt idx="633">
                  <c:v>40128</c:v>
                </c:pt>
                <c:pt idx="634">
                  <c:v>40129</c:v>
                </c:pt>
                <c:pt idx="635">
                  <c:v>40130</c:v>
                </c:pt>
                <c:pt idx="636">
                  <c:v>40131</c:v>
                </c:pt>
                <c:pt idx="637">
                  <c:v>40132</c:v>
                </c:pt>
                <c:pt idx="638">
                  <c:v>40133</c:v>
                </c:pt>
                <c:pt idx="639">
                  <c:v>40134</c:v>
                </c:pt>
                <c:pt idx="640">
                  <c:v>40135</c:v>
                </c:pt>
                <c:pt idx="641">
                  <c:v>40136</c:v>
                </c:pt>
                <c:pt idx="642">
                  <c:v>40137</c:v>
                </c:pt>
                <c:pt idx="643">
                  <c:v>40138</c:v>
                </c:pt>
                <c:pt idx="644">
                  <c:v>40139</c:v>
                </c:pt>
                <c:pt idx="645">
                  <c:v>40140</c:v>
                </c:pt>
                <c:pt idx="646">
                  <c:v>40141</c:v>
                </c:pt>
                <c:pt idx="647">
                  <c:v>40142</c:v>
                </c:pt>
                <c:pt idx="648">
                  <c:v>40143</c:v>
                </c:pt>
                <c:pt idx="649">
                  <c:v>40144</c:v>
                </c:pt>
                <c:pt idx="650">
                  <c:v>40145</c:v>
                </c:pt>
                <c:pt idx="651">
                  <c:v>40146</c:v>
                </c:pt>
                <c:pt idx="652">
                  <c:v>40147</c:v>
                </c:pt>
                <c:pt idx="653">
                  <c:v>40148</c:v>
                </c:pt>
                <c:pt idx="654">
                  <c:v>40149</c:v>
                </c:pt>
                <c:pt idx="655">
                  <c:v>40150</c:v>
                </c:pt>
                <c:pt idx="656">
                  <c:v>40151</c:v>
                </c:pt>
                <c:pt idx="657">
                  <c:v>40152</c:v>
                </c:pt>
                <c:pt idx="658">
                  <c:v>40153</c:v>
                </c:pt>
                <c:pt idx="659">
                  <c:v>40154</c:v>
                </c:pt>
                <c:pt idx="660">
                  <c:v>40155</c:v>
                </c:pt>
                <c:pt idx="661">
                  <c:v>40156</c:v>
                </c:pt>
                <c:pt idx="662">
                  <c:v>40157</c:v>
                </c:pt>
                <c:pt idx="663">
                  <c:v>40158</c:v>
                </c:pt>
                <c:pt idx="664">
                  <c:v>40159</c:v>
                </c:pt>
                <c:pt idx="665">
                  <c:v>40160</c:v>
                </c:pt>
                <c:pt idx="666">
                  <c:v>40161</c:v>
                </c:pt>
                <c:pt idx="667">
                  <c:v>40162</c:v>
                </c:pt>
                <c:pt idx="668">
                  <c:v>40163</c:v>
                </c:pt>
                <c:pt idx="669">
                  <c:v>40164</c:v>
                </c:pt>
                <c:pt idx="670">
                  <c:v>40165</c:v>
                </c:pt>
                <c:pt idx="671">
                  <c:v>40166</c:v>
                </c:pt>
                <c:pt idx="672">
                  <c:v>40167</c:v>
                </c:pt>
                <c:pt idx="673">
                  <c:v>40168</c:v>
                </c:pt>
                <c:pt idx="674">
                  <c:v>40169</c:v>
                </c:pt>
                <c:pt idx="675">
                  <c:v>40170</c:v>
                </c:pt>
                <c:pt idx="676">
                  <c:v>40171</c:v>
                </c:pt>
                <c:pt idx="677">
                  <c:v>40172</c:v>
                </c:pt>
                <c:pt idx="678">
                  <c:v>40173</c:v>
                </c:pt>
                <c:pt idx="679">
                  <c:v>40174</c:v>
                </c:pt>
                <c:pt idx="680">
                  <c:v>40175</c:v>
                </c:pt>
                <c:pt idx="681">
                  <c:v>40176</c:v>
                </c:pt>
                <c:pt idx="682">
                  <c:v>40177</c:v>
                </c:pt>
                <c:pt idx="683">
                  <c:v>40178</c:v>
                </c:pt>
                <c:pt idx="684">
                  <c:v>40179</c:v>
                </c:pt>
                <c:pt idx="685">
                  <c:v>40180</c:v>
                </c:pt>
                <c:pt idx="686">
                  <c:v>40181</c:v>
                </c:pt>
                <c:pt idx="687">
                  <c:v>40182</c:v>
                </c:pt>
                <c:pt idx="688">
                  <c:v>40183</c:v>
                </c:pt>
                <c:pt idx="689">
                  <c:v>40184</c:v>
                </c:pt>
                <c:pt idx="690">
                  <c:v>40185</c:v>
                </c:pt>
                <c:pt idx="691">
                  <c:v>40186</c:v>
                </c:pt>
                <c:pt idx="692">
                  <c:v>40187</c:v>
                </c:pt>
                <c:pt idx="693">
                  <c:v>40188</c:v>
                </c:pt>
                <c:pt idx="694">
                  <c:v>40189</c:v>
                </c:pt>
                <c:pt idx="695">
                  <c:v>40190</c:v>
                </c:pt>
                <c:pt idx="696">
                  <c:v>40191</c:v>
                </c:pt>
                <c:pt idx="697">
                  <c:v>40192</c:v>
                </c:pt>
                <c:pt idx="698">
                  <c:v>40193</c:v>
                </c:pt>
                <c:pt idx="699">
                  <c:v>40194</c:v>
                </c:pt>
                <c:pt idx="700">
                  <c:v>40195</c:v>
                </c:pt>
                <c:pt idx="701">
                  <c:v>40196</c:v>
                </c:pt>
                <c:pt idx="702">
                  <c:v>40197</c:v>
                </c:pt>
                <c:pt idx="703">
                  <c:v>40198</c:v>
                </c:pt>
                <c:pt idx="704">
                  <c:v>40199</c:v>
                </c:pt>
                <c:pt idx="705">
                  <c:v>40200</c:v>
                </c:pt>
                <c:pt idx="706">
                  <c:v>40201</c:v>
                </c:pt>
                <c:pt idx="707">
                  <c:v>40202</c:v>
                </c:pt>
                <c:pt idx="708">
                  <c:v>40203</c:v>
                </c:pt>
                <c:pt idx="709">
                  <c:v>40204</c:v>
                </c:pt>
                <c:pt idx="710">
                  <c:v>40205</c:v>
                </c:pt>
                <c:pt idx="711">
                  <c:v>40206</c:v>
                </c:pt>
                <c:pt idx="712">
                  <c:v>40207</c:v>
                </c:pt>
                <c:pt idx="713">
                  <c:v>40208</c:v>
                </c:pt>
                <c:pt idx="714">
                  <c:v>40209</c:v>
                </c:pt>
                <c:pt idx="715">
                  <c:v>40210</c:v>
                </c:pt>
                <c:pt idx="716">
                  <c:v>40211</c:v>
                </c:pt>
                <c:pt idx="717">
                  <c:v>40212</c:v>
                </c:pt>
                <c:pt idx="718">
                  <c:v>40213</c:v>
                </c:pt>
                <c:pt idx="719">
                  <c:v>40214</c:v>
                </c:pt>
                <c:pt idx="720">
                  <c:v>40215</c:v>
                </c:pt>
                <c:pt idx="721">
                  <c:v>40216</c:v>
                </c:pt>
                <c:pt idx="722">
                  <c:v>40217</c:v>
                </c:pt>
                <c:pt idx="723">
                  <c:v>40218</c:v>
                </c:pt>
                <c:pt idx="724">
                  <c:v>40219</c:v>
                </c:pt>
                <c:pt idx="725">
                  <c:v>40220</c:v>
                </c:pt>
                <c:pt idx="726">
                  <c:v>40221</c:v>
                </c:pt>
                <c:pt idx="727">
                  <c:v>40222</c:v>
                </c:pt>
                <c:pt idx="728">
                  <c:v>40223</c:v>
                </c:pt>
                <c:pt idx="729">
                  <c:v>40224</c:v>
                </c:pt>
                <c:pt idx="730">
                  <c:v>40225</c:v>
                </c:pt>
                <c:pt idx="731">
                  <c:v>40226</c:v>
                </c:pt>
                <c:pt idx="732">
                  <c:v>40227</c:v>
                </c:pt>
                <c:pt idx="733">
                  <c:v>40228</c:v>
                </c:pt>
                <c:pt idx="734">
                  <c:v>40229</c:v>
                </c:pt>
                <c:pt idx="735">
                  <c:v>40230</c:v>
                </c:pt>
                <c:pt idx="736">
                  <c:v>40231</c:v>
                </c:pt>
                <c:pt idx="737">
                  <c:v>40232</c:v>
                </c:pt>
                <c:pt idx="738">
                  <c:v>40233</c:v>
                </c:pt>
                <c:pt idx="739">
                  <c:v>40234</c:v>
                </c:pt>
                <c:pt idx="740">
                  <c:v>40235</c:v>
                </c:pt>
                <c:pt idx="741">
                  <c:v>40236</c:v>
                </c:pt>
                <c:pt idx="742">
                  <c:v>40237</c:v>
                </c:pt>
                <c:pt idx="743">
                  <c:v>40238</c:v>
                </c:pt>
                <c:pt idx="744">
                  <c:v>40239</c:v>
                </c:pt>
                <c:pt idx="745">
                  <c:v>40240</c:v>
                </c:pt>
                <c:pt idx="746">
                  <c:v>40241</c:v>
                </c:pt>
                <c:pt idx="747">
                  <c:v>40242</c:v>
                </c:pt>
                <c:pt idx="748">
                  <c:v>40243</c:v>
                </c:pt>
                <c:pt idx="749">
                  <c:v>40244</c:v>
                </c:pt>
                <c:pt idx="750">
                  <c:v>40245</c:v>
                </c:pt>
                <c:pt idx="751">
                  <c:v>40246</c:v>
                </c:pt>
                <c:pt idx="752">
                  <c:v>40247</c:v>
                </c:pt>
                <c:pt idx="753">
                  <c:v>40248</c:v>
                </c:pt>
                <c:pt idx="754">
                  <c:v>40249</c:v>
                </c:pt>
                <c:pt idx="755">
                  <c:v>40250</c:v>
                </c:pt>
                <c:pt idx="756">
                  <c:v>40251</c:v>
                </c:pt>
                <c:pt idx="757">
                  <c:v>40252</c:v>
                </c:pt>
                <c:pt idx="758">
                  <c:v>40253</c:v>
                </c:pt>
                <c:pt idx="759">
                  <c:v>40254</c:v>
                </c:pt>
                <c:pt idx="760">
                  <c:v>40255</c:v>
                </c:pt>
                <c:pt idx="761">
                  <c:v>40256</c:v>
                </c:pt>
                <c:pt idx="762">
                  <c:v>40257</c:v>
                </c:pt>
                <c:pt idx="763">
                  <c:v>40258</c:v>
                </c:pt>
                <c:pt idx="764">
                  <c:v>40259</c:v>
                </c:pt>
                <c:pt idx="765">
                  <c:v>40260</c:v>
                </c:pt>
                <c:pt idx="766">
                  <c:v>40261</c:v>
                </c:pt>
                <c:pt idx="767">
                  <c:v>40262</c:v>
                </c:pt>
                <c:pt idx="768">
                  <c:v>40263</c:v>
                </c:pt>
                <c:pt idx="769">
                  <c:v>40264</c:v>
                </c:pt>
                <c:pt idx="770">
                  <c:v>40265</c:v>
                </c:pt>
                <c:pt idx="771">
                  <c:v>40266</c:v>
                </c:pt>
                <c:pt idx="772">
                  <c:v>40267</c:v>
                </c:pt>
                <c:pt idx="773">
                  <c:v>40268</c:v>
                </c:pt>
                <c:pt idx="774">
                  <c:v>40269</c:v>
                </c:pt>
                <c:pt idx="775">
                  <c:v>40270</c:v>
                </c:pt>
                <c:pt idx="776">
                  <c:v>40271</c:v>
                </c:pt>
                <c:pt idx="777">
                  <c:v>40272</c:v>
                </c:pt>
                <c:pt idx="778">
                  <c:v>40273</c:v>
                </c:pt>
                <c:pt idx="779">
                  <c:v>40274</c:v>
                </c:pt>
                <c:pt idx="780">
                  <c:v>40275</c:v>
                </c:pt>
                <c:pt idx="781">
                  <c:v>40276</c:v>
                </c:pt>
                <c:pt idx="782">
                  <c:v>40277</c:v>
                </c:pt>
                <c:pt idx="783">
                  <c:v>40278</c:v>
                </c:pt>
                <c:pt idx="784">
                  <c:v>40279</c:v>
                </c:pt>
                <c:pt idx="785">
                  <c:v>40280</c:v>
                </c:pt>
                <c:pt idx="786">
                  <c:v>40281</c:v>
                </c:pt>
                <c:pt idx="787">
                  <c:v>40282</c:v>
                </c:pt>
                <c:pt idx="788">
                  <c:v>40283</c:v>
                </c:pt>
                <c:pt idx="789">
                  <c:v>40284</c:v>
                </c:pt>
                <c:pt idx="790">
                  <c:v>40285</c:v>
                </c:pt>
                <c:pt idx="791">
                  <c:v>40286</c:v>
                </c:pt>
                <c:pt idx="792">
                  <c:v>40287</c:v>
                </c:pt>
                <c:pt idx="793">
                  <c:v>40288</c:v>
                </c:pt>
                <c:pt idx="794">
                  <c:v>40289</c:v>
                </c:pt>
                <c:pt idx="795">
                  <c:v>40290</c:v>
                </c:pt>
                <c:pt idx="796">
                  <c:v>40291</c:v>
                </c:pt>
                <c:pt idx="797">
                  <c:v>40292</c:v>
                </c:pt>
                <c:pt idx="798">
                  <c:v>40293</c:v>
                </c:pt>
                <c:pt idx="799">
                  <c:v>40294</c:v>
                </c:pt>
                <c:pt idx="800">
                  <c:v>40295</c:v>
                </c:pt>
                <c:pt idx="801">
                  <c:v>40296</c:v>
                </c:pt>
                <c:pt idx="802">
                  <c:v>40297</c:v>
                </c:pt>
                <c:pt idx="803">
                  <c:v>40298</c:v>
                </c:pt>
                <c:pt idx="804">
                  <c:v>40299</c:v>
                </c:pt>
                <c:pt idx="805">
                  <c:v>40300</c:v>
                </c:pt>
                <c:pt idx="806">
                  <c:v>40301</c:v>
                </c:pt>
                <c:pt idx="807">
                  <c:v>40302</c:v>
                </c:pt>
                <c:pt idx="808">
                  <c:v>40303</c:v>
                </c:pt>
                <c:pt idx="809">
                  <c:v>40304</c:v>
                </c:pt>
                <c:pt idx="810">
                  <c:v>40305</c:v>
                </c:pt>
                <c:pt idx="811">
                  <c:v>40306</c:v>
                </c:pt>
                <c:pt idx="812">
                  <c:v>40307</c:v>
                </c:pt>
                <c:pt idx="813">
                  <c:v>40308</c:v>
                </c:pt>
                <c:pt idx="814">
                  <c:v>40309</c:v>
                </c:pt>
                <c:pt idx="815">
                  <c:v>40310</c:v>
                </c:pt>
                <c:pt idx="816">
                  <c:v>40311</c:v>
                </c:pt>
                <c:pt idx="817">
                  <c:v>40312</c:v>
                </c:pt>
                <c:pt idx="818">
                  <c:v>40313</c:v>
                </c:pt>
                <c:pt idx="819">
                  <c:v>40318</c:v>
                </c:pt>
                <c:pt idx="820">
                  <c:v>40319</c:v>
                </c:pt>
                <c:pt idx="821">
                  <c:v>40320</c:v>
                </c:pt>
                <c:pt idx="822">
                  <c:v>40321</c:v>
                </c:pt>
                <c:pt idx="823">
                  <c:v>40322</c:v>
                </c:pt>
                <c:pt idx="824">
                  <c:v>40323</c:v>
                </c:pt>
                <c:pt idx="825">
                  <c:v>40324</c:v>
                </c:pt>
                <c:pt idx="826">
                  <c:v>40325</c:v>
                </c:pt>
                <c:pt idx="827">
                  <c:v>40326</c:v>
                </c:pt>
                <c:pt idx="828">
                  <c:v>40327</c:v>
                </c:pt>
                <c:pt idx="829">
                  <c:v>40328</c:v>
                </c:pt>
                <c:pt idx="830">
                  <c:v>40329</c:v>
                </c:pt>
                <c:pt idx="831">
                  <c:v>40330</c:v>
                </c:pt>
                <c:pt idx="832">
                  <c:v>40331</c:v>
                </c:pt>
                <c:pt idx="833">
                  <c:v>40332</c:v>
                </c:pt>
                <c:pt idx="834">
                  <c:v>40333</c:v>
                </c:pt>
                <c:pt idx="835">
                  <c:v>40334</c:v>
                </c:pt>
                <c:pt idx="836">
                  <c:v>40335</c:v>
                </c:pt>
                <c:pt idx="837">
                  <c:v>40336</c:v>
                </c:pt>
                <c:pt idx="838">
                  <c:v>40337</c:v>
                </c:pt>
                <c:pt idx="839">
                  <c:v>40338</c:v>
                </c:pt>
                <c:pt idx="840">
                  <c:v>40339</c:v>
                </c:pt>
                <c:pt idx="841">
                  <c:v>40340</c:v>
                </c:pt>
                <c:pt idx="842">
                  <c:v>40341</c:v>
                </c:pt>
                <c:pt idx="843">
                  <c:v>40342</c:v>
                </c:pt>
                <c:pt idx="844">
                  <c:v>40343</c:v>
                </c:pt>
                <c:pt idx="845">
                  <c:v>40344</c:v>
                </c:pt>
                <c:pt idx="846">
                  <c:v>40345</c:v>
                </c:pt>
                <c:pt idx="847">
                  <c:v>40346</c:v>
                </c:pt>
                <c:pt idx="848">
                  <c:v>40347</c:v>
                </c:pt>
                <c:pt idx="849">
                  <c:v>40348</c:v>
                </c:pt>
                <c:pt idx="850">
                  <c:v>40349</c:v>
                </c:pt>
                <c:pt idx="851">
                  <c:v>40350</c:v>
                </c:pt>
                <c:pt idx="852">
                  <c:v>40351</c:v>
                </c:pt>
                <c:pt idx="853">
                  <c:v>40352</c:v>
                </c:pt>
                <c:pt idx="854">
                  <c:v>40353</c:v>
                </c:pt>
                <c:pt idx="855">
                  <c:v>40354</c:v>
                </c:pt>
                <c:pt idx="856">
                  <c:v>40355</c:v>
                </c:pt>
                <c:pt idx="857">
                  <c:v>40356</c:v>
                </c:pt>
                <c:pt idx="858">
                  <c:v>40357</c:v>
                </c:pt>
                <c:pt idx="859">
                  <c:v>40358</c:v>
                </c:pt>
                <c:pt idx="860">
                  <c:v>40359</c:v>
                </c:pt>
                <c:pt idx="861">
                  <c:v>40360</c:v>
                </c:pt>
                <c:pt idx="862">
                  <c:v>40361</c:v>
                </c:pt>
                <c:pt idx="863">
                  <c:v>40362</c:v>
                </c:pt>
                <c:pt idx="864">
                  <c:v>40363</c:v>
                </c:pt>
                <c:pt idx="865">
                  <c:v>40364</c:v>
                </c:pt>
                <c:pt idx="866">
                  <c:v>40365</c:v>
                </c:pt>
                <c:pt idx="867">
                  <c:v>40366</c:v>
                </c:pt>
                <c:pt idx="868">
                  <c:v>40367</c:v>
                </c:pt>
                <c:pt idx="869">
                  <c:v>40368</c:v>
                </c:pt>
                <c:pt idx="870">
                  <c:v>40369</c:v>
                </c:pt>
                <c:pt idx="871">
                  <c:v>40370</c:v>
                </c:pt>
                <c:pt idx="872">
                  <c:v>40371</c:v>
                </c:pt>
                <c:pt idx="873">
                  <c:v>40372</c:v>
                </c:pt>
                <c:pt idx="874">
                  <c:v>40373</c:v>
                </c:pt>
                <c:pt idx="875">
                  <c:v>40374</c:v>
                </c:pt>
                <c:pt idx="876">
                  <c:v>40375</c:v>
                </c:pt>
                <c:pt idx="877">
                  <c:v>40376</c:v>
                </c:pt>
                <c:pt idx="878">
                  <c:v>40377</c:v>
                </c:pt>
                <c:pt idx="879">
                  <c:v>40378</c:v>
                </c:pt>
                <c:pt idx="880">
                  <c:v>40379</c:v>
                </c:pt>
                <c:pt idx="881">
                  <c:v>40380</c:v>
                </c:pt>
                <c:pt idx="882">
                  <c:v>40381</c:v>
                </c:pt>
                <c:pt idx="883">
                  <c:v>40382</c:v>
                </c:pt>
                <c:pt idx="884">
                  <c:v>40383</c:v>
                </c:pt>
                <c:pt idx="885">
                  <c:v>40384</c:v>
                </c:pt>
                <c:pt idx="886">
                  <c:v>40385</c:v>
                </c:pt>
                <c:pt idx="887">
                  <c:v>40386</c:v>
                </c:pt>
                <c:pt idx="888">
                  <c:v>40387</c:v>
                </c:pt>
                <c:pt idx="889">
                  <c:v>40388</c:v>
                </c:pt>
                <c:pt idx="890">
                  <c:v>40389</c:v>
                </c:pt>
                <c:pt idx="891">
                  <c:v>40390</c:v>
                </c:pt>
                <c:pt idx="892">
                  <c:v>40391</c:v>
                </c:pt>
                <c:pt idx="893">
                  <c:v>40392</c:v>
                </c:pt>
                <c:pt idx="894">
                  <c:v>40393</c:v>
                </c:pt>
                <c:pt idx="895">
                  <c:v>40394</c:v>
                </c:pt>
                <c:pt idx="896">
                  <c:v>40395</c:v>
                </c:pt>
                <c:pt idx="897">
                  <c:v>40396</c:v>
                </c:pt>
                <c:pt idx="898">
                  <c:v>40397</c:v>
                </c:pt>
                <c:pt idx="899">
                  <c:v>40398</c:v>
                </c:pt>
                <c:pt idx="900">
                  <c:v>40399</c:v>
                </c:pt>
                <c:pt idx="901">
                  <c:v>40400</c:v>
                </c:pt>
                <c:pt idx="902">
                  <c:v>40401</c:v>
                </c:pt>
                <c:pt idx="903">
                  <c:v>40402</c:v>
                </c:pt>
                <c:pt idx="904">
                  <c:v>40403</c:v>
                </c:pt>
                <c:pt idx="905">
                  <c:v>40408</c:v>
                </c:pt>
                <c:pt idx="906">
                  <c:v>40409</c:v>
                </c:pt>
                <c:pt idx="907">
                  <c:v>40410</c:v>
                </c:pt>
                <c:pt idx="908">
                  <c:v>40411</c:v>
                </c:pt>
                <c:pt idx="909">
                  <c:v>40412</c:v>
                </c:pt>
                <c:pt idx="910">
                  <c:v>40413</c:v>
                </c:pt>
                <c:pt idx="911">
                  <c:v>40414</c:v>
                </c:pt>
                <c:pt idx="912">
                  <c:v>40415</c:v>
                </c:pt>
                <c:pt idx="913">
                  <c:v>40416</c:v>
                </c:pt>
                <c:pt idx="914">
                  <c:v>40417</c:v>
                </c:pt>
                <c:pt idx="915">
                  <c:v>40418</c:v>
                </c:pt>
                <c:pt idx="916">
                  <c:v>40419</c:v>
                </c:pt>
                <c:pt idx="917">
                  <c:v>40420</c:v>
                </c:pt>
                <c:pt idx="918">
                  <c:v>40421</c:v>
                </c:pt>
                <c:pt idx="919">
                  <c:v>40422</c:v>
                </c:pt>
                <c:pt idx="920">
                  <c:v>40423</c:v>
                </c:pt>
                <c:pt idx="921">
                  <c:v>40424</c:v>
                </c:pt>
                <c:pt idx="922">
                  <c:v>40425</c:v>
                </c:pt>
                <c:pt idx="923">
                  <c:v>40426</c:v>
                </c:pt>
                <c:pt idx="924">
                  <c:v>40427</c:v>
                </c:pt>
                <c:pt idx="925">
                  <c:v>40428</c:v>
                </c:pt>
                <c:pt idx="926">
                  <c:v>40429</c:v>
                </c:pt>
                <c:pt idx="927">
                  <c:v>40430</c:v>
                </c:pt>
                <c:pt idx="928">
                  <c:v>40431</c:v>
                </c:pt>
                <c:pt idx="929">
                  <c:v>40432</c:v>
                </c:pt>
                <c:pt idx="930">
                  <c:v>40433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40445</c:v>
                </c:pt>
                <c:pt idx="937">
                  <c:v>40446</c:v>
                </c:pt>
                <c:pt idx="938">
                  <c:v>40447</c:v>
                </c:pt>
                <c:pt idx="939">
                  <c:v>40448</c:v>
                </c:pt>
                <c:pt idx="940">
                  <c:v>40449</c:v>
                </c:pt>
                <c:pt idx="941">
                  <c:v>40450</c:v>
                </c:pt>
                <c:pt idx="942">
                  <c:v>40451</c:v>
                </c:pt>
                <c:pt idx="943">
                  <c:v>40452</c:v>
                </c:pt>
                <c:pt idx="944">
                  <c:v>40453</c:v>
                </c:pt>
                <c:pt idx="945">
                  <c:v>40454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40460</c:v>
                </c:pt>
                <c:pt idx="952">
                  <c:v>40461</c:v>
                </c:pt>
                <c:pt idx="953">
                  <c:v>40462</c:v>
                </c:pt>
                <c:pt idx="954">
                  <c:v>40463</c:v>
                </c:pt>
                <c:pt idx="955">
                  <c:v>40464</c:v>
                </c:pt>
                <c:pt idx="956">
                  <c:v>40466</c:v>
                </c:pt>
                <c:pt idx="957">
                  <c:v>40467</c:v>
                </c:pt>
                <c:pt idx="958">
                  <c:v>40468</c:v>
                </c:pt>
                <c:pt idx="959">
                  <c:v>40469</c:v>
                </c:pt>
                <c:pt idx="960">
                  <c:v>40470</c:v>
                </c:pt>
                <c:pt idx="961">
                  <c:v>40471</c:v>
                </c:pt>
                <c:pt idx="962">
                  <c:v>40472</c:v>
                </c:pt>
                <c:pt idx="963">
                  <c:v>40473</c:v>
                </c:pt>
                <c:pt idx="964">
                  <c:v>40474</c:v>
                </c:pt>
                <c:pt idx="965">
                  <c:v>40475</c:v>
                </c:pt>
                <c:pt idx="966">
                  <c:v>40476</c:v>
                </c:pt>
                <c:pt idx="967">
                  <c:v>40477</c:v>
                </c:pt>
                <c:pt idx="968">
                  <c:v>40478</c:v>
                </c:pt>
                <c:pt idx="969">
                  <c:v>40479</c:v>
                </c:pt>
                <c:pt idx="970">
                  <c:v>40480</c:v>
                </c:pt>
                <c:pt idx="971">
                  <c:v>40481</c:v>
                </c:pt>
                <c:pt idx="972">
                  <c:v>40482</c:v>
                </c:pt>
                <c:pt idx="973">
                  <c:v>40483</c:v>
                </c:pt>
                <c:pt idx="974">
                  <c:v>40484</c:v>
                </c:pt>
                <c:pt idx="975">
                  <c:v>40485</c:v>
                </c:pt>
                <c:pt idx="976">
                  <c:v>40486</c:v>
                </c:pt>
                <c:pt idx="977">
                  <c:v>40487</c:v>
                </c:pt>
                <c:pt idx="978">
                  <c:v>40488</c:v>
                </c:pt>
                <c:pt idx="979">
                  <c:v>40489</c:v>
                </c:pt>
                <c:pt idx="980">
                  <c:v>40490</c:v>
                </c:pt>
                <c:pt idx="981">
                  <c:v>40491</c:v>
                </c:pt>
                <c:pt idx="982">
                  <c:v>40492</c:v>
                </c:pt>
                <c:pt idx="983">
                  <c:v>40493</c:v>
                </c:pt>
                <c:pt idx="984">
                  <c:v>40494</c:v>
                </c:pt>
                <c:pt idx="985">
                  <c:v>40495</c:v>
                </c:pt>
                <c:pt idx="986">
                  <c:v>40496</c:v>
                </c:pt>
                <c:pt idx="987">
                  <c:v>40497</c:v>
                </c:pt>
                <c:pt idx="988">
                  <c:v>40498</c:v>
                </c:pt>
                <c:pt idx="989">
                  <c:v>40499</c:v>
                </c:pt>
                <c:pt idx="990">
                  <c:v>40500</c:v>
                </c:pt>
                <c:pt idx="991">
                  <c:v>40501</c:v>
                </c:pt>
                <c:pt idx="992">
                  <c:v>40502</c:v>
                </c:pt>
                <c:pt idx="993">
                  <c:v>40503</c:v>
                </c:pt>
                <c:pt idx="994">
                  <c:v>40504</c:v>
                </c:pt>
                <c:pt idx="995">
                  <c:v>40505</c:v>
                </c:pt>
                <c:pt idx="996">
                  <c:v>40506</c:v>
                </c:pt>
                <c:pt idx="997">
                  <c:v>40507</c:v>
                </c:pt>
                <c:pt idx="998">
                  <c:v>40508</c:v>
                </c:pt>
                <c:pt idx="999">
                  <c:v>40509</c:v>
                </c:pt>
                <c:pt idx="1000">
                  <c:v>40510</c:v>
                </c:pt>
                <c:pt idx="1001">
                  <c:v>40511</c:v>
                </c:pt>
                <c:pt idx="1002">
                  <c:v>40512</c:v>
                </c:pt>
                <c:pt idx="1003">
                  <c:v>40513</c:v>
                </c:pt>
                <c:pt idx="1004">
                  <c:v>40514</c:v>
                </c:pt>
                <c:pt idx="1005">
                  <c:v>40515</c:v>
                </c:pt>
                <c:pt idx="1006">
                  <c:v>40516</c:v>
                </c:pt>
                <c:pt idx="1007">
                  <c:v>40517</c:v>
                </c:pt>
                <c:pt idx="1008">
                  <c:v>40518</c:v>
                </c:pt>
                <c:pt idx="1009">
                  <c:v>40519</c:v>
                </c:pt>
                <c:pt idx="1010">
                  <c:v>40520</c:v>
                </c:pt>
                <c:pt idx="1011">
                  <c:v>40521</c:v>
                </c:pt>
                <c:pt idx="1012">
                  <c:v>40522</c:v>
                </c:pt>
                <c:pt idx="1013">
                  <c:v>40523</c:v>
                </c:pt>
                <c:pt idx="1014">
                  <c:v>40524</c:v>
                </c:pt>
                <c:pt idx="1015">
                  <c:v>40525</c:v>
                </c:pt>
                <c:pt idx="1016">
                  <c:v>40526</c:v>
                </c:pt>
                <c:pt idx="1017">
                  <c:v>40527</c:v>
                </c:pt>
                <c:pt idx="1018">
                  <c:v>40528</c:v>
                </c:pt>
                <c:pt idx="1019">
                  <c:v>40529</c:v>
                </c:pt>
                <c:pt idx="1020">
                  <c:v>40530</c:v>
                </c:pt>
                <c:pt idx="1021">
                  <c:v>40531</c:v>
                </c:pt>
                <c:pt idx="1022">
                  <c:v>40532</c:v>
                </c:pt>
                <c:pt idx="1023">
                  <c:v>40533</c:v>
                </c:pt>
                <c:pt idx="1024">
                  <c:v>40534</c:v>
                </c:pt>
                <c:pt idx="1025">
                  <c:v>40535</c:v>
                </c:pt>
                <c:pt idx="1026">
                  <c:v>40536</c:v>
                </c:pt>
                <c:pt idx="1027">
                  <c:v>40537</c:v>
                </c:pt>
                <c:pt idx="1028">
                  <c:v>40538</c:v>
                </c:pt>
                <c:pt idx="1029">
                  <c:v>40539</c:v>
                </c:pt>
                <c:pt idx="1030">
                  <c:v>40540</c:v>
                </c:pt>
                <c:pt idx="1031">
                  <c:v>40541</c:v>
                </c:pt>
                <c:pt idx="1032">
                  <c:v>40542</c:v>
                </c:pt>
                <c:pt idx="1033">
                  <c:v>40543</c:v>
                </c:pt>
                <c:pt idx="1034">
                  <c:v>40544</c:v>
                </c:pt>
                <c:pt idx="1035">
                  <c:v>40545</c:v>
                </c:pt>
                <c:pt idx="1036">
                  <c:v>40546</c:v>
                </c:pt>
                <c:pt idx="1037">
                  <c:v>40547</c:v>
                </c:pt>
                <c:pt idx="1038">
                  <c:v>40548</c:v>
                </c:pt>
                <c:pt idx="1039">
                  <c:v>40549</c:v>
                </c:pt>
                <c:pt idx="1040">
                  <c:v>40550</c:v>
                </c:pt>
                <c:pt idx="1041">
                  <c:v>40551</c:v>
                </c:pt>
                <c:pt idx="1042">
                  <c:v>40552</c:v>
                </c:pt>
                <c:pt idx="1043">
                  <c:v>40553</c:v>
                </c:pt>
                <c:pt idx="1044">
                  <c:v>40554</c:v>
                </c:pt>
                <c:pt idx="1045">
                  <c:v>40555</c:v>
                </c:pt>
                <c:pt idx="1046">
                  <c:v>40556</c:v>
                </c:pt>
                <c:pt idx="1047">
                  <c:v>40557</c:v>
                </c:pt>
                <c:pt idx="1048">
                  <c:v>40558</c:v>
                </c:pt>
                <c:pt idx="1049">
                  <c:v>40559</c:v>
                </c:pt>
                <c:pt idx="1050">
                  <c:v>40560</c:v>
                </c:pt>
                <c:pt idx="1051">
                  <c:v>40561</c:v>
                </c:pt>
                <c:pt idx="1052">
                  <c:v>40562</c:v>
                </c:pt>
                <c:pt idx="1053">
                  <c:v>40563</c:v>
                </c:pt>
                <c:pt idx="1054">
                  <c:v>40564</c:v>
                </c:pt>
                <c:pt idx="1055">
                  <c:v>40565</c:v>
                </c:pt>
                <c:pt idx="1056">
                  <c:v>40566</c:v>
                </c:pt>
                <c:pt idx="1057">
                  <c:v>40567</c:v>
                </c:pt>
                <c:pt idx="1058">
                  <c:v>40568</c:v>
                </c:pt>
                <c:pt idx="1059">
                  <c:v>40569</c:v>
                </c:pt>
                <c:pt idx="1060">
                  <c:v>40570</c:v>
                </c:pt>
                <c:pt idx="1061">
                  <c:v>40571</c:v>
                </c:pt>
                <c:pt idx="1062">
                  <c:v>40572</c:v>
                </c:pt>
                <c:pt idx="1063">
                  <c:v>40573</c:v>
                </c:pt>
                <c:pt idx="1064">
                  <c:v>40574</c:v>
                </c:pt>
                <c:pt idx="1065">
                  <c:v>40575</c:v>
                </c:pt>
                <c:pt idx="1066">
                  <c:v>40576</c:v>
                </c:pt>
                <c:pt idx="1067">
                  <c:v>40577</c:v>
                </c:pt>
                <c:pt idx="1068">
                  <c:v>40578</c:v>
                </c:pt>
                <c:pt idx="1069">
                  <c:v>40579</c:v>
                </c:pt>
                <c:pt idx="1070">
                  <c:v>40580</c:v>
                </c:pt>
                <c:pt idx="1071">
                  <c:v>40581</c:v>
                </c:pt>
                <c:pt idx="1072">
                  <c:v>40582</c:v>
                </c:pt>
                <c:pt idx="1073">
                  <c:v>40583</c:v>
                </c:pt>
                <c:pt idx="1074">
                  <c:v>40584</c:v>
                </c:pt>
                <c:pt idx="1075">
                  <c:v>40585</c:v>
                </c:pt>
                <c:pt idx="1076">
                  <c:v>40586</c:v>
                </c:pt>
                <c:pt idx="1077">
                  <c:v>40587</c:v>
                </c:pt>
                <c:pt idx="1078">
                  <c:v>40588</c:v>
                </c:pt>
                <c:pt idx="1079">
                  <c:v>40589</c:v>
                </c:pt>
                <c:pt idx="1080">
                  <c:v>40590</c:v>
                </c:pt>
                <c:pt idx="1081">
                  <c:v>40591</c:v>
                </c:pt>
                <c:pt idx="1082">
                  <c:v>40592</c:v>
                </c:pt>
                <c:pt idx="1083">
                  <c:v>40593</c:v>
                </c:pt>
                <c:pt idx="1084">
                  <c:v>40594</c:v>
                </c:pt>
                <c:pt idx="1085">
                  <c:v>40595</c:v>
                </c:pt>
                <c:pt idx="1086">
                  <c:v>40596</c:v>
                </c:pt>
                <c:pt idx="1087">
                  <c:v>40597</c:v>
                </c:pt>
                <c:pt idx="1088">
                  <c:v>40598</c:v>
                </c:pt>
                <c:pt idx="1089">
                  <c:v>40599</c:v>
                </c:pt>
                <c:pt idx="1090">
                  <c:v>40612</c:v>
                </c:pt>
                <c:pt idx="1091">
                  <c:v>40613</c:v>
                </c:pt>
                <c:pt idx="1092">
                  <c:v>40614</c:v>
                </c:pt>
                <c:pt idx="1093">
                  <c:v>40615</c:v>
                </c:pt>
                <c:pt idx="1094">
                  <c:v>40616</c:v>
                </c:pt>
                <c:pt idx="1095">
                  <c:v>40617</c:v>
                </c:pt>
                <c:pt idx="1096">
                  <c:v>40618</c:v>
                </c:pt>
                <c:pt idx="1097">
                  <c:v>40619</c:v>
                </c:pt>
                <c:pt idx="1098">
                  <c:v>40620</c:v>
                </c:pt>
                <c:pt idx="1099">
                  <c:v>40625</c:v>
                </c:pt>
                <c:pt idx="1100">
                  <c:v>40626</c:v>
                </c:pt>
                <c:pt idx="1101">
                  <c:v>40627</c:v>
                </c:pt>
                <c:pt idx="1102">
                  <c:v>40628</c:v>
                </c:pt>
                <c:pt idx="1103">
                  <c:v>40629</c:v>
                </c:pt>
                <c:pt idx="1104">
                  <c:v>40630</c:v>
                </c:pt>
                <c:pt idx="1105">
                  <c:v>40631</c:v>
                </c:pt>
                <c:pt idx="1106">
                  <c:v>40632</c:v>
                </c:pt>
                <c:pt idx="1107">
                  <c:v>40633</c:v>
                </c:pt>
                <c:pt idx="1108">
                  <c:v>40634</c:v>
                </c:pt>
                <c:pt idx="1109">
                  <c:v>40635</c:v>
                </c:pt>
                <c:pt idx="1110">
                  <c:v>40636</c:v>
                </c:pt>
                <c:pt idx="1111">
                  <c:v>40637</c:v>
                </c:pt>
                <c:pt idx="1112">
                  <c:v>40638</c:v>
                </c:pt>
                <c:pt idx="1113">
                  <c:v>40639</c:v>
                </c:pt>
                <c:pt idx="1114">
                  <c:v>40640</c:v>
                </c:pt>
                <c:pt idx="1115">
                  <c:v>40641</c:v>
                </c:pt>
                <c:pt idx="1116">
                  <c:v>40642</c:v>
                </c:pt>
                <c:pt idx="1117">
                  <c:v>40643</c:v>
                </c:pt>
                <c:pt idx="1118">
                  <c:v>40644</c:v>
                </c:pt>
                <c:pt idx="1119">
                  <c:v>40645</c:v>
                </c:pt>
                <c:pt idx="1120">
                  <c:v>40646</c:v>
                </c:pt>
                <c:pt idx="1121">
                  <c:v>40647</c:v>
                </c:pt>
                <c:pt idx="1122">
                  <c:v>40648</c:v>
                </c:pt>
                <c:pt idx="1123">
                  <c:v>40649</c:v>
                </c:pt>
                <c:pt idx="1124">
                  <c:v>40650</c:v>
                </c:pt>
                <c:pt idx="1125">
                  <c:v>40651</c:v>
                </c:pt>
                <c:pt idx="1126">
                  <c:v>40652</c:v>
                </c:pt>
                <c:pt idx="1127">
                  <c:v>40653</c:v>
                </c:pt>
                <c:pt idx="1128">
                  <c:v>40654</c:v>
                </c:pt>
                <c:pt idx="1129">
                  <c:v>40655</c:v>
                </c:pt>
                <c:pt idx="1130">
                  <c:v>40656</c:v>
                </c:pt>
                <c:pt idx="1131">
                  <c:v>40657</c:v>
                </c:pt>
                <c:pt idx="1132">
                  <c:v>40658</c:v>
                </c:pt>
                <c:pt idx="1133">
                  <c:v>40659</c:v>
                </c:pt>
                <c:pt idx="1134">
                  <c:v>40660</c:v>
                </c:pt>
                <c:pt idx="1135">
                  <c:v>40661</c:v>
                </c:pt>
                <c:pt idx="1136">
                  <c:v>40662</c:v>
                </c:pt>
                <c:pt idx="1137">
                  <c:v>40663</c:v>
                </c:pt>
                <c:pt idx="1138">
                  <c:v>40664</c:v>
                </c:pt>
                <c:pt idx="1139">
                  <c:v>40665</c:v>
                </c:pt>
                <c:pt idx="1140">
                  <c:v>40666</c:v>
                </c:pt>
                <c:pt idx="1141">
                  <c:v>40667</c:v>
                </c:pt>
                <c:pt idx="1142">
                  <c:v>40668</c:v>
                </c:pt>
                <c:pt idx="1143">
                  <c:v>40669</c:v>
                </c:pt>
                <c:pt idx="1144">
                  <c:v>40670</c:v>
                </c:pt>
                <c:pt idx="1145">
                  <c:v>40671</c:v>
                </c:pt>
                <c:pt idx="1146">
                  <c:v>40672</c:v>
                </c:pt>
                <c:pt idx="1147">
                  <c:v>40673</c:v>
                </c:pt>
                <c:pt idx="1148">
                  <c:v>40674</c:v>
                </c:pt>
                <c:pt idx="1149">
                  <c:v>40675</c:v>
                </c:pt>
                <c:pt idx="1150">
                  <c:v>40676</c:v>
                </c:pt>
                <c:pt idx="1151">
                  <c:v>40677</c:v>
                </c:pt>
                <c:pt idx="1152">
                  <c:v>40678</c:v>
                </c:pt>
                <c:pt idx="1153">
                  <c:v>40679</c:v>
                </c:pt>
                <c:pt idx="1154">
                  <c:v>40680</c:v>
                </c:pt>
                <c:pt idx="1155">
                  <c:v>40681</c:v>
                </c:pt>
                <c:pt idx="1156">
                  <c:v>40682</c:v>
                </c:pt>
                <c:pt idx="1157">
                  <c:v>40683</c:v>
                </c:pt>
                <c:pt idx="1158">
                  <c:v>40684</c:v>
                </c:pt>
                <c:pt idx="1159">
                  <c:v>40685</c:v>
                </c:pt>
                <c:pt idx="1160">
                  <c:v>40686</c:v>
                </c:pt>
                <c:pt idx="1161">
                  <c:v>40687</c:v>
                </c:pt>
                <c:pt idx="1162">
                  <c:v>40688</c:v>
                </c:pt>
                <c:pt idx="1163">
                  <c:v>40689</c:v>
                </c:pt>
                <c:pt idx="1164">
                  <c:v>40690</c:v>
                </c:pt>
                <c:pt idx="1165">
                  <c:v>40691</c:v>
                </c:pt>
                <c:pt idx="1166">
                  <c:v>40692</c:v>
                </c:pt>
                <c:pt idx="1167">
                  <c:v>40693</c:v>
                </c:pt>
                <c:pt idx="1168">
                  <c:v>40694</c:v>
                </c:pt>
                <c:pt idx="1169">
                  <c:v>40695</c:v>
                </c:pt>
                <c:pt idx="1170">
                  <c:v>40696</c:v>
                </c:pt>
                <c:pt idx="1171">
                  <c:v>40697</c:v>
                </c:pt>
                <c:pt idx="1172">
                  <c:v>40698</c:v>
                </c:pt>
                <c:pt idx="1173">
                  <c:v>40699</c:v>
                </c:pt>
                <c:pt idx="1174">
                  <c:v>40700</c:v>
                </c:pt>
                <c:pt idx="1175">
                  <c:v>40701</c:v>
                </c:pt>
                <c:pt idx="1176">
                  <c:v>40702</c:v>
                </c:pt>
                <c:pt idx="1177">
                  <c:v>40703</c:v>
                </c:pt>
                <c:pt idx="1178">
                  <c:v>40704</c:v>
                </c:pt>
                <c:pt idx="1179">
                  <c:v>40705</c:v>
                </c:pt>
                <c:pt idx="1180">
                  <c:v>40706</c:v>
                </c:pt>
                <c:pt idx="1181">
                  <c:v>40707</c:v>
                </c:pt>
                <c:pt idx="1182">
                  <c:v>40708</c:v>
                </c:pt>
                <c:pt idx="1183">
                  <c:v>40709</c:v>
                </c:pt>
                <c:pt idx="1184">
                  <c:v>40710</c:v>
                </c:pt>
                <c:pt idx="1185">
                  <c:v>40711</c:v>
                </c:pt>
                <c:pt idx="1186">
                  <c:v>40712</c:v>
                </c:pt>
                <c:pt idx="1187">
                  <c:v>40713</c:v>
                </c:pt>
                <c:pt idx="1188">
                  <c:v>40714</c:v>
                </c:pt>
                <c:pt idx="1189">
                  <c:v>40715</c:v>
                </c:pt>
                <c:pt idx="1190">
                  <c:v>40716</c:v>
                </c:pt>
                <c:pt idx="1191">
                  <c:v>40717</c:v>
                </c:pt>
                <c:pt idx="1192">
                  <c:v>40718</c:v>
                </c:pt>
                <c:pt idx="1193">
                  <c:v>40719</c:v>
                </c:pt>
                <c:pt idx="1194">
                  <c:v>40720</c:v>
                </c:pt>
                <c:pt idx="1195">
                  <c:v>40721</c:v>
                </c:pt>
                <c:pt idx="1196">
                  <c:v>40722</c:v>
                </c:pt>
                <c:pt idx="1197">
                  <c:v>40723</c:v>
                </c:pt>
                <c:pt idx="1198">
                  <c:v>40724</c:v>
                </c:pt>
                <c:pt idx="1199">
                  <c:v>40725</c:v>
                </c:pt>
                <c:pt idx="1200">
                  <c:v>40726</c:v>
                </c:pt>
                <c:pt idx="1201">
                  <c:v>40727</c:v>
                </c:pt>
                <c:pt idx="1202">
                  <c:v>40728</c:v>
                </c:pt>
                <c:pt idx="1203">
                  <c:v>40729</c:v>
                </c:pt>
                <c:pt idx="1204">
                  <c:v>40730</c:v>
                </c:pt>
                <c:pt idx="1205">
                  <c:v>40731</c:v>
                </c:pt>
                <c:pt idx="1206">
                  <c:v>40732</c:v>
                </c:pt>
                <c:pt idx="1207">
                  <c:v>40733</c:v>
                </c:pt>
                <c:pt idx="1208">
                  <c:v>40734</c:v>
                </c:pt>
                <c:pt idx="1209">
                  <c:v>40735</c:v>
                </c:pt>
                <c:pt idx="1210">
                  <c:v>40736</c:v>
                </c:pt>
                <c:pt idx="1211">
                  <c:v>40737</c:v>
                </c:pt>
                <c:pt idx="1212">
                  <c:v>40738</c:v>
                </c:pt>
                <c:pt idx="1213">
                  <c:v>40739</c:v>
                </c:pt>
                <c:pt idx="1214">
                  <c:v>40740</c:v>
                </c:pt>
                <c:pt idx="1215">
                  <c:v>40741</c:v>
                </c:pt>
                <c:pt idx="1216">
                  <c:v>40742</c:v>
                </c:pt>
                <c:pt idx="1217">
                  <c:v>40743</c:v>
                </c:pt>
                <c:pt idx="1218">
                  <c:v>40744</c:v>
                </c:pt>
                <c:pt idx="1219">
                  <c:v>40746</c:v>
                </c:pt>
                <c:pt idx="1220">
                  <c:v>40747</c:v>
                </c:pt>
                <c:pt idx="1221">
                  <c:v>40748</c:v>
                </c:pt>
                <c:pt idx="1222">
                  <c:v>40751</c:v>
                </c:pt>
                <c:pt idx="1223">
                  <c:v>40752</c:v>
                </c:pt>
                <c:pt idx="1224">
                  <c:v>40753</c:v>
                </c:pt>
                <c:pt idx="1225">
                  <c:v>40754</c:v>
                </c:pt>
                <c:pt idx="1226">
                  <c:v>40755</c:v>
                </c:pt>
                <c:pt idx="1227">
                  <c:v>40756</c:v>
                </c:pt>
                <c:pt idx="1228">
                  <c:v>40757</c:v>
                </c:pt>
                <c:pt idx="1229">
                  <c:v>40758</c:v>
                </c:pt>
                <c:pt idx="1230">
                  <c:v>40759</c:v>
                </c:pt>
                <c:pt idx="1231">
                  <c:v>40760</c:v>
                </c:pt>
                <c:pt idx="1232">
                  <c:v>40761</c:v>
                </c:pt>
                <c:pt idx="1233">
                  <c:v>40762</c:v>
                </c:pt>
                <c:pt idx="1234">
                  <c:v>40763</c:v>
                </c:pt>
                <c:pt idx="1235">
                  <c:v>40764</c:v>
                </c:pt>
                <c:pt idx="1236">
                  <c:v>40765</c:v>
                </c:pt>
                <c:pt idx="1237">
                  <c:v>40766</c:v>
                </c:pt>
                <c:pt idx="1238">
                  <c:v>40767</c:v>
                </c:pt>
                <c:pt idx="1239">
                  <c:v>40768</c:v>
                </c:pt>
                <c:pt idx="1240">
                  <c:v>40769</c:v>
                </c:pt>
                <c:pt idx="1241">
                  <c:v>40770</c:v>
                </c:pt>
                <c:pt idx="1242">
                  <c:v>40771</c:v>
                </c:pt>
                <c:pt idx="1243">
                  <c:v>40772</c:v>
                </c:pt>
                <c:pt idx="1244">
                  <c:v>40773</c:v>
                </c:pt>
                <c:pt idx="1245">
                  <c:v>40774</c:v>
                </c:pt>
                <c:pt idx="1246">
                  <c:v>40775</c:v>
                </c:pt>
                <c:pt idx="1247">
                  <c:v>40776</c:v>
                </c:pt>
                <c:pt idx="1248">
                  <c:v>40777</c:v>
                </c:pt>
                <c:pt idx="1249">
                  <c:v>40778</c:v>
                </c:pt>
                <c:pt idx="1250">
                  <c:v>40779</c:v>
                </c:pt>
                <c:pt idx="1251">
                  <c:v>40780</c:v>
                </c:pt>
                <c:pt idx="1252">
                  <c:v>40781</c:v>
                </c:pt>
                <c:pt idx="1253">
                  <c:v>40782</c:v>
                </c:pt>
                <c:pt idx="1254">
                  <c:v>40783</c:v>
                </c:pt>
                <c:pt idx="1255">
                  <c:v>40784</c:v>
                </c:pt>
                <c:pt idx="1256">
                  <c:v>40785</c:v>
                </c:pt>
                <c:pt idx="1257">
                  <c:v>40786</c:v>
                </c:pt>
                <c:pt idx="1258">
                  <c:v>40787</c:v>
                </c:pt>
                <c:pt idx="1259">
                  <c:v>40788</c:v>
                </c:pt>
                <c:pt idx="1260">
                  <c:v>40789</c:v>
                </c:pt>
                <c:pt idx="1261">
                  <c:v>40790</c:v>
                </c:pt>
                <c:pt idx="1262">
                  <c:v>40791</c:v>
                </c:pt>
                <c:pt idx="1263">
                  <c:v>40792</c:v>
                </c:pt>
                <c:pt idx="1264">
                  <c:v>40793</c:v>
                </c:pt>
                <c:pt idx="1265">
                  <c:v>40794</c:v>
                </c:pt>
                <c:pt idx="1266">
                  <c:v>40795</c:v>
                </c:pt>
                <c:pt idx="1267">
                  <c:v>40796</c:v>
                </c:pt>
                <c:pt idx="1268">
                  <c:v>40797</c:v>
                </c:pt>
                <c:pt idx="1269">
                  <c:v>40798</c:v>
                </c:pt>
                <c:pt idx="1270">
                  <c:v>40799</c:v>
                </c:pt>
                <c:pt idx="1271">
                  <c:v>40800</c:v>
                </c:pt>
                <c:pt idx="1272">
                  <c:v>40801</c:v>
                </c:pt>
                <c:pt idx="1273">
                  <c:v>40802</c:v>
                </c:pt>
                <c:pt idx="1274">
                  <c:v>40803</c:v>
                </c:pt>
                <c:pt idx="1275">
                  <c:v>40804</c:v>
                </c:pt>
                <c:pt idx="1276">
                  <c:v>40805</c:v>
                </c:pt>
                <c:pt idx="1277">
                  <c:v>40806</c:v>
                </c:pt>
                <c:pt idx="1278">
                  <c:v>40807</c:v>
                </c:pt>
                <c:pt idx="1279">
                  <c:v>40808</c:v>
                </c:pt>
                <c:pt idx="1280">
                  <c:v>40809</c:v>
                </c:pt>
                <c:pt idx="1281">
                  <c:v>40810</c:v>
                </c:pt>
                <c:pt idx="1282">
                  <c:v>40811</c:v>
                </c:pt>
                <c:pt idx="1283">
                  <c:v>40812</c:v>
                </c:pt>
                <c:pt idx="1284">
                  <c:v>40813</c:v>
                </c:pt>
                <c:pt idx="1285">
                  <c:v>40814</c:v>
                </c:pt>
                <c:pt idx="1286">
                  <c:v>40815</c:v>
                </c:pt>
                <c:pt idx="1287">
                  <c:v>40816</c:v>
                </c:pt>
                <c:pt idx="1288">
                  <c:v>40817</c:v>
                </c:pt>
                <c:pt idx="1289">
                  <c:v>40818</c:v>
                </c:pt>
                <c:pt idx="1290">
                  <c:v>40819</c:v>
                </c:pt>
                <c:pt idx="1291">
                  <c:v>40820</c:v>
                </c:pt>
                <c:pt idx="1292">
                  <c:v>40822</c:v>
                </c:pt>
                <c:pt idx="1293">
                  <c:v>40824</c:v>
                </c:pt>
                <c:pt idx="1294">
                  <c:v>40825</c:v>
                </c:pt>
                <c:pt idx="1295">
                  <c:v>40826</c:v>
                </c:pt>
                <c:pt idx="1296">
                  <c:v>40827</c:v>
                </c:pt>
                <c:pt idx="1297">
                  <c:v>40828</c:v>
                </c:pt>
                <c:pt idx="1298">
                  <c:v>40829</c:v>
                </c:pt>
                <c:pt idx="1299">
                  <c:v>40830</c:v>
                </c:pt>
                <c:pt idx="1300">
                  <c:v>40831</c:v>
                </c:pt>
                <c:pt idx="1301">
                  <c:v>40832</c:v>
                </c:pt>
                <c:pt idx="1302">
                  <c:v>40833</c:v>
                </c:pt>
                <c:pt idx="1303">
                  <c:v>40834</c:v>
                </c:pt>
                <c:pt idx="1304">
                  <c:v>40835</c:v>
                </c:pt>
                <c:pt idx="1305">
                  <c:v>40836</c:v>
                </c:pt>
              </c:numCache>
            </c:numRef>
          </c:xVal>
          <c:yVal>
            <c:numRef>
              <c:f>compdata!$D$2:$D$1307</c:f>
              <c:numCache>
                <c:formatCode>General</c:formatCode>
                <c:ptCount val="1306"/>
                <c:pt idx="0">
                  <c:v>15.2</c:v>
                </c:pt>
                <c:pt idx="1">
                  <c:v>16.3</c:v>
                </c:pt>
                <c:pt idx="2">
                  <c:v>15.9</c:v>
                </c:pt>
                <c:pt idx="3">
                  <c:v>15.8</c:v>
                </c:pt>
                <c:pt idx="4">
                  <c:v>15.8</c:v>
                </c:pt>
                <c:pt idx="5">
                  <c:v>15.5</c:v>
                </c:pt>
                <c:pt idx="6">
                  <c:v>15</c:v>
                </c:pt>
                <c:pt idx="7">
                  <c:v>17.8</c:v>
                </c:pt>
                <c:pt idx="8">
                  <c:v>19.399999999999999</c:v>
                </c:pt>
                <c:pt idx="9">
                  <c:v>22.4</c:v>
                </c:pt>
                <c:pt idx="10">
                  <c:v>22.7</c:v>
                </c:pt>
                <c:pt idx="11">
                  <c:v>22</c:v>
                </c:pt>
                <c:pt idx="12">
                  <c:v>21.2</c:v>
                </c:pt>
                <c:pt idx="13">
                  <c:v>19.100000000000001</c:v>
                </c:pt>
                <c:pt idx="14">
                  <c:v>18.100000000000001</c:v>
                </c:pt>
                <c:pt idx="15">
                  <c:v>18</c:v>
                </c:pt>
                <c:pt idx="16">
                  <c:v>19.8</c:v>
                </c:pt>
                <c:pt idx="17">
                  <c:v>18.5</c:v>
                </c:pt>
                <c:pt idx="18">
                  <c:v>18</c:v>
                </c:pt>
                <c:pt idx="19">
                  <c:v>18.2</c:v>
                </c:pt>
                <c:pt idx="20">
                  <c:v>18.600000000000001</c:v>
                </c:pt>
                <c:pt idx="21">
                  <c:v>18.399999999999999</c:v>
                </c:pt>
                <c:pt idx="22">
                  <c:v>18.7</c:v>
                </c:pt>
                <c:pt idx="23">
                  <c:v>18.7</c:v>
                </c:pt>
                <c:pt idx="24">
                  <c:v>18.8</c:v>
                </c:pt>
                <c:pt idx="25">
                  <c:v>19.600000000000001</c:v>
                </c:pt>
                <c:pt idx="26">
                  <c:v>19.600000000000001</c:v>
                </c:pt>
                <c:pt idx="27">
                  <c:v>19.600000000000001</c:v>
                </c:pt>
                <c:pt idx="28">
                  <c:v>19.3</c:v>
                </c:pt>
                <c:pt idx="29">
                  <c:v>19.100000000000001</c:v>
                </c:pt>
                <c:pt idx="30">
                  <c:v>19.600000000000001</c:v>
                </c:pt>
                <c:pt idx="31">
                  <c:v>19.5</c:v>
                </c:pt>
                <c:pt idx="32">
                  <c:v>19</c:v>
                </c:pt>
                <c:pt idx="33">
                  <c:v>19.399999999999999</c:v>
                </c:pt>
                <c:pt idx="34">
                  <c:v>21.1</c:v>
                </c:pt>
                <c:pt idx="35">
                  <c:v>20.7</c:v>
                </c:pt>
                <c:pt idx="36">
                  <c:v>20.8</c:v>
                </c:pt>
                <c:pt idx="37">
                  <c:v>21.5</c:v>
                </c:pt>
                <c:pt idx="38">
                  <c:v>21.4</c:v>
                </c:pt>
                <c:pt idx="39">
                  <c:v>21.1</c:v>
                </c:pt>
                <c:pt idx="40">
                  <c:v>20.9</c:v>
                </c:pt>
                <c:pt idx="41">
                  <c:v>20.7</c:v>
                </c:pt>
                <c:pt idx="42">
                  <c:v>20.6</c:v>
                </c:pt>
                <c:pt idx="43">
                  <c:v>20.399999999999999</c:v>
                </c:pt>
                <c:pt idx="44">
                  <c:v>20.8</c:v>
                </c:pt>
                <c:pt idx="45">
                  <c:v>22</c:v>
                </c:pt>
                <c:pt idx="46">
                  <c:v>22</c:v>
                </c:pt>
                <c:pt idx="47">
                  <c:v>22.1</c:v>
                </c:pt>
                <c:pt idx="48">
                  <c:v>21.5</c:v>
                </c:pt>
                <c:pt idx="49">
                  <c:v>21.3</c:v>
                </c:pt>
                <c:pt idx="50">
                  <c:v>20.8</c:v>
                </c:pt>
                <c:pt idx="51">
                  <c:v>21</c:v>
                </c:pt>
                <c:pt idx="52">
                  <c:v>21</c:v>
                </c:pt>
                <c:pt idx="53">
                  <c:v>21.2</c:v>
                </c:pt>
                <c:pt idx="54">
                  <c:v>21.2</c:v>
                </c:pt>
                <c:pt idx="55">
                  <c:v>21.4</c:v>
                </c:pt>
                <c:pt idx="56">
                  <c:v>21.4</c:v>
                </c:pt>
                <c:pt idx="57">
                  <c:v>20.9</c:v>
                </c:pt>
                <c:pt idx="58">
                  <c:v>21.2</c:v>
                </c:pt>
                <c:pt idx="59">
                  <c:v>21.1</c:v>
                </c:pt>
                <c:pt idx="60">
                  <c:v>21.1</c:v>
                </c:pt>
                <c:pt idx="61">
                  <c:v>21</c:v>
                </c:pt>
                <c:pt idx="62">
                  <c:v>20.9</c:v>
                </c:pt>
                <c:pt idx="63">
                  <c:v>20.8</c:v>
                </c:pt>
                <c:pt idx="64">
                  <c:v>20.8</c:v>
                </c:pt>
                <c:pt idx="65">
                  <c:v>20.7</c:v>
                </c:pt>
                <c:pt idx="66">
                  <c:v>20.6</c:v>
                </c:pt>
                <c:pt idx="67">
                  <c:v>21</c:v>
                </c:pt>
                <c:pt idx="68">
                  <c:v>21.1</c:v>
                </c:pt>
                <c:pt idx="69">
                  <c:v>21.3</c:v>
                </c:pt>
                <c:pt idx="70">
                  <c:v>21.4</c:v>
                </c:pt>
                <c:pt idx="71">
                  <c:v>20.6</c:v>
                </c:pt>
                <c:pt idx="72">
                  <c:v>20.5</c:v>
                </c:pt>
                <c:pt idx="73">
                  <c:v>20</c:v>
                </c:pt>
                <c:pt idx="74">
                  <c:v>20.5</c:v>
                </c:pt>
                <c:pt idx="75">
                  <c:v>20.7</c:v>
                </c:pt>
                <c:pt idx="76">
                  <c:v>21</c:v>
                </c:pt>
                <c:pt idx="77">
                  <c:v>20.6</c:v>
                </c:pt>
                <c:pt idx="78">
                  <c:v>21.1</c:v>
                </c:pt>
                <c:pt idx="79">
                  <c:v>20.7</c:v>
                </c:pt>
                <c:pt idx="80">
                  <c:v>21.2</c:v>
                </c:pt>
                <c:pt idx="81">
                  <c:v>21.8</c:v>
                </c:pt>
                <c:pt idx="82">
                  <c:v>19.100000000000001</c:v>
                </c:pt>
                <c:pt idx="83">
                  <c:v>20.100000000000001</c:v>
                </c:pt>
                <c:pt idx="84">
                  <c:v>20.399999999999999</c:v>
                </c:pt>
                <c:pt idx="85">
                  <c:v>20.399999999999999</c:v>
                </c:pt>
                <c:pt idx="86">
                  <c:v>20.7</c:v>
                </c:pt>
                <c:pt idx="87">
                  <c:v>20</c:v>
                </c:pt>
                <c:pt idx="88">
                  <c:v>19.899999999999999</c:v>
                </c:pt>
                <c:pt idx="89">
                  <c:v>19.899999999999999</c:v>
                </c:pt>
                <c:pt idx="90">
                  <c:v>20.399999999999999</c:v>
                </c:pt>
                <c:pt idx="91">
                  <c:v>20.3</c:v>
                </c:pt>
                <c:pt idx="92">
                  <c:v>20.5</c:v>
                </c:pt>
                <c:pt idx="93">
                  <c:v>20.6</c:v>
                </c:pt>
                <c:pt idx="94">
                  <c:v>21.5</c:v>
                </c:pt>
                <c:pt idx="95">
                  <c:v>20.9</c:v>
                </c:pt>
                <c:pt idx="96">
                  <c:v>22.2</c:v>
                </c:pt>
                <c:pt idx="97">
                  <c:v>21.7</c:v>
                </c:pt>
                <c:pt idx="98">
                  <c:v>21.7</c:v>
                </c:pt>
                <c:pt idx="99">
                  <c:v>21.7</c:v>
                </c:pt>
                <c:pt idx="100">
                  <c:v>22.6</c:v>
                </c:pt>
                <c:pt idx="101">
                  <c:v>22.3</c:v>
                </c:pt>
                <c:pt idx="102">
                  <c:v>22.1</c:v>
                </c:pt>
                <c:pt idx="103">
                  <c:v>22.4</c:v>
                </c:pt>
                <c:pt idx="104">
                  <c:v>21.4</c:v>
                </c:pt>
                <c:pt idx="105">
                  <c:v>21.5</c:v>
                </c:pt>
                <c:pt idx="106">
                  <c:v>21.6</c:v>
                </c:pt>
                <c:pt idx="107">
                  <c:v>21.6</c:v>
                </c:pt>
                <c:pt idx="108">
                  <c:v>21.6</c:v>
                </c:pt>
                <c:pt idx="109">
                  <c:v>21.1</c:v>
                </c:pt>
                <c:pt idx="110">
                  <c:v>21.3</c:v>
                </c:pt>
                <c:pt idx="111">
                  <c:v>21.3</c:v>
                </c:pt>
                <c:pt idx="112">
                  <c:v>21.7</c:v>
                </c:pt>
                <c:pt idx="113">
                  <c:v>21.4</c:v>
                </c:pt>
                <c:pt idx="114">
                  <c:v>21.9</c:v>
                </c:pt>
                <c:pt idx="115">
                  <c:v>22</c:v>
                </c:pt>
                <c:pt idx="116">
                  <c:v>22</c:v>
                </c:pt>
                <c:pt idx="117">
                  <c:v>22</c:v>
                </c:pt>
                <c:pt idx="118">
                  <c:v>22.4</c:v>
                </c:pt>
                <c:pt idx="119">
                  <c:v>22.5</c:v>
                </c:pt>
                <c:pt idx="120">
                  <c:v>22.3</c:v>
                </c:pt>
                <c:pt idx="121">
                  <c:v>22.3</c:v>
                </c:pt>
                <c:pt idx="122">
                  <c:v>22.2</c:v>
                </c:pt>
                <c:pt idx="123">
                  <c:v>20.6</c:v>
                </c:pt>
                <c:pt idx="124">
                  <c:v>21.3</c:v>
                </c:pt>
                <c:pt idx="125">
                  <c:v>21.7</c:v>
                </c:pt>
                <c:pt idx="126">
                  <c:v>21.5</c:v>
                </c:pt>
                <c:pt idx="127">
                  <c:v>22</c:v>
                </c:pt>
                <c:pt idx="128">
                  <c:v>22.1</c:v>
                </c:pt>
                <c:pt idx="129">
                  <c:v>20.2</c:v>
                </c:pt>
                <c:pt idx="130">
                  <c:v>22.5</c:v>
                </c:pt>
                <c:pt idx="131">
                  <c:v>22.5</c:v>
                </c:pt>
                <c:pt idx="132">
                  <c:v>21.5</c:v>
                </c:pt>
                <c:pt idx="133">
                  <c:v>20.2</c:v>
                </c:pt>
                <c:pt idx="134">
                  <c:v>22.1</c:v>
                </c:pt>
                <c:pt idx="135">
                  <c:v>22.4</c:v>
                </c:pt>
                <c:pt idx="136">
                  <c:v>22.3</c:v>
                </c:pt>
                <c:pt idx="137">
                  <c:v>22.2</c:v>
                </c:pt>
                <c:pt idx="138">
                  <c:v>22</c:v>
                </c:pt>
                <c:pt idx="139">
                  <c:v>21.9</c:v>
                </c:pt>
                <c:pt idx="140">
                  <c:v>21.7</c:v>
                </c:pt>
                <c:pt idx="141">
                  <c:v>21.6</c:v>
                </c:pt>
                <c:pt idx="142">
                  <c:v>25.1</c:v>
                </c:pt>
                <c:pt idx="143">
                  <c:v>23.6</c:v>
                </c:pt>
                <c:pt idx="144">
                  <c:v>22.2</c:v>
                </c:pt>
                <c:pt idx="145">
                  <c:v>22.4</c:v>
                </c:pt>
                <c:pt idx="146">
                  <c:v>25.2</c:v>
                </c:pt>
                <c:pt idx="147">
                  <c:v>25.3</c:v>
                </c:pt>
                <c:pt idx="148">
                  <c:v>25.4</c:v>
                </c:pt>
                <c:pt idx="149">
                  <c:v>27.7</c:v>
                </c:pt>
                <c:pt idx="150">
                  <c:v>28.2</c:v>
                </c:pt>
                <c:pt idx="151">
                  <c:v>27.9</c:v>
                </c:pt>
                <c:pt idx="152">
                  <c:v>27.5</c:v>
                </c:pt>
                <c:pt idx="153">
                  <c:v>27.6</c:v>
                </c:pt>
                <c:pt idx="154">
                  <c:v>27.6</c:v>
                </c:pt>
                <c:pt idx="155">
                  <c:v>27.4</c:v>
                </c:pt>
                <c:pt idx="156">
                  <c:v>27.2</c:v>
                </c:pt>
                <c:pt idx="157">
                  <c:v>27.1</c:v>
                </c:pt>
                <c:pt idx="158">
                  <c:v>27</c:v>
                </c:pt>
                <c:pt idx="159">
                  <c:v>26.8</c:v>
                </c:pt>
                <c:pt idx="160">
                  <c:v>27</c:v>
                </c:pt>
                <c:pt idx="161">
                  <c:v>26.5</c:v>
                </c:pt>
                <c:pt idx="162">
                  <c:v>26.5</c:v>
                </c:pt>
                <c:pt idx="163">
                  <c:v>25.6</c:v>
                </c:pt>
                <c:pt idx="164">
                  <c:v>25.9</c:v>
                </c:pt>
                <c:pt idx="165">
                  <c:v>28.5</c:v>
                </c:pt>
                <c:pt idx="166">
                  <c:v>28.4</c:v>
                </c:pt>
                <c:pt idx="167">
                  <c:v>29.7</c:v>
                </c:pt>
                <c:pt idx="168">
                  <c:v>26</c:v>
                </c:pt>
                <c:pt idx="169">
                  <c:v>29.8</c:v>
                </c:pt>
                <c:pt idx="170">
                  <c:v>28.2</c:v>
                </c:pt>
                <c:pt idx="171">
                  <c:v>29.5</c:v>
                </c:pt>
                <c:pt idx="172">
                  <c:v>29.7</c:v>
                </c:pt>
                <c:pt idx="173">
                  <c:v>29.5</c:v>
                </c:pt>
                <c:pt idx="174">
                  <c:v>29.3</c:v>
                </c:pt>
                <c:pt idx="175">
                  <c:v>29.1</c:v>
                </c:pt>
                <c:pt idx="176">
                  <c:v>29.4</c:v>
                </c:pt>
                <c:pt idx="177">
                  <c:v>29.4</c:v>
                </c:pt>
                <c:pt idx="178">
                  <c:v>29.9</c:v>
                </c:pt>
                <c:pt idx="179">
                  <c:v>29.7</c:v>
                </c:pt>
                <c:pt idx="180">
                  <c:v>29.2</c:v>
                </c:pt>
                <c:pt idx="181">
                  <c:v>28.4</c:v>
                </c:pt>
                <c:pt idx="182">
                  <c:v>29</c:v>
                </c:pt>
                <c:pt idx="183">
                  <c:v>30.8</c:v>
                </c:pt>
                <c:pt idx="184">
                  <c:v>31.3</c:v>
                </c:pt>
                <c:pt idx="185">
                  <c:v>32.300000000000004</c:v>
                </c:pt>
                <c:pt idx="186">
                  <c:v>32.4</c:v>
                </c:pt>
                <c:pt idx="187">
                  <c:v>32.5</c:v>
                </c:pt>
                <c:pt idx="188">
                  <c:v>32.200000000000003</c:v>
                </c:pt>
                <c:pt idx="189">
                  <c:v>31.7</c:v>
                </c:pt>
                <c:pt idx="190">
                  <c:v>28.3</c:v>
                </c:pt>
                <c:pt idx="191">
                  <c:v>28.3</c:v>
                </c:pt>
                <c:pt idx="192">
                  <c:v>28.1</c:v>
                </c:pt>
                <c:pt idx="193">
                  <c:v>28.5</c:v>
                </c:pt>
                <c:pt idx="194">
                  <c:v>30.1</c:v>
                </c:pt>
                <c:pt idx="195">
                  <c:v>30.1</c:v>
                </c:pt>
                <c:pt idx="196">
                  <c:v>30.1</c:v>
                </c:pt>
                <c:pt idx="197">
                  <c:v>30</c:v>
                </c:pt>
                <c:pt idx="198">
                  <c:v>31.4</c:v>
                </c:pt>
                <c:pt idx="199">
                  <c:v>32.200000000000003</c:v>
                </c:pt>
                <c:pt idx="200">
                  <c:v>31.6</c:v>
                </c:pt>
                <c:pt idx="201">
                  <c:v>32.4</c:v>
                </c:pt>
                <c:pt idx="202">
                  <c:v>31.9</c:v>
                </c:pt>
                <c:pt idx="203">
                  <c:v>31.8</c:v>
                </c:pt>
                <c:pt idx="204">
                  <c:v>31.7</c:v>
                </c:pt>
                <c:pt idx="205">
                  <c:v>31.6</c:v>
                </c:pt>
                <c:pt idx="206">
                  <c:v>31.7</c:v>
                </c:pt>
                <c:pt idx="207">
                  <c:v>33.800000000000004</c:v>
                </c:pt>
                <c:pt idx="208">
                  <c:v>33.9</c:v>
                </c:pt>
                <c:pt idx="209">
                  <c:v>34.200000000000003</c:v>
                </c:pt>
                <c:pt idx="210">
                  <c:v>34.4</c:v>
                </c:pt>
                <c:pt idx="211">
                  <c:v>34.1</c:v>
                </c:pt>
                <c:pt idx="212">
                  <c:v>33.800000000000004</c:v>
                </c:pt>
                <c:pt idx="213">
                  <c:v>31.9</c:v>
                </c:pt>
                <c:pt idx="214">
                  <c:v>32.200000000000003</c:v>
                </c:pt>
                <c:pt idx="215">
                  <c:v>32.4</c:v>
                </c:pt>
                <c:pt idx="216">
                  <c:v>33</c:v>
                </c:pt>
                <c:pt idx="217">
                  <c:v>32.200000000000003</c:v>
                </c:pt>
                <c:pt idx="218">
                  <c:v>31.5</c:v>
                </c:pt>
                <c:pt idx="219">
                  <c:v>32.4</c:v>
                </c:pt>
                <c:pt idx="220">
                  <c:v>29.7</c:v>
                </c:pt>
                <c:pt idx="221">
                  <c:v>27.4</c:v>
                </c:pt>
                <c:pt idx="222">
                  <c:v>32.1</c:v>
                </c:pt>
                <c:pt idx="223">
                  <c:v>32.200000000000003</c:v>
                </c:pt>
                <c:pt idx="224">
                  <c:v>32</c:v>
                </c:pt>
                <c:pt idx="225">
                  <c:v>29.4</c:v>
                </c:pt>
                <c:pt idx="226">
                  <c:v>32.200000000000003</c:v>
                </c:pt>
                <c:pt idx="227">
                  <c:v>30.2</c:v>
                </c:pt>
                <c:pt idx="228">
                  <c:v>32.1</c:v>
                </c:pt>
                <c:pt idx="229">
                  <c:v>32.1</c:v>
                </c:pt>
                <c:pt idx="230">
                  <c:v>30.4</c:v>
                </c:pt>
                <c:pt idx="231">
                  <c:v>21.6</c:v>
                </c:pt>
                <c:pt idx="232">
                  <c:v>22.6</c:v>
                </c:pt>
                <c:pt idx="233">
                  <c:v>30</c:v>
                </c:pt>
                <c:pt idx="234">
                  <c:v>28.9</c:v>
                </c:pt>
                <c:pt idx="235">
                  <c:v>24.3</c:v>
                </c:pt>
                <c:pt idx="236">
                  <c:v>27.1</c:v>
                </c:pt>
                <c:pt idx="237">
                  <c:v>28.6</c:v>
                </c:pt>
                <c:pt idx="238">
                  <c:v>26.1</c:v>
                </c:pt>
                <c:pt idx="239">
                  <c:v>16.899999999999999</c:v>
                </c:pt>
                <c:pt idx="240">
                  <c:v>18.2</c:v>
                </c:pt>
                <c:pt idx="241">
                  <c:v>20.9</c:v>
                </c:pt>
                <c:pt idx="242">
                  <c:v>26.5</c:v>
                </c:pt>
                <c:pt idx="243">
                  <c:v>28.9</c:v>
                </c:pt>
                <c:pt idx="244">
                  <c:v>29.5</c:v>
                </c:pt>
                <c:pt idx="245">
                  <c:v>28.9</c:v>
                </c:pt>
                <c:pt idx="246">
                  <c:v>28.1</c:v>
                </c:pt>
                <c:pt idx="247">
                  <c:v>30.4</c:v>
                </c:pt>
                <c:pt idx="248">
                  <c:v>31.5</c:v>
                </c:pt>
                <c:pt idx="249">
                  <c:v>34.300000000000004</c:v>
                </c:pt>
                <c:pt idx="250">
                  <c:v>33.300000000000004</c:v>
                </c:pt>
                <c:pt idx="251">
                  <c:v>33.300000000000004</c:v>
                </c:pt>
                <c:pt idx="252">
                  <c:v>32.5</c:v>
                </c:pt>
                <c:pt idx="253">
                  <c:v>32.5</c:v>
                </c:pt>
                <c:pt idx="254">
                  <c:v>32.700000000000003</c:v>
                </c:pt>
                <c:pt idx="255">
                  <c:v>32.800000000000004</c:v>
                </c:pt>
                <c:pt idx="256">
                  <c:v>33</c:v>
                </c:pt>
                <c:pt idx="257">
                  <c:v>32.9</c:v>
                </c:pt>
                <c:pt idx="258">
                  <c:v>35</c:v>
                </c:pt>
                <c:pt idx="259">
                  <c:v>35.300000000000004</c:v>
                </c:pt>
                <c:pt idx="260">
                  <c:v>29.6</c:v>
                </c:pt>
                <c:pt idx="261">
                  <c:v>35.4</c:v>
                </c:pt>
                <c:pt idx="262">
                  <c:v>34.6</c:v>
                </c:pt>
                <c:pt idx="263">
                  <c:v>34.800000000000004</c:v>
                </c:pt>
                <c:pt idx="264">
                  <c:v>35.1</c:v>
                </c:pt>
                <c:pt idx="265">
                  <c:v>35.200000000000003</c:v>
                </c:pt>
                <c:pt idx="266">
                  <c:v>34.6</c:v>
                </c:pt>
                <c:pt idx="267">
                  <c:v>34.5</c:v>
                </c:pt>
                <c:pt idx="268">
                  <c:v>33.1</c:v>
                </c:pt>
                <c:pt idx="269">
                  <c:v>34.1</c:v>
                </c:pt>
                <c:pt idx="270">
                  <c:v>33.5</c:v>
                </c:pt>
                <c:pt idx="271">
                  <c:v>33.700000000000003</c:v>
                </c:pt>
                <c:pt idx="272">
                  <c:v>33.6</c:v>
                </c:pt>
                <c:pt idx="273">
                  <c:v>34</c:v>
                </c:pt>
                <c:pt idx="274">
                  <c:v>31.1</c:v>
                </c:pt>
                <c:pt idx="275">
                  <c:v>32.300000000000004</c:v>
                </c:pt>
                <c:pt idx="276">
                  <c:v>32.5</c:v>
                </c:pt>
                <c:pt idx="277">
                  <c:v>32.5</c:v>
                </c:pt>
                <c:pt idx="278">
                  <c:v>30.7</c:v>
                </c:pt>
                <c:pt idx="279">
                  <c:v>32</c:v>
                </c:pt>
                <c:pt idx="280">
                  <c:v>33</c:v>
                </c:pt>
                <c:pt idx="281">
                  <c:v>33.200000000000003</c:v>
                </c:pt>
                <c:pt idx="282">
                  <c:v>32.6</c:v>
                </c:pt>
                <c:pt idx="283">
                  <c:v>31.7</c:v>
                </c:pt>
                <c:pt idx="284">
                  <c:v>31.3</c:v>
                </c:pt>
                <c:pt idx="285">
                  <c:v>32.9</c:v>
                </c:pt>
                <c:pt idx="286">
                  <c:v>33.5</c:v>
                </c:pt>
                <c:pt idx="287">
                  <c:v>32.700000000000003</c:v>
                </c:pt>
                <c:pt idx="288">
                  <c:v>32.800000000000004</c:v>
                </c:pt>
                <c:pt idx="289">
                  <c:v>33.1</c:v>
                </c:pt>
                <c:pt idx="290">
                  <c:v>33.300000000000004</c:v>
                </c:pt>
                <c:pt idx="291">
                  <c:v>33.4</c:v>
                </c:pt>
                <c:pt idx="292">
                  <c:v>32.6</c:v>
                </c:pt>
                <c:pt idx="293">
                  <c:v>32.6</c:v>
                </c:pt>
                <c:pt idx="294">
                  <c:v>31.9</c:v>
                </c:pt>
                <c:pt idx="295">
                  <c:v>31.8</c:v>
                </c:pt>
                <c:pt idx="296">
                  <c:v>32.1</c:v>
                </c:pt>
                <c:pt idx="297">
                  <c:v>31.6</c:v>
                </c:pt>
                <c:pt idx="298">
                  <c:v>32.1</c:v>
                </c:pt>
                <c:pt idx="299">
                  <c:v>32.5</c:v>
                </c:pt>
                <c:pt idx="300">
                  <c:v>32.9</c:v>
                </c:pt>
                <c:pt idx="301">
                  <c:v>32.700000000000003</c:v>
                </c:pt>
                <c:pt idx="302">
                  <c:v>32.800000000000004</c:v>
                </c:pt>
                <c:pt idx="303">
                  <c:v>32.6</c:v>
                </c:pt>
                <c:pt idx="304">
                  <c:v>32.4</c:v>
                </c:pt>
                <c:pt idx="305">
                  <c:v>32.300000000000004</c:v>
                </c:pt>
                <c:pt idx="306">
                  <c:v>32.1</c:v>
                </c:pt>
                <c:pt idx="307">
                  <c:v>32</c:v>
                </c:pt>
                <c:pt idx="308">
                  <c:v>32.200000000000003</c:v>
                </c:pt>
                <c:pt idx="309">
                  <c:v>31.7</c:v>
                </c:pt>
                <c:pt idx="310">
                  <c:v>31.4</c:v>
                </c:pt>
                <c:pt idx="311">
                  <c:v>30.8</c:v>
                </c:pt>
                <c:pt idx="312">
                  <c:v>31.4</c:v>
                </c:pt>
                <c:pt idx="313">
                  <c:v>32.200000000000003</c:v>
                </c:pt>
                <c:pt idx="314">
                  <c:v>31.9</c:v>
                </c:pt>
                <c:pt idx="315">
                  <c:v>31.4</c:v>
                </c:pt>
                <c:pt idx="316">
                  <c:v>32</c:v>
                </c:pt>
                <c:pt idx="317">
                  <c:v>31.2</c:v>
                </c:pt>
                <c:pt idx="318">
                  <c:v>31.5</c:v>
                </c:pt>
                <c:pt idx="319">
                  <c:v>31.7</c:v>
                </c:pt>
                <c:pt idx="320">
                  <c:v>31.8</c:v>
                </c:pt>
                <c:pt idx="321">
                  <c:v>31.7</c:v>
                </c:pt>
                <c:pt idx="322">
                  <c:v>31.5</c:v>
                </c:pt>
                <c:pt idx="323">
                  <c:v>31.3</c:v>
                </c:pt>
                <c:pt idx="324">
                  <c:v>31.3</c:v>
                </c:pt>
                <c:pt idx="325">
                  <c:v>31.6</c:v>
                </c:pt>
                <c:pt idx="326">
                  <c:v>31.7</c:v>
                </c:pt>
                <c:pt idx="327">
                  <c:v>31.3</c:v>
                </c:pt>
                <c:pt idx="328">
                  <c:v>31.7</c:v>
                </c:pt>
                <c:pt idx="329">
                  <c:v>30.4</c:v>
                </c:pt>
                <c:pt idx="330">
                  <c:v>30.5</c:v>
                </c:pt>
                <c:pt idx="331">
                  <c:v>30.5</c:v>
                </c:pt>
                <c:pt idx="332">
                  <c:v>30.4</c:v>
                </c:pt>
                <c:pt idx="333">
                  <c:v>30.7</c:v>
                </c:pt>
                <c:pt idx="334">
                  <c:v>29.7</c:v>
                </c:pt>
                <c:pt idx="335">
                  <c:v>30.1</c:v>
                </c:pt>
                <c:pt idx="336">
                  <c:v>30.2</c:v>
                </c:pt>
                <c:pt idx="337">
                  <c:v>29.8</c:v>
                </c:pt>
                <c:pt idx="338">
                  <c:v>29.1</c:v>
                </c:pt>
                <c:pt idx="339">
                  <c:v>28.7</c:v>
                </c:pt>
                <c:pt idx="340">
                  <c:v>29.2</c:v>
                </c:pt>
                <c:pt idx="341">
                  <c:v>28.4</c:v>
                </c:pt>
                <c:pt idx="342">
                  <c:v>28.8</c:v>
                </c:pt>
                <c:pt idx="343">
                  <c:v>28.9</c:v>
                </c:pt>
                <c:pt idx="344">
                  <c:v>29</c:v>
                </c:pt>
                <c:pt idx="345">
                  <c:v>29.1</c:v>
                </c:pt>
                <c:pt idx="346">
                  <c:v>28.7</c:v>
                </c:pt>
                <c:pt idx="347">
                  <c:v>28.4</c:v>
                </c:pt>
                <c:pt idx="348">
                  <c:v>29.2</c:v>
                </c:pt>
                <c:pt idx="349">
                  <c:v>29.8</c:v>
                </c:pt>
                <c:pt idx="350">
                  <c:v>31</c:v>
                </c:pt>
                <c:pt idx="351">
                  <c:v>30.8</c:v>
                </c:pt>
                <c:pt idx="352">
                  <c:v>30.9</c:v>
                </c:pt>
                <c:pt idx="353">
                  <c:v>30.4</c:v>
                </c:pt>
                <c:pt idx="354">
                  <c:v>30.8</c:v>
                </c:pt>
                <c:pt idx="355">
                  <c:v>31.1</c:v>
                </c:pt>
                <c:pt idx="356">
                  <c:v>30.9</c:v>
                </c:pt>
                <c:pt idx="357">
                  <c:v>30.9</c:v>
                </c:pt>
                <c:pt idx="358">
                  <c:v>30.9</c:v>
                </c:pt>
                <c:pt idx="359">
                  <c:v>30.6</c:v>
                </c:pt>
                <c:pt idx="360">
                  <c:v>30.7</c:v>
                </c:pt>
                <c:pt idx="361">
                  <c:v>30.6</c:v>
                </c:pt>
                <c:pt idx="362">
                  <c:v>30.6</c:v>
                </c:pt>
                <c:pt idx="363">
                  <c:v>30.9</c:v>
                </c:pt>
                <c:pt idx="364">
                  <c:v>31.1</c:v>
                </c:pt>
                <c:pt idx="365">
                  <c:v>31.2</c:v>
                </c:pt>
                <c:pt idx="366">
                  <c:v>31</c:v>
                </c:pt>
                <c:pt idx="367">
                  <c:v>31</c:v>
                </c:pt>
                <c:pt idx="368">
                  <c:v>31</c:v>
                </c:pt>
                <c:pt idx="369">
                  <c:v>30.8</c:v>
                </c:pt>
                <c:pt idx="370">
                  <c:v>30.6</c:v>
                </c:pt>
                <c:pt idx="371">
                  <c:v>30.3</c:v>
                </c:pt>
                <c:pt idx="372">
                  <c:v>30.5</c:v>
                </c:pt>
                <c:pt idx="373">
                  <c:v>29.5</c:v>
                </c:pt>
                <c:pt idx="374">
                  <c:v>29.6</c:v>
                </c:pt>
                <c:pt idx="375">
                  <c:v>30</c:v>
                </c:pt>
                <c:pt idx="376">
                  <c:v>29.7</c:v>
                </c:pt>
                <c:pt idx="377">
                  <c:v>29.4</c:v>
                </c:pt>
                <c:pt idx="378">
                  <c:v>29.3</c:v>
                </c:pt>
                <c:pt idx="379">
                  <c:v>30</c:v>
                </c:pt>
                <c:pt idx="380">
                  <c:v>29.7</c:v>
                </c:pt>
                <c:pt idx="381">
                  <c:v>29.5</c:v>
                </c:pt>
                <c:pt idx="382">
                  <c:v>29.5</c:v>
                </c:pt>
                <c:pt idx="383">
                  <c:v>30.7</c:v>
                </c:pt>
                <c:pt idx="384">
                  <c:v>29.9</c:v>
                </c:pt>
                <c:pt idx="385">
                  <c:v>30.1</c:v>
                </c:pt>
                <c:pt idx="386">
                  <c:v>30.3</c:v>
                </c:pt>
                <c:pt idx="387">
                  <c:v>30.4</c:v>
                </c:pt>
                <c:pt idx="388">
                  <c:v>30.5</c:v>
                </c:pt>
                <c:pt idx="389">
                  <c:v>28.5</c:v>
                </c:pt>
                <c:pt idx="390">
                  <c:v>28.9</c:v>
                </c:pt>
                <c:pt idx="391">
                  <c:v>27.9</c:v>
                </c:pt>
                <c:pt idx="392">
                  <c:v>27.9</c:v>
                </c:pt>
                <c:pt idx="393">
                  <c:v>28.1</c:v>
                </c:pt>
                <c:pt idx="394">
                  <c:v>28.5</c:v>
                </c:pt>
                <c:pt idx="395">
                  <c:v>28.5</c:v>
                </c:pt>
                <c:pt idx="396">
                  <c:v>29</c:v>
                </c:pt>
                <c:pt idx="397">
                  <c:v>29.2</c:v>
                </c:pt>
                <c:pt idx="398">
                  <c:v>29.1</c:v>
                </c:pt>
                <c:pt idx="399">
                  <c:v>29.4</c:v>
                </c:pt>
                <c:pt idx="400">
                  <c:v>29.1</c:v>
                </c:pt>
                <c:pt idx="401">
                  <c:v>29.6</c:v>
                </c:pt>
                <c:pt idx="402">
                  <c:v>29.6</c:v>
                </c:pt>
                <c:pt idx="403">
                  <c:v>28.8</c:v>
                </c:pt>
                <c:pt idx="404">
                  <c:v>29.3</c:v>
                </c:pt>
                <c:pt idx="405">
                  <c:v>29.6</c:v>
                </c:pt>
                <c:pt idx="406">
                  <c:v>29.9</c:v>
                </c:pt>
                <c:pt idx="407">
                  <c:v>30.1</c:v>
                </c:pt>
                <c:pt idx="408">
                  <c:v>29.7</c:v>
                </c:pt>
                <c:pt idx="409">
                  <c:v>30.2</c:v>
                </c:pt>
                <c:pt idx="410">
                  <c:v>29.5</c:v>
                </c:pt>
                <c:pt idx="411">
                  <c:v>30</c:v>
                </c:pt>
                <c:pt idx="412">
                  <c:v>31.6</c:v>
                </c:pt>
                <c:pt idx="413">
                  <c:v>31.3</c:v>
                </c:pt>
                <c:pt idx="414">
                  <c:v>31.2</c:v>
                </c:pt>
                <c:pt idx="415">
                  <c:v>29.3</c:v>
                </c:pt>
                <c:pt idx="416">
                  <c:v>29</c:v>
                </c:pt>
                <c:pt idx="417">
                  <c:v>28.8</c:v>
                </c:pt>
                <c:pt idx="418">
                  <c:v>28.9</c:v>
                </c:pt>
                <c:pt idx="419">
                  <c:v>29.1</c:v>
                </c:pt>
                <c:pt idx="420">
                  <c:v>29.1</c:v>
                </c:pt>
                <c:pt idx="421">
                  <c:v>29.3</c:v>
                </c:pt>
                <c:pt idx="422">
                  <c:v>29.4</c:v>
                </c:pt>
                <c:pt idx="423">
                  <c:v>29.4</c:v>
                </c:pt>
                <c:pt idx="424">
                  <c:v>29.6</c:v>
                </c:pt>
                <c:pt idx="425">
                  <c:v>29.3</c:v>
                </c:pt>
                <c:pt idx="426">
                  <c:v>28.3</c:v>
                </c:pt>
                <c:pt idx="427">
                  <c:v>29.3</c:v>
                </c:pt>
                <c:pt idx="428">
                  <c:v>29.5</c:v>
                </c:pt>
                <c:pt idx="429">
                  <c:v>30.3</c:v>
                </c:pt>
                <c:pt idx="430">
                  <c:v>30.4</c:v>
                </c:pt>
                <c:pt idx="431">
                  <c:v>30.6</c:v>
                </c:pt>
                <c:pt idx="432">
                  <c:v>30.6</c:v>
                </c:pt>
                <c:pt idx="433">
                  <c:v>30.4</c:v>
                </c:pt>
                <c:pt idx="434">
                  <c:v>30.7</c:v>
                </c:pt>
                <c:pt idx="435">
                  <c:v>30.9</c:v>
                </c:pt>
                <c:pt idx="436">
                  <c:v>30.9</c:v>
                </c:pt>
                <c:pt idx="437">
                  <c:v>31.2</c:v>
                </c:pt>
                <c:pt idx="438">
                  <c:v>31.2</c:v>
                </c:pt>
                <c:pt idx="439">
                  <c:v>31.5</c:v>
                </c:pt>
                <c:pt idx="440">
                  <c:v>31.7</c:v>
                </c:pt>
                <c:pt idx="441">
                  <c:v>32.5</c:v>
                </c:pt>
                <c:pt idx="442">
                  <c:v>32.300000000000004</c:v>
                </c:pt>
                <c:pt idx="443">
                  <c:v>31.8</c:v>
                </c:pt>
                <c:pt idx="444">
                  <c:v>31.8</c:v>
                </c:pt>
                <c:pt idx="445">
                  <c:v>32.200000000000003</c:v>
                </c:pt>
                <c:pt idx="446">
                  <c:v>32.1</c:v>
                </c:pt>
                <c:pt idx="447">
                  <c:v>32.200000000000003</c:v>
                </c:pt>
                <c:pt idx="448">
                  <c:v>32.5</c:v>
                </c:pt>
                <c:pt idx="449">
                  <c:v>32.6</c:v>
                </c:pt>
                <c:pt idx="450">
                  <c:v>31.5</c:v>
                </c:pt>
                <c:pt idx="451">
                  <c:v>32.1</c:v>
                </c:pt>
                <c:pt idx="452">
                  <c:v>31.6</c:v>
                </c:pt>
                <c:pt idx="453">
                  <c:v>30.3</c:v>
                </c:pt>
                <c:pt idx="454">
                  <c:v>30.4</c:v>
                </c:pt>
                <c:pt idx="455">
                  <c:v>31</c:v>
                </c:pt>
                <c:pt idx="456">
                  <c:v>30.5</c:v>
                </c:pt>
                <c:pt idx="457">
                  <c:v>31.2</c:v>
                </c:pt>
                <c:pt idx="458">
                  <c:v>32.300000000000004</c:v>
                </c:pt>
                <c:pt idx="459">
                  <c:v>31.8</c:v>
                </c:pt>
                <c:pt idx="460">
                  <c:v>32.5</c:v>
                </c:pt>
                <c:pt idx="461">
                  <c:v>32</c:v>
                </c:pt>
                <c:pt idx="462">
                  <c:v>32.1</c:v>
                </c:pt>
                <c:pt idx="463">
                  <c:v>30.5</c:v>
                </c:pt>
                <c:pt idx="464">
                  <c:v>29.6</c:v>
                </c:pt>
                <c:pt idx="465">
                  <c:v>30.1</c:v>
                </c:pt>
                <c:pt idx="466">
                  <c:v>31.5</c:v>
                </c:pt>
                <c:pt idx="467">
                  <c:v>30.8</c:v>
                </c:pt>
                <c:pt idx="468">
                  <c:v>31.3</c:v>
                </c:pt>
                <c:pt idx="469">
                  <c:v>31.3</c:v>
                </c:pt>
                <c:pt idx="470">
                  <c:v>31.7</c:v>
                </c:pt>
                <c:pt idx="471">
                  <c:v>32.300000000000004</c:v>
                </c:pt>
                <c:pt idx="472">
                  <c:v>32.700000000000003</c:v>
                </c:pt>
                <c:pt idx="473">
                  <c:v>33</c:v>
                </c:pt>
                <c:pt idx="474">
                  <c:v>33</c:v>
                </c:pt>
                <c:pt idx="475">
                  <c:v>33.800000000000004</c:v>
                </c:pt>
                <c:pt idx="476">
                  <c:v>33.5</c:v>
                </c:pt>
                <c:pt idx="477">
                  <c:v>33.200000000000003</c:v>
                </c:pt>
                <c:pt idx="478">
                  <c:v>34.6</c:v>
                </c:pt>
                <c:pt idx="479">
                  <c:v>33.700000000000003</c:v>
                </c:pt>
                <c:pt idx="480">
                  <c:v>32.5</c:v>
                </c:pt>
                <c:pt idx="481">
                  <c:v>30.4</c:v>
                </c:pt>
                <c:pt idx="482">
                  <c:v>30.5</c:v>
                </c:pt>
                <c:pt idx="483">
                  <c:v>31.3</c:v>
                </c:pt>
                <c:pt idx="484">
                  <c:v>30.8</c:v>
                </c:pt>
                <c:pt idx="485">
                  <c:v>31.1</c:v>
                </c:pt>
                <c:pt idx="486">
                  <c:v>30.7</c:v>
                </c:pt>
                <c:pt idx="487">
                  <c:v>28.5</c:v>
                </c:pt>
                <c:pt idx="488">
                  <c:v>29.3</c:v>
                </c:pt>
                <c:pt idx="489">
                  <c:v>28.1</c:v>
                </c:pt>
                <c:pt idx="490">
                  <c:v>30.3</c:v>
                </c:pt>
                <c:pt idx="491">
                  <c:v>28.3</c:v>
                </c:pt>
                <c:pt idx="492">
                  <c:v>29.9</c:v>
                </c:pt>
                <c:pt idx="493">
                  <c:v>30</c:v>
                </c:pt>
                <c:pt idx="494">
                  <c:v>29.7</c:v>
                </c:pt>
                <c:pt idx="495">
                  <c:v>29.8</c:v>
                </c:pt>
                <c:pt idx="496">
                  <c:v>29.8</c:v>
                </c:pt>
                <c:pt idx="497">
                  <c:v>29.9</c:v>
                </c:pt>
                <c:pt idx="498">
                  <c:v>29.8</c:v>
                </c:pt>
                <c:pt idx="499">
                  <c:v>29.6</c:v>
                </c:pt>
                <c:pt idx="500">
                  <c:v>29.9</c:v>
                </c:pt>
                <c:pt idx="501">
                  <c:v>30.3</c:v>
                </c:pt>
                <c:pt idx="502">
                  <c:v>30.7</c:v>
                </c:pt>
                <c:pt idx="503">
                  <c:v>31.5</c:v>
                </c:pt>
                <c:pt idx="504">
                  <c:v>32.800000000000004</c:v>
                </c:pt>
                <c:pt idx="505">
                  <c:v>33.1</c:v>
                </c:pt>
                <c:pt idx="506">
                  <c:v>34.6</c:v>
                </c:pt>
                <c:pt idx="507">
                  <c:v>36</c:v>
                </c:pt>
                <c:pt idx="508">
                  <c:v>33.6</c:v>
                </c:pt>
                <c:pt idx="509">
                  <c:v>35.9</c:v>
                </c:pt>
                <c:pt idx="510">
                  <c:v>32.200000000000003</c:v>
                </c:pt>
                <c:pt idx="511">
                  <c:v>32.200000000000003</c:v>
                </c:pt>
                <c:pt idx="512">
                  <c:v>36.300000000000004</c:v>
                </c:pt>
                <c:pt idx="513">
                  <c:v>36.300000000000004</c:v>
                </c:pt>
                <c:pt idx="514">
                  <c:v>36.4</c:v>
                </c:pt>
                <c:pt idx="515">
                  <c:v>36.200000000000003</c:v>
                </c:pt>
                <c:pt idx="516">
                  <c:v>36.4</c:v>
                </c:pt>
                <c:pt idx="517">
                  <c:v>36.300000000000004</c:v>
                </c:pt>
                <c:pt idx="518">
                  <c:v>36.700000000000003</c:v>
                </c:pt>
                <c:pt idx="519">
                  <c:v>37</c:v>
                </c:pt>
                <c:pt idx="520">
                  <c:v>37.4</c:v>
                </c:pt>
                <c:pt idx="521">
                  <c:v>37.1</c:v>
                </c:pt>
                <c:pt idx="522">
                  <c:v>37.1</c:v>
                </c:pt>
                <c:pt idx="523">
                  <c:v>37.6</c:v>
                </c:pt>
                <c:pt idx="524">
                  <c:v>37.6</c:v>
                </c:pt>
                <c:pt idx="525">
                  <c:v>37.6</c:v>
                </c:pt>
                <c:pt idx="526">
                  <c:v>37.4</c:v>
                </c:pt>
                <c:pt idx="527">
                  <c:v>37.300000000000004</c:v>
                </c:pt>
                <c:pt idx="528">
                  <c:v>37.700000000000003</c:v>
                </c:pt>
                <c:pt idx="529">
                  <c:v>37.5</c:v>
                </c:pt>
                <c:pt idx="530">
                  <c:v>37.4</c:v>
                </c:pt>
                <c:pt idx="531">
                  <c:v>38.300000000000004</c:v>
                </c:pt>
                <c:pt idx="532">
                  <c:v>39.1</c:v>
                </c:pt>
                <c:pt idx="533">
                  <c:v>39.1</c:v>
                </c:pt>
                <c:pt idx="534">
                  <c:v>39.200000000000003</c:v>
                </c:pt>
                <c:pt idx="535">
                  <c:v>39.200000000000003</c:v>
                </c:pt>
                <c:pt idx="536">
                  <c:v>39.300000000000004</c:v>
                </c:pt>
                <c:pt idx="537">
                  <c:v>39.200000000000003</c:v>
                </c:pt>
                <c:pt idx="538">
                  <c:v>39</c:v>
                </c:pt>
                <c:pt idx="539">
                  <c:v>38.5</c:v>
                </c:pt>
                <c:pt idx="540">
                  <c:v>38.5</c:v>
                </c:pt>
                <c:pt idx="541">
                  <c:v>38.200000000000003</c:v>
                </c:pt>
                <c:pt idx="542">
                  <c:v>38.1</c:v>
                </c:pt>
                <c:pt idx="543">
                  <c:v>38</c:v>
                </c:pt>
                <c:pt idx="544">
                  <c:v>39.4</c:v>
                </c:pt>
                <c:pt idx="545">
                  <c:v>39.9</c:v>
                </c:pt>
                <c:pt idx="546">
                  <c:v>41</c:v>
                </c:pt>
                <c:pt idx="547">
                  <c:v>40.4</c:v>
                </c:pt>
                <c:pt idx="548">
                  <c:v>40.5</c:v>
                </c:pt>
                <c:pt idx="549">
                  <c:v>40.700000000000003</c:v>
                </c:pt>
                <c:pt idx="550">
                  <c:v>40.6</c:v>
                </c:pt>
                <c:pt idx="551">
                  <c:v>40.800000000000004</c:v>
                </c:pt>
                <c:pt idx="552">
                  <c:v>40.4</c:v>
                </c:pt>
                <c:pt idx="553">
                  <c:v>40.300000000000004</c:v>
                </c:pt>
                <c:pt idx="554">
                  <c:v>40.5</c:v>
                </c:pt>
                <c:pt idx="555">
                  <c:v>40.4</c:v>
                </c:pt>
                <c:pt idx="556">
                  <c:v>41.5</c:v>
                </c:pt>
                <c:pt idx="557">
                  <c:v>41.6</c:v>
                </c:pt>
                <c:pt idx="558">
                  <c:v>41.3</c:v>
                </c:pt>
                <c:pt idx="559">
                  <c:v>41.8</c:v>
                </c:pt>
                <c:pt idx="560">
                  <c:v>42.4</c:v>
                </c:pt>
                <c:pt idx="561">
                  <c:v>42.3</c:v>
                </c:pt>
                <c:pt idx="562">
                  <c:v>41.9</c:v>
                </c:pt>
                <c:pt idx="563">
                  <c:v>42</c:v>
                </c:pt>
                <c:pt idx="564">
                  <c:v>42.3</c:v>
                </c:pt>
                <c:pt idx="565">
                  <c:v>42.1</c:v>
                </c:pt>
                <c:pt idx="566">
                  <c:v>42.2</c:v>
                </c:pt>
                <c:pt idx="567">
                  <c:v>42.2</c:v>
                </c:pt>
                <c:pt idx="568">
                  <c:v>41.9</c:v>
                </c:pt>
                <c:pt idx="569">
                  <c:v>41.8</c:v>
                </c:pt>
                <c:pt idx="570">
                  <c:v>42.3</c:v>
                </c:pt>
                <c:pt idx="571">
                  <c:v>42.1</c:v>
                </c:pt>
                <c:pt idx="572">
                  <c:v>42.6</c:v>
                </c:pt>
                <c:pt idx="573">
                  <c:v>42.8</c:v>
                </c:pt>
                <c:pt idx="574">
                  <c:v>41.6</c:v>
                </c:pt>
                <c:pt idx="575">
                  <c:v>42.4</c:v>
                </c:pt>
                <c:pt idx="576">
                  <c:v>41.9</c:v>
                </c:pt>
                <c:pt idx="577">
                  <c:v>38.800000000000004</c:v>
                </c:pt>
                <c:pt idx="578">
                  <c:v>38.4</c:v>
                </c:pt>
                <c:pt idx="579">
                  <c:v>38.300000000000004</c:v>
                </c:pt>
                <c:pt idx="580">
                  <c:v>38.5</c:v>
                </c:pt>
                <c:pt idx="581">
                  <c:v>38.6</c:v>
                </c:pt>
                <c:pt idx="582">
                  <c:v>38.6</c:v>
                </c:pt>
                <c:pt idx="583">
                  <c:v>38.9</c:v>
                </c:pt>
                <c:pt idx="584">
                  <c:v>39.200000000000003</c:v>
                </c:pt>
                <c:pt idx="585">
                  <c:v>39.300000000000004</c:v>
                </c:pt>
                <c:pt idx="586">
                  <c:v>39.300000000000004</c:v>
                </c:pt>
                <c:pt idx="587">
                  <c:v>39</c:v>
                </c:pt>
                <c:pt idx="588">
                  <c:v>39.4</c:v>
                </c:pt>
                <c:pt idx="589">
                  <c:v>38.9</c:v>
                </c:pt>
                <c:pt idx="590">
                  <c:v>38.4</c:v>
                </c:pt>
                <c:pt idx="591">
                  <c:v>38.6</c:v>
                </c:pt>
                <c:pt idx="592">
                  <c:v>38.6</c:v>
                </c:pt>
                <c:pt idx="593">
                  <c:v>37.700000000000003</c:v>
                </c:pt>
                <c:pt idx="594">
                  <c:v>37.5</c:v>
                </c:pt>
                <c:pt idx="595">
                  <c:v>37.700000000000003</c:v>
                </c:pt>
                <c:pt idx="596">
                  <c:v>37.9</c:v>
                </c:pt>
                <c:pt idx="597">
                  <c:v>37.9</c:v>
                </c:pt>
                <c:pt idx="598">
                  <c:v>37.6</c:v>
                </c:pt>
                <c:pt idx="599">
                  <c:v>37.6</c:v>
                </c:pt>
                <c:pt idx="600">
                  <c:v>37.5</c:v>
                </c:pt>
                <c:pt idx="601">
                  <c:v>37.800000000000004</c:v>
                </c:pt>
                <c:pt idx="602">
                  <c:v>37.5</c:v>
                </c:pt>
                <c:pt idx="603">
                  <c:v>38</c:v>
                </c:pt>
                <c:pt idx="604">
                  <c:v>37.1</c:v>
                </c:pt>
                <c:pt idx="605">
                  <c:v>37.200000000000003</c:v>
                </c:pt>
                <c:pt idx="606">
                  <c:v>37.300000000000004</c:v>
                </c:pt>
                <c:pt idx="607">
                  <c:v>37.1</c:v>
                </c:pt>
                <c:pt idx="608">
                  <c:v>36.300000000000004</c:v>
                </c:pt>
                <c:pt idx="609">
                  <c:v>35.9</c:v>
                </c:pt>
                <c:pt idx="610">
                  <c:v>36.6</c:v>
                </c:pt>
                <c:pt idx="611">
                  <c:v>36.300000000000004</c:v>
                </c:pt>
                <c:pt idx="612">
                  <c:v>34.5</c:v>
                </c:pt>
                <c:pt idx="613">
                  <c:v>35.200000000000003</c:v>
                </c:pt>
                <c:pt idx="614">
                  <c:v>32.4</c:v>
                </c:pt>
                <c:pt idx="615">
                  <c:v>34.4</c:v>
                </c:pt>
                <c:pt idx="616">
                  <c:v>33.6</c:v>
                </c:pt>
                <c:pt idx="617">
                  <c:v>32.6</c:v>
                </c:pt>
                <c:pt idx="618">
                  <c:v>32.5</c:v>
                </c:pt>
                <c:pt idx="619">
                  <c:v>32.6</c:v>
                </c:pt>
                <c:pt idx="620">
                  <c:v>31.6</c:v>
                </c:pt>
                <c:pt idx="621">
                  <c:v>32.200000000000003</c:v>
                </c:pt>
                <c:pt idx="622">
                  <c:v>32.6</c:v>
                </c:pt>
                <c:pt idx="623">
                  <c:v>32.700000000000003</c:v>
                </c:pt>
                <c:pt idx="624">
                  <c:v>33</c:v>
                </c:pt>
                <c:pt idx="625">
                  <c:v>31.3</c:v>
                </c:pt>
                <c:pt idx="626">
                  <c:v>28.5</c:v>
                </c:pt>
                <c:pt idx="627">
                  <c:v>29.3</c:v>
                </c:pt>
                <c:pt idx="628">
                  <c:v>29.6</c:v>
                </c:pt>
                <c:pt idx="629">
                  <c:v>28.8</c:v>
                </c:pt>
                <c:pt idx="630">
                  <c:v>31.5</c:v>
                </c:pt>
                <c:pt idx="631">
                  <c:v>23.4</c:v>
                </c:pt>
                <c:pt idx="632">
                  <c:v>24.3</c:v>
                </c:pt>
                <c:pt idx="633">
                  <c:v>24.4</c:v>
                </c:pt>
                <c:pt idx="634">
                  <c:v>24.5</c:v>
                </c:pt>
                <c:pt idx="635">
                  <c:v>25.2</c:v>
                </c:pt>
                <c:pt idx="636">
                  <c:v>25.5</c:v>
                </c:pt>
                <c:pt idx="637">
                  <c:v>25.4</c:v>
                </c:pt>
                <c:pt idx="638">
                  <c:v>24.6</c:v>
                </c:pt>
                <c:pt idx="639">
                  <c:v>25</c:v>
                </c:pt>
                <c:pt idx="640">
                  <c:v>27.9</c:v>
                </c:pt>
                <c:pt idx="641">
                  <c:v>26.8</c:v>
                </c:pt>
                <c:pt idx="642">
                  <c:v>22.5</c:v>
                </c:pt>
                <c:pt idx="643">
                  <c:v>23.4</c:v>
                </c:pt>
                <c:pt idx="644">
                  <c:v>23.7</c:v>
                </c:pt>
                <c:pt idx="645">
                  <c:v>23.1</c:v>
                </c:pt>
                <c:pt idx="646">
                  <c:v>22.1</c:v>
                </c:pt>
                <c:pt idx="647">
                  <c:v>22.6</c:v>
                </c:pt>
                <c:pt idx="648">
                  <c:v>22.5</c:v>
                </c:pt>
                <c:pt idx="649">
                  <c:v>22.6</c:v>
                </c:pt>
                <c:pt idx="650">
                  <c:v>21.3</c:v>
                </c:pt>
                <c:pt idx="651">
                  <c:v>21.3</c:v>
                </c:pt>
                <c:pt idx="652">
                  <c:v>21.4</c:v>
                </c:pt>
                <c:pt idx="653">
                  <c:v>20</c:v>
                </c:pt>
                <c:pt idx="654">
                  <c:v>20.100000000000001</c:v>
                </c:pt>
                <c:pt idx="655">
                  <c:v>17.399999999999999</c:v>
                </c:pt>
                <c:pt idx="656">
                  <c:v>19.100000000000001</c:v>
                </c:pt>
                <c:pt idx="657">
                  <c:v>19.399999999999999</c:v>
                </c:pt>
                <c:pt idx="658">
                  <c:v>19.100000000000001</c:v>
                </c:pt>
                <c:pt idx="659">
                  <c:v>18.3</c:v>
                </c:pt>
                <c:pt idx="660">
                  <c:v>17.5</c:v>
                </c:pt>
                <c:pt idx="661">
                  <c:v>16</c:v>
                </c:pt>
                <c:pt idx="662">
                  <c:v>11.5</c:v>
                </c:pt>
                <c:pt idx="663">
                  <c:v>12.6</c:v>
                </c:pt>
                <c:pt idx="664">
                  <c:v>14.6</c:v>
                </c:pt>
                <c:pt idx="665">
                  <c:v>14.7</c:v>
                </c:pt>
                <c:pt idx="666">
                  <c:v>14.8</c:v>
                </c:pt>
                <c:pt idx="667">
                  <c:v>14.7</c:v>
                </c:pt>
                <c:pt idx="668">
                  <c:v>12</c:v>
                </c:pt>
                <c:pt idx="669">
                  <c:v>13.1</c:v>
                </c:pt>
                <c:pt idx="670">
                  <c:v>12.5</c:v>
                </c:pt>
                <c:pt idx="671">
                  <c:v>12.6</c:v>
                </c:pt>
                <c:pt idx="672">
                  <c:v>12.9</c:v>
                </c:pt>
                <c:pt idx="673">
                  <c:v>12.7</c:v>
                </c:pt>
                <c:pt idx="674">
                  <c:v>12.9</c:v>
                </c:pt>
                <c:pt idx="675">
                  <c:v>13</c:v>
                </c:pt>
                <c:pt idx="676">
                  <c:v>13.2</c:v>
                </c:pt>
                <c:pt idx="677">
                  <c:v>13.4</c:v>
                </c:pt>
                <c:pt idx="678">
                  <c:v>13.6</c:v>
                </c:pt>
                <c:pt idx="679">
                  <c:v>15.7</c:v>
                </c:pt>
                <c:pt idx="680">
                  <c:v>16.600000000000001</c:v>
                </c:pt>
                <c:pt idx="681">
                  <c:v>17.3</c:v>
                </c:pt>
                <c:pt idx="682">
                  <c:v>17.3</c:v>
                </c:pt>
                <c:pt idx="683">
                  <c:v>17.7</c:v>
                </c:pt>
                <c:pt idx="684">
                  <c:v>18.100000000000001</c:v>
                </c:pt>
                <c:pt idx="685">
                  <c:v>16.899999999999999</c:v>
                </c:pt>
                <c:pt idx="686">
                  <c:v>17.5</c:v>
                </c:pt>
                <c:pt idx="687">
                  <c:v>17.899999999999999</c:v>
                </c:pt>
                <c:pt idx="688">
                  <c:v>18.600000000000001</c:v>
                </c:pt>
                <c:pt idx="689">
                  <c:v>19</c:v>
                </c:pt>
                <c:pt idx="690">
                  <c:v>19.100000000000001</c:v>
                </c:pt>
                <c:pt idx="691">
                  <c:v>16.899999999999999</c:v>
                </c:pt>
                <c:pt idx="692">
                  <c:v>17.8</c:v>
                </c:pt>
                <c:pt idx="693">
                  <c:v>17.600000000000001</c:v>
                </c:pt>
                <c:pt idx="694">
                  <c:v>17.600000000000001</c:v>
                </c:pt>
                <c:pt idx="695">
                  <c:v>18.5</c:v>
                </c:pt>
                <c:pt idx="696">
                  <c:v>18.2</c:v>
                </c:pt>
                <c:pt idx="697">
                  <c:v>18.3</c:v>
                </c:pt>
                <c:pt idx="698">
                  <c:v>16.600000000000001</c:v>
                </c:pt>
                <c:pt idx="699">
                  <c:v>18.7</c:v>
                </c:pt>
                <c:pt idx="700">
                  <c:v>17.899999999999999</c:v>
                </c:pt>
                <c:pt idx="701">
                  <c:v>17</c:v>
                </c:pt>
                <c:pt idx="702">
                  <c:v>18</c:v>
                </c:pt>
                <c:pt idx="703">
                  <c:v>17.899999999999999</c:v>
                </c:pt>
                <c:pt idx="704">
                  <c:v>18.100000000000001</c:v>
                </c:pt>
                <c:pt idx="705">
                  <c:v>18</c:v>
                </c:pt>
                <c:pt idx="706">
                  <c:v>17.899999999999999</c:v>
                </c:pt>
                <c:pt idx="707">
                  <c:v>18</c:v>
                </c:pt>
                <c:pt idx="708">
                  <c:v>18.3</c:v>
                </c:pt>
                <c:pt idx="709">
                  <c:v>18.100000000000001</c:v>
                </c:pt>
                <c:pt idx="710">
                  <c:v>18.2</c:v>
                </c:pt>
                <c:pt idx="711">
                  <c:v>18.3</c:v>
                </c:pt>
                <c:pt idx="712">
                  <c:v>18.5</c:v>
                </c:pt>
                <c:pt idx="713">
                  <c:v>17</c:v>
                </c:pt>
                <c:pt idx="714">
                  <c:v>16.7</c:v>
                </c:pt>
                <c:pt idx="715">
                  <c:v>18.100000000000001</c:v>
                </c:pt>
                <c:pt idx="716">
                  <c:v>17.899999999999999</c:v>
                </c:pt>
                <c:pt idx="717">
                  <c:v>15</c:v>
                </c:pt>
                <c:pt idx="718">
                  <c:v>14.6</c:v>
                </c:pt>
                <c:pt idx="719">
                  <c:v>15.4</c:v>
                </c:pt>
                <c:pt idx="720">
                  <c:v>14.9</c:v>
                </c:pt>
                <c:pt idx="721">
                  <c:v>14.7</c:v>
                </c:pt>
                <c:pt idx="722">
                  <c:v>14.7</c:v>
                </c:pt>
                <c:pt idx="723">
                  <c:v>15.8</c:v>
                </c:pt>
                <c:pt idx="724">
                  <c:v>13.7</c:v>
                </c:pt>
                <c:pt idx="725">
                  <c:v>13.3</c:v>
                </c:pt>
                <c:pt idx="726">
                  <c:v>16.5</c:v>
                </c:pt>
                <c:pt idx="727">
                  <c:v>16.399999999999999</c:v>
                </c:pt>
                <c:pt idx="728">
                  <c:v>16.3</c:v>
                </c:pt>
                <c:pt idx="729">
                  <c:v>12.5</c:v>
                </c:pt>
                <c:pt idx="730">
                  <c:v>15.3</c:v>
                </c:pt>
                <c:pt idx="731">
                  <c:v>15.5</c:v>
                </c:pt>
                <c:pt idx="732">
                  <c:v>15.4</c:v>
                </c:pt>
                <c:pt idx="733">
                  <c:v>15.2</c:v>
                </c:pt>
                <c:pt idx="734">
                  <c:v>15</c:v>
                </c:pt>
                <c:pt idx="735">
                  <c:v>14.7</c:v>
                </c:pt>
                <c:pt idx="736">
                  <c:v>13.2</c:v>
                </c:pt>
                <c:pt idx="737">
                  <c:v>10.4</c:v>
                </c:pt>
                <c:pt idx="738">
                  <c:v>11.6</c:v>
                </c:pt>
                <c:pt idx="739">
                  <c:v>12</c:v>
                </c:pt>
                <c:pt idx="740">
                  <c:v>11.9</c:v>
                </c:pt>
                <c:pt idx="741">
                  <c:v>11.6</c:v>
                </c:pt>
                <c:pt idx="742">
                  <c:v>11.6</c:v>
                </c:pt>
                <c:pt idx="743">
                  <c:v>12.2</c:v>
                </c:pt>
                <c:pt idx="744">
                  <c:v>12.2</c:v>
                </c:pt>
                <c:pt idx="745">
                  <c:v>12.8</c:v>
                </c:pt>
                <c:pt idx="746">
                  <c:v>13.1</c:v>
                </c:pt>
                <c:pt idx="747">
                  <c:v>13.6</c:v>
                </c:pt>
                <c:pt idx="748">
                  <c:v>12.9</c:v>
                </c:pt>
                <c:pt idx="749">
                  <c:v>13.5</c:v>
                </c:pt>
                <c:pt idx="750">
                  <c:v>12.7</c:v>
                </c:pt>
                <c:pt idx="751">
                  <c:v>13</c:v>
                </c:pt>
                <c:pt idx="752">
                  <c:v>13.1</c:v>
                </c:pt>
                <c:pt idx="753">
                  <c:v>13.2</c:v>
                </c:pt>
                <c:pt idx="754">
                  <c:v>13.2</c:v>
                </c:pt>
                <c:pt idx="755">
                  <c:v>13.2</c:v>
                </c:pt>
                <c:pt idx="756">
                  <c:v>13.1</c:v>
                </c:pt>
                <c:pt idx="757">
                  <c:v>12.7</c:v>
                </c:pt>
                <c:pt idx="758">
                  <c:v>12.4</c:v>
                </c:pt>
                <c:pt idx="759">
                  <c:v>12.6</c:v>
                </c:pt>
                <c:pt idx="760">
                  <c:v>13.5</c:v>
                </c:pt>
                <c:pt idx="761">
                  <c:v>13.4</c:v>
                </c:pt>
                <c:pt idx="762">
                  <c:v>13.4</c:v>
                </c:pt>
                <c:pt idx="763">
                  <c:v>13.6</c:v>
                </c:pt>
                <c:pt idx="764">
                  <c:v>12.9</c:v>
                </c:pt>
                <c:pt idx="765">
                  <c:v>13.4</c:v>
                </c:pt>
                <c:pt idx="766">
                  <c:v>13.8</c:v>
                </c:pt>
                <c:pt idx="767">
                  <c:v>14</c:v>
                </c:pt>
                <c:pt idx="768">
                  <c:v>13.6</c:v>
                </c:pt>
                <c:pt idx="769">
                  <c:v>14.2</c:v>
                </c:pt>
                <c:pt idx="770">
                  <c:v>14.1</c:v>
                </c:pt>
                <c:pt idx="771">
                  <c:v>14.3</c:v>
                </c:pt>
                <c:pt idx="772">
                  <c:v>14</c:v>
                </c:pt>
                <c:pt idx="773">
                  <c:v>14.2</c:v>
                </c:pt>
                <c:pt idx="774">
                  <c:v>13.5</c:v>
                </c:pt>
                <c:pt idx="775">
                  <c:v>14.1</c:v>
                </c:pt>
                <c:pt idx="776">
                  <c:v>14.1</c:v>
                </c:pt>
                <c:pt idx="777">
                  <c:v>14.2</c:v>
                </c:pt>
                <c:pt idx="778">
                  <c:v>14.7</c:v>
                </c:pt>
                <c:pt idx="779">
                  <c:v>13.6</c:v>
                </c:pt>
                <c:pt idx="780">
                  <c:v>14</c:v>
                </c:pt>
                <c:pt idx="781">
                  <c:v>12</c:v>
                </c:pt>
                <c:pt idx="782">
                  <c:v>11.9</c:v>
                </c:pt>
                <c:pt idx="783">
                  <c:v>12.4</c:v>
                </c:pt>
                <c:pt idx="784">
                  <c:v>12.9</c:v>
                </c:pt>
                <c:pt idx="785">
                  <c:v>12.1</c:v>
                </c:pt>
                <c:pt idx="786">
                  <c:v>11.7</c:v>
                </c:pt>
                <c:pt idx="787">
                  <c:v>11.5</c:v>
                </c:pt>
                <c:pt idx="788">
                  <c:v>12.8</c:v>
                </c:pt>
                <c:pt idx="789">
                  <c:v>12.4</c:v>
                </c:pt>
                <c:pt idx="790">
                  <c:v>20.399999999999999</c:v>
                </c:pt>
                <c:pt idx="791">
                  <c:v>15.7</c:v>
                </c:pt>
                <c:pt idx="792">
                  <c:v>18</c:v>
                </c:pt>
                <c:pt idx="793">
                  <c:v>20.7</c:v>
                </c:pt>
                <c:pt idx="794">
                  <c:v>17.100000000000001</c:v>
                </c:pt>
                <c:pt idx="795">
                  <c:v>18.100000000000001</c:v>
                </c:pt>
                <c:pt idx="796">
                  <c:v>17.5</c:v>
                </c:pt>
                <c:pt idx="797">
                  <c:v>18.100000000000001</c:v>
                </c:pt>
                <c:pt idx="798">
                  <c:v>18.3</c:v>
                </c:pt>
                <c:pt idx="799">
                  <c:v>18.399999999999999</c:v>
                </c:pt>
                <c:pt idx="800">
                  <c:v>18.600000000000001</c:v>
                </c:pt>
                <c:pt idx="801">
                  <c:v>18.2</c:v>
                </c:pt>
                <c:pt idx="802">
                  <c:v>18.3</c:v>
                </c:pt>
                <c:pt idx="803">
                  <c:v>18.3</c:v>
                </c:pt>
                <c:pt idx="804">
                  <c:v>18.899999999999999</c:v>
                </c:pt>
                <c:pt idx="805">
                  <c:v>18.7</c:v>
                </c:pt>
                <c:pt idx="806">
                  <c:v>18.899999999999999</c:v>
                </c:pt>
                <c:pt idx="807">
                  <c:v>18.8</c:v>
                </c:pt>
                <c:pt idx="808">
                  <c:v>19.100000000000001</c:v>
                </c:pt>
                <c:pt idx="809">
                  <c:v>18.899999999999999</c:v>
                </c:pt>
                <c:pt idx="810">
                  <c:v>19.5</c:v>
                </c:pt>
                <c:pt idx="811">
                  <c:v>18.600000000000001</c:v>
                </c:pt>
                <c:pt idx="812">
                  <c:v>19.100000000000001</c:v>
                </c:pt>
                <c:pt idx="813">
                  <c:v>18.3</c:v>
                </c:pt>
                <c:pt idx="814">
                  <c:v>19.600000000000001</c:v>
                </c:pt>
                <c:pt idx="815">
                  <c:v>19.2</c:v>
                </c:pt>
                <c:pt idx="816">
                  <c:v>19.7</c:v>
                </c:pt>
                <c:pt idx="817">
                  <c:v>20.8</c:v>
                </c:pt>
                <c:pt idx="818">
                  <c:v>19.5</c:v>
                </c:pt>
                <c:pt idx="819">
                  <c:v>19.7</c:v>
                </c:pt>
                <c:pt idx="820">
                  <c:v>18.600000000000001</c:v>
                </c:pt>
                <c:pt idx="821">
                  <c:v>18.3</c:v>
                </c:pt>
                <c:pt idx="822">
                  <c:v>18.5</c:v>
                </c:pt>
                <c:pt idx="823">
                  <c:v>19.5</c:v>
                </c:pt>
                <c:pt idx="824">
                  <c:v>19.5</c:v>
                </c:pt>
                <c:pt idx="825">
                  <c:v>19.399999999999999</c:v>
                </c:pt>
                <c:pt idx="826">
                  <c:v>19.3</c:v>
                </c:pt>
                <c:pt idx="827">
                  <c:v>18.899999999999999</c:v>
                </c:pt>
                <c:pt idx="828">
                  <c:v>18.899999999999999</c:v>
                </c:pt>
                <c:pt idx="829">
                  <c:v>19.100000000000001</c:v>
                </c:pt>
                <c:pt idx="830">
                  <c:v>18.8</c:v>
                </c:pt>
                <c:pt idx="831">
                  <c:v>19.100000000000001</c:v>
                </c:pt>
                <c:pt idx="832">
                  <c:v>18.899999999999999</c:v>
                </c:pt>
                <c:pt idx="833">
                  <c:v>18.5</c:v>
                </c:pt>
                <c:pt idx="834">
                  <c:v>18.899999999999999</c:v>
                </c:pt>
                <c:pt idx="835">
                  <c:v>18.899999999999999</c:v>
                </c:pt>
                <c:pt idx="836">
                  <c:v>18.3</c:v>
                </c:pt>
                <c:pt idx="837">
                  <c:v>19</c:v>
                </c:pt>
                <c:pt idx="838">
                  <c:v>19.399999999999999</c:v>
                </c:pt>
                <c:pt idx="839">
                  <c:v>19.8</c:v>
                </c:pt>
                <c:pt idx="840">
                  <c:v>18.7</c:v>
                </c:pt>
                <c:pt idx="841">
                  <c:v>15.9</c:v>
                </c:pt>
                <c:pt idx="842">
                  <c:v>20.8</c:v>
                </c:pt>
                <c:pt idx="843">
                  <c:v>21.2</c:v>
                </c:pt>
                <c:pt idx="844">
                  <c:v>20.100000000000001</c:v>
                </c:pt>
                <c:pt idx="845">
                  <c:v>20.2</c:v>
                </c:pt>
                <c:pt idx="846">
                  <c:v>20.5</c:v>
                </c:pt>
                <c:pt idx="847">
                  <c:v>16.899999999999999</c:v>
                </c:pt>
                <c:pt idx="848">
                  <c:v>21.2</c:v>
                </c:pt>
                <c:pt idx="849">
                  <c:v>20.9</c:v>
                </c:pt>
                <c:pt idx="850">
                  <c:v>21</c:v>
                </c:pt>
                <c:pt idx="851">
                  <c:v>20.8</c:v>
                </c:pt>
                <c:pt idx="852">
                  <c:v>21.4</c:v>
                </c:pt>
                <c:pt idx="853">
                  <c:v>21.8</c:v>
                </c:pt>
                <c:pt idx="854">
                  <c:v>22.2</c:v>
                </c:pt>
                <c:pt idx="855">
                  <c:v>22.3</c:v>
                </c:pt>
                <c:pt idx="856">
                  <c:v>20</c:v>
                </c:pt>
                <c:pt idx="857">
                  <c:v>20.2</c:v>
                </c:pt>
                <c:pt idx="858">
                  <c:v>19.100000000000001</c:v>
                </c:pt>
                <c:pt idx="859">
                  <c:v>21.4</c:v>
                </c:pt>
                <c:pt idx="860">
                  <c:v>12.6</c:v>
                </c:pt>
                <c:pt idx="861">
                  <c:v>10.9</c:v>
                </c:pt>
                <c:pt idx="862">
                  <c:v>12.4</c:v>
                </c:pt>
                <c:pt idx="863">
                  <c:v>12.5</c:v>
                </c:pt>
                <c:pt idx="864">
                  <c:v>14.9</c:v>
                </c:pt>
                <c:pt idx="865">
                  <c:v>15.9</c:v>
                </c:pt>
                <c:pt idx="866">
                  <c:v>15.7</c:v>
                </c:pt>
                <c:pt idx="867">
                  <c:v>16</c:v>
                </c:pt>
                <c:pt idx="868">
                  <c:v>14.2</c:v>
                </c:pt>
                <c:pt idx="869">
                  <c:v>16.600000000000001</c:v>
                </c:pt>
                <c:pt idx="870">
                  <c:v>16.7</c:v>
                </c:pt>
                <c:pt idx="871">
                  <c:v>16.3</c:v>
                </c:pt>
                <c:pt idx="872">
                  <c:v>14.2</c:v>
                </c:pt>
                <c:pt idx="873">
                  <c:v>15.1</c:v>
                </c:pt>
                <c:pt idx="874">
                  <c:v>17.2</c:v>
                </c:pt>
                <c:pt idx="875">
                  <c:v>17.399999999999999</c:v>
                </c:pt>
                <c:pt idx="876">
                  <c:v>17.8</c:v>
                </c:pt>
                <c:pt idx="877">
                  <c:v>18.399999999999999</c:v>
                </c:pt>
                <c:pt idx="878">
                  <c:v>18.100000000000001</c:v>
                </c:pt>
                <c:pt idx="879">
                  <c:v>17.899999999999999</c:v>
                </c:pt>
                <c:pt idx="880">
                  <c:v>17.600000000000001</c:v>
                </c:pt>
                <c:pt idx="881">
                  <c:v>17.399999999999999</c:v>
                </c:pt>
                <c:pt idx="882">
                  <c:v>17.2</c:v>
                </c:pt>
                <c:pt idx="883">
                  <c:v>19.100000000000001</c:v>
                </c:pt>
                <c:pt idx="884">
                  <c:v>18.899999999999999</c:v>
                </c:pt>
                <c:pt idx="885">
                  <c:v>19</c:v>
                </c:pt>
                <c:pt idx="886">
                  <c:v>18.8</c:v>
                </c:pt>
                <c:pt idx="887">
                  <c:v>18.3</c:v>
                </c:pt>
                <c:pt idx="888">
                  <c:v>19.3</c:v>
                </c:pt>
                <c:pt idx="889">
                  <c:v>19.2</c:v>
                </c:pt>
                <c:pt idx="890">
                  <c:v>18.2</c:v>
                </c:pt>
                <c:pt idx="891">
                  <c:v>17.7</c:v>
                </c:pt>
                <c:pt idx="892">
                  <c:v>18.100000000000001</c:v>
                </c:pt>
                <c:pt idx="893">
                  <c:v>18.3</c:v>
                </c:pt>
                <c:pt idx="894">
                  <c:v>18.8</c:v>
                </c:pt>
                <c:pt idx="895">
                  <c:v>19.3</c:v>
                </c:pt>
                <c:pt idx="896">
                  <c:v>17.399999999999999</c:v>
                </c:pt>
                <c:pt idx="897">
                  <c:v>18.600000000000001</c:v>
                </c:pt>
                <c:pt idx="898">
                  <c:v>17.399999999999999</c:v>
                </c:pt>
                <c:pt idx="899">
                  <c:v>19.5</c:v>
                </c:pt>
                <c:pt idx="900">
                  <c:v>20</c:v>
                </c:pt>
                <c:pt idx="901">
                  <c:v>20.399999999999999</c:v>
                </c:pt>
                <c:pt idx="902">
                  <c:v>20.5</c:v>
                </c:pt>
                <c:pt idx="903">
                  <c:v>20.399999999999999</c:v>
                </c:pt>
                <c:pt idx="904">
                  <c:v>14.1</c:v>
                </c:pt>
                <c:pt idx="905">
                  <c:v>19.5</c:v>
                </c:pt>
                <c:pt idx="906">
                  <c:v>15.2</c:v>
                </c:pt>
                <c:pt idx="907">
                  <c:v>17.2</c:v>
                </c:pt>
                <c:pt idx="908">
                  <c:v>20.9</c:v>
                </c:pt>
                <c:pt idx="909">
                  <c:v>21.9</c:v>
                </c:pt>
                <c:pt idx="910">
                  <c:v>21.5</c:v>
                </c:pt>
                <c:pt idx="911">
                  <c:v>21.9</c:v>
                </c:pt>
                <c:pt idx="912">
                  <c:v>23.3</c:v>
                </c:pt>
                <c:pt idx="913">
                  <c:v>23.5</c:v>
                </c:pt>
                <c:pt idx="914">
                  <c:v>23.4</c:v>
                </c:pt>
                <c:pt idx="915">
                  <c:v>22.7</c:v>
                </c:pt>
                <c:pt idx="916">
                  <c:v>22.4</c:v>
                </c:pt>
                <c:pt idx="917">
                  <c:v>20.6</c:v>
                </c:pt>
                <c:pt idx="918">
                  <c:v>21.3</c:v>
                </c:pt>
                <c:pt idx="919">
                  <c:v>22.1</c:v>
                </c:pt>
                <c:pt idx="920">
                  <c:v>22.1</c:v>
                </c:pt>
                <c:pt idx="921">
                  <c:v>19.5</c:v>
                </c:pt>
                <c:pt idx="922">
                  <c:v>18.7</c:v>
                </c:pt>
                <c:pt idx="923">
                  <c:v>18.8</c:v>
                </c:pt>
                <c:pt idx="924">
                  <c:v>19.5</c:v>
                </c:pt>
                <c:pt idx="925">
                  <c:v>18.399999999999999</c:v>
                </c:pt>
                <c:pt idx="926">
                  <c:v>15.8</c:v>
                </c:pt>
                <c:pt idx="927">
                  <c:v>15.6</c:v>
                </c:pt>
                <c:pt idx="928">
                  <c:v>18.899999999999999</c:v>
                </c:pt>
                <c:pt idx="929">
                  <c:v>18.899999999999999</c:v>
                </c:pt>
                <c:pt idx="930">
                  <c:v>19.600000000000001</c:v>
                </c:pt>
                <c:pt idx="931">
                  <c:v>19.5</c:v>
                </c:pt>
                <c:pt idx="932">
                  <c:v>19.600000000000001</c:v>
                </c:pt>
                <c:pt idx="933">
                  <c:v>19.7</c:v>
                </c:pt>
                <c:pt idx="934">
                  <c:v>20</c:v>
                </c:pt>
                <c:pt idx="935">
                  <c:v>18.2</c:v>
                </c:pt>
                <c:pt idx="936">
                  <c:v>15.2</c:v>
                </c:pt>
                <c:pt idx="937">
                  <c:v>15.1</c:v>
                </c:pt>
                <c:pt idx="938">
                  <c:v>15</c:v>
                </c:pt>
                <c:pt idx="939">
                  <c:v>10.9</c:v>
                </c:pt>
                <c:pt idx="940">
                  <c:v>12.5</c:v>
                </c:pt>
                <c:pt idx="941">
                  <c:v>12.2</c:v>
                </c:pt>
                <c:pt idx="942">
                  <c:v>12.4</c:v>
                </c:pt>
                <c:pt idx="943">
                  <c:v>12.1</c:v>
                </c:pt>
                <c:pt idx="944">
                  <c:v>11.4</c:v>
                </c:pt>
                <c:pt idx="945">
                  <c:v>11</c:v>
                </c:pt>
                <c:pt idx="946">
                  <c:v>10.9</c:v>
                </c:pt>
                <c:pt idx="947">
                  <c:v>11.3</c:v>
                </c:pt>
                <c:pt idx="948">
                  <c:v>10.3</c:v>
                </c:pt>
                <c:pt idx="949">
                  <c:v>10.7</c:v>
                </c:pt>
                <c:pt idx="950">
                  <c:v>11.6</c:v>
                </c:pt>
                <c:pt idx="951">
                  <c:v>11.5</c:v>
                </c:pt>
                <c:pt idx="952">
                  <c:v>11.4</c:v>
                </c:pt>
                <c:pt idx="953">
                  <c:v>11.6</c:v>
                </c:pt>
                <c:pt idx="954">
                  <c:v>11.8</c:v>
                </c:pt>
                <c:pt idx="955">
                  <c:v>11.6</c:v>
                </c:pt>
                <c:pt idx="956">
                  <c:v>12.4</c:v>
                </c:pt>
                <c:pt idx="957">
                  <c:v>12.1</c:v>
                </c:pt>
                <c:pt idx="958">
                  <c:v>12.1</c:v>
                </c:pt>
                <c:pt idx="959">
                  <c:v>11.5</c:v>
                </c:pt>
                <c:pt idx="960">
                  <c:v>12.8</c:v>
                </c:pt>
                <c:pt idx="961">
                  <c:v>13</c:v>
                </c:pt>
                <c:pt idx="962">
                  <c:v>12.9</c:v>
                </c:pt>
                <c:pt idx="963">
                  <c:v>12.1</c:v>
                </c:pt>
                <c:pt idx="964">
                  <c:v>11.9</c:v>
                </c:pt>
                <c:pt idx="965">
                  <c:v>12.5</c:v>
                </c:pt>
                <c:pt idx="966">
                  <c:v>14.2</c:v>
                </c:pt>
                <c:pt idx="967">
                  <c:v>16.2</c:v>
                </c:pt>
                <c:pt idx="968">
                  <c:v>19.600000000000001</c:v>
                </c:pt>
                <c:pt idx="969">
                  <c:v>15.2</c:v>
                </c:pt>
                <c:pt idx="970">
                  <c:v>15.4</c:v>
                </c:pt>
                <c:pt idx="971">
                  <c:v>15.9</c:v>
                </c:pt>
                <c:pt idx="972">
                  <c:v>16.399999999999999</c:v>
                </c:pt>
                <c:pt idx="973">
                  <c:v>16.5</c:v>
                </c:pt>
                <c:pt idx="974">
                  <c:v>16.100000000000001</c:v>
                </c:pt>
                <c:pt idx="975">
                  <c:v>16.3</c:v>
                </c:pt>
                <c:pt idx="976">
                  <c:v>16.399999999999999</c:v>
                </c:pt>
                <c:pt idx="977">
                  <c:v>15.2</c:v>
                </c:pt>
                <c:pt idx="978">
                  <c:v>15.1</c:v>
                </c:pt>
                <c:pt idx="979">
                  <c:v>15.7</c:v>
                </c:pt>
                <c:pt idx="980">
                  <c:v>15.3</c:v>
                </c:pt>
                <c:pt idx="981">
                  <c:v>15.1</c:v>
                </c:pt>
                <c:pt idx="982">
                  <c:v>15</c:v>
                </c:pt>
                <c:pt idx="983">
                  <c:v>13.8</c:v>
                </c:pt>
                <c:pt idx="984">
                  <c:v>13.9</c:v>
                </c:pt>
                <c:pt idx="985">
                  <c:v>13.4</c:v>
                </c:pt>
                <c:pt idx="986">
                  <c:v>11.8</c:v>
                </c:pt>
                <c:pt idx="987">
                  <c:v>12.1</c:v>
                </c:pt>
                <c:pt idx="988">
                  <c:v>12.7</c:v>
                </c:pt>
                <c:pt idx="989">
                  <c:v>12.3</c:v>
                </c:pt>
                <c:pt idx="990">
                  <c:v>11.9</c:v>
                </c:pt>
                <c:pt idx="991">
                  <c:v>12</c:v>
                </c:pt>
                <c:pt idx="992">
                  <c:v>12.4</c:v>
                </c:pt>
                <c:pt idx="993">
                  <c:v>12.6</c:v>
                </c:pt>
                <c:pt idx="994">
                  <c:v>12.7</c:v>
                </c:pt>
                <c:pt idx="995">
                  <c:v>12.7</c:v>
                </c:pt>
                <c:pt idx="996">
                  <c:v>12.9</c:v>
                </c:pt>
                <c:pt idx="997">
                  <c:v>13.4</c:v>
                </c:pt>
                <c:pt idx="998">
                  <c:v>14.6</c:v>
                </c:pt>
                <c:pt idx="999">
                  <c:v>15.2</c:v>
                </c:pt>
                <c:pt idx="1000">
                  <c:v>14.9</c:v>
                </c:pt>
                <c:pt idx="1001">
                  <c:v>14.6</c:v>
                </c:pt>
                <c:pt idx="1002">
                  <c:v>15.1</c:v>
                </c:pt>
                <c:pt idx="1003">
                  <c:v>15.5</c:v>
                </c:pt>
                <c:pt idx="1004">
                  <c:v>15.3</c:v>
                </c:pt>
                <c:pt idx="1005">
                  <c:v>15.3</c:v>
                </c:pt>
                <c:pt idx="1006">
                  <c:v>15.3</c:v>
                </c:pt>
                <c:pt idx="1007">
                  <c:v>15.6</c:v>
                </c:pt>
                <c:pt idx="1008">
                  <c:v>16.100000000000001</c:v>
                </c:pt>
                <c:pt idx="1009">
                  <c:v>16</c:v>
                </c:pt>
                <c:pt idx="1010">
                  <c:v>15.9</c:v>
                </c:pt>
                <c:pt idx="1011">
                  <c:v>16.3</c:v>
                </c:pt>
                <c:pt idx="1012">
                  <c:v>16</c:v>
                </c:pt>
                <c:pt idx="1013">
                  <c:v>16.100000000000001</c:v>
                </c:pt>
                <c:pt idx="1014">
                  <c:v>16.5</c:v>
                </c:pt>
                <c:pt idx="1015">
                  <c:v>16.399999999999999</c:v>
                </c:pt>
                <c:pt idx="1016">
                  <c:v>16.100000000000001</c:v>
                </c:pt>
                <c:pt idx="1017">
                  <c:v>16.100000000000001</c:v>
                </c:pt>
                <c:pt idx="1018">
                  <c:v>16.3</c:v>
                </c:pt>
                <c:pt idx="1019">
                  <c:v>17</c:v>
                </c:pt>
                <c:pt idx="1020">
                  <c:v>17.100000000000001</c:v>
                </c:pt>
                <c:pt idx="1021">
                  <c:v>17</c:v>
                </c:pt>
                <c:pt idx="1022">
                  <c:v>17</c:v>
                </c:pt>
                <c:pt idx="1023">
                  <c:v>16.899999999999999</c:v>
                </c:pt>
                <c:pt idx="1024">
                  <c:v>16.899999999999999</c:v>
                </c:pt>
                <c:pt idx="1025">
                  <c:v>16.8</c:v>
                </c:pt>
                <c:pt idx="1026">
                  <c:v>17.100000000000001</c:v>
                </c:pt>
                <c:pt idx="1027">
                  <c:v>17</c:v>
                </c:pt>
                <c:pt idx="1028">
                  <c:v>17.5</c:v>
                </c:pt>
                <c:pt idx="1029">
                  <c:v>17.600000000000001</c:v>
                </c:pt>
                <c:pt idx="1030">
                  <c:v>17.399999999999999</c:v>
                </c:pt>
                <c:pt idx="1031">
                  <c:v>17.399999999999999</c:v>
                </c:pt>
                <c:pt idx="1032">
                  <c:v>17.600000000000001</c:v>
                </c:pt>
                <c:pt idx="1033">
                  <c:v>17.7</c:v>
                </c:pt>
                <c:pt idx="1034">
                  <c:v>17.600000000000001</c:v>
                </c:pt>
                <c:pt idx="1035">
                  <c:v>17.7</c:v>
                </c:pt>
                <c:pt idx="1036">
                  <c:v>18</c:v>
                </c:pt>
                <c:pt idx="1037">
                  <c:v>17.8</c:v>
                </c:pt>
                <c:pt idx="1038">
                  <c:v>17.7</c:v>
                </c:pt>
                <c:pt idx="1039">
                  <c:v>18.100000000000001</c:v>
                </c:pt>
                <c:pt idx="1040">
                  <c:v>18.3</c:v>
                </c:pt>
                <c:pt idx="1041">
                  <c:v>18.399999999999999</c:v>
                </c:pt>
                <c:pt idx="1042">
                  <c:v>18</c:v>
                </c:pt>
                <c:pt idx="1043">
                  <c:v>17.7</c:v>
                </c:pt>
                <c:pt idx="1044">
                  <c:v>18.2</c:v>
                </c:pt>
                <c:pt idx="1045">
                  <c:v>19.899999999999999</c:v>
                </c:pt>
                <c:pt idx="1046">
                  <c:v>20.5</c:v>
                </c:pt>
                <c:pt idx="1047">
                  <c:v>21.2</c:v>
                </c:pt>
                <c:pt idx="1048">
                  <c:v>20.7</c:v>
                </c:pt>
                <c:pt idx="1049">
                  <c:v>19.7</c:v>
                </c:pt>
                <c:pt idx="1050">
                  <c:v>19.7</c:v>
                </c:pt>
                <c:pt idx="1051">
                  <c:v>19.3</c:v>
                </c:pt>
                <c:pt idx="1052">
                  <c:v>19.399999999999999</c:v>
                </c:pt>
                <c:pt idx="1053">
                  <c:v>19.600000000000001</c:v>
                </c:pt>
                <c:pt idx="1054">
                  <c:v>23.1</c:v>
                </c:pt>
                <c:pt idx="1055">
                  <c:v>22.6</c:v>
                </c:pt>
                <c:pt idx="1056">
                  <c:v>20.8</c:v>
                </c:pt>
                <c:pt idx="1057">
                  <c:v>22.1</c:v>
                </c:pt>
                <c:pt idx="1058">
                  <c:v>21.3</c:v>
                </c:pt>
                <c:pt idx="1059">
                  <c:v>20.8</c:v>
                </c:pt>
                <c:pt idx="1060">
                  <c:v>20.8</c:v>
                </c:pt>
                <c:pt idx="1061">
                  <c:v>20.6</c:v>
                </c:pt>
                <c:pt idx="1062">
                  <c:v>20.6</c:v>
                </c:pt>
                <c:pt idx="1063">
                  <c:v>20.8</c:v>
                </c:pt>
                <c:pt idx="1064">
                  <c:v>20.9</c:v>
                </c:pt>
                <c:pt idx="1065">
                  <c:v>20.399999999999999</c:v>
                </c:pt>
                <c:pt idx="1066">
                  <c:v>20.8</c:v>
                </c:pt>
                <c:pt idx="1067">
                  <c:v>21</c:v>
                </c:pt>
                <c:pt idx="1068">
                  <c:v>20.9</c:v>
                </c:pt>
                <c:pt idx="1069">
                  <c:v>20.7</c:v>
                </c:pt>
                <c:pt idx="1070">
                  <c:v>20.9</c:v>
                </c:pt>
                <c:pt idx="1071">
                  <c:v>20.8</c:v>
                </c:pt>
                <c:pt idx="1072">
                  <c:v>20.5</c:v>
                </c:pt>
                <c:pt idx="1073">
                  <c:v>20.7</c:v>
                </c:pt>
                <c:pt idx="1074">
                  <c:v>20.7</c:v>
                </c:pt>
                <c:pt idx="1075">
                  <c:v>20.9</c:v>
                </c:pt>
                <c:pt idx="1076">
                  <c:v>21</c:v>
                </c:pt>
                <c:pt idx="1077">
                  <c:v>20.8</c:v>
                </c:pt>
                <c:pt idx="1078">
                  <c:v>20.9</c:v>
                </c:pt>
                <c:pt idx="1079">
                  <c:v>20.8</c:v>
                </c:pt>
                <c:pt idx="1080">
                  <c:v>20.5</c:v>
                </c:pt>
                <c:pt idx="1081">
                  <c:v>20.7</c:v>
                </c:pt>
                <c:pt idx="1082">
                  <c:v>20.5</c:v>
                </c:pt>
                <c:pt idx="1083">
                  <c:v>20.5</c:v>
                </c:pt>
                <c:pt idx="1084">
                  <c:v>20.399999999999999</c:v>
                </c:pt>
                <c:pt idx="1085">
                  <c:v>20</c:v>
                </c:pt>
                <c:pt idx="1086">
                  <c:v>20.100000000000001</c:v>
                </c:pt>
                <c:pt idx="1087">
                  <c:v>20</c:v>
                </c:pt>
                <c:pt idx="1088">
                  <c:v>20.3</c:v>
                </c:pt>
                <c:pt idx="1089">
                  <c:v>20.399999999999999</c:v>
                </c:pt>
                <c:pt idx="1090">
                  <c:v>22.6</c:v>
                </c:pt>
                <c:pt idx="1091">
                  <c:v>22.4</c:v>
                </c:pt>
                <c:pt idx="1092">
                  <c:v>22.4</c:v>
                </c:pt>
                <c:pt idx="1093">
                  <c:v>21.9</c:v>
                </c:pt>
                <c:pt idx="1094">
                  <c:v>21.7</c:v>
                </c:pt>
                <c:pt idx="1095">
                  <c:v>21</c:v>
                </c:pt>
                <c:pt idx="1096">
                  <c:v>20.7</c:v>
                </c:pt>
                <c:pt idx="1097">
                  <c:v>21.2</c:v>
                </c:pt>
                <c:pt idx="1098">
                  <c:v>21.9</c:v>
                </c:pt>
                <c:pt idx="1099">
                  <c:v>22.5</c:v>
                </c:pt>
                <c:pt idx="1100">
                  <c:v>22.7</c:v>
                </c:pt>
                <c:pt idx="1101">
                  <c:v>22.7</c:v>
                </c:pt>
                <c:pt idx="1102">
                  <c:v>23.6</c:v>
                </c:pt>
                <c:pt idx="1103">
                  <c:v>23.6</c:v>
                </c:pt>
                <c:pt idx="1104">
                  <c:v>23.1</c:v>
                </c:pt>
                <c:pt idx="1105">
                  <c:v>23.7</c:v>
                </c:pt>
                <c:pt idx="1106">
                  <c:v>24</c:v>
                </c:pt>
                <c:pt idx="1107">
                  <c:v>24.3</c:v>
                </c:pt>
                <c:pt idx="1108">
                  <c:v>23.7</c:v>
                </c:pt>
                <c:pt idx="1109">
                  <c:v>23.5</c:v>
                </c:pt>
                <c:pt idx="1110">
                  <c:v>23</c:v>
                </c:pt>
                <c:pt idx="1111">
                  <c:v>22.6</c:v>
                </c:pt>
                <c:pt idx="1112">
                  <c:v>23.8</c:v>
                </c:pt>
                <c:pt idx="1113">
                  <c:v>23.5</c:v>
                </c:pt>
                <c:pt idx="1114">
                  <c:v>22.9</c:v>
                </c:pt>
                <c:pt idx="1115">
                  <c:v>21.6</c:v>
                </c:pt>
                <c:pt idx="1116">
                  <c:v>21.8</c:v>
                </c:pt>
                <c:pt idx="1117">
                  <c:v>21.5</c:v>
                </c:pt>
                <c:pt idx="1118">
                  <c:v>21.3</c:v>
                </c:pt>
                <c:pt idx="1119">
                  <c:v>21.9</c:v>
                </c:pt>
                <c:pt idx="1120">
                  <c:v>25.2</c:v>
                </c:pt>
                <c:pt idx="1121">
                  <c:v>25.2</c:v>
                </c:pt>
                <c:pt idx="1122">
                  <c:v>25.3</c:v>
                </c:pt>
                <c:pt idx="1123">
                  <c:v>24.9</c:v>
                </c:pt>
                <c:pt idx="1124">
                  <c:v>25.7</c:v>
                </c:pt>
                <c:pt idx="1125">
                  <c:v>25</c:v>
                </c:pt>
                <c:pt idx="1126">
                  <c:v>24.6</c:v>
                </c:pt>
                <c:pt idx="1127">
                  <c:v>25.7</c:v>
                </c:pt>
                <c:pt idx="1128">
                  <c:v>25.4</c:v>
                </c:pt>
                <c:pt idx="1129">
                  <c:v>26.1</c:v>
                </c:pt>
                <c:pt idx="1130">
                  <c:v>25.8</c:v>
                </c:pt>
                <c:pt idx="1131">
                  <c:v>25.6</c:v>
                </c:pt>
                <c:pt idx="1132">
                  <c:v>27.1</c:v>
                </c:pt>
                <c:pt idx="1133">
                  <c:v>26.6</c:v>
                </c:pt>
                <c:pt idx="1134">
                  <c:v>27.5</c:v>
                </c:pt>
                <c:pt idx="1135">
                  <c:v>27.3</c:v>
                </c:pt>
                <c:pt idx="1136">
                  <c:v>27</c:v>
                </c:pt>
                <c:pt idx="1137">
                  <c:v>26</c:v>
                </c:pt>
                <c:pt idx="1138">
                  <c:v>26.4</c:v>
                </c:pt>
                <c:pt idx="1139">
                  <c:v>26.8</c:v>
                </c:pt>
                <c:pt idx="1140">
                  <c:v>24.1</c:v>
                </c:pt>
                <c:pt idx="1141">
                  <c:v>24.2</c:v>
                </c:pt>
                <c:pt idx="1142">
                  <c:v>24.5</c:v>
                </c:pt>
                <c:pt idx="1143">
                  <c:v>24.8</c:v>
                </c:pt>
                <c:pt idx="1144">
                  <c:v>25.2</c:v>
                </c:pt>
                <c:pt idx="1145">
                  <c:v>25.2</c:v>
                </c:pt>
                <c:pt idx="1146">
                  <c:v>25</c:v>
                </c:pt>
                <c:pt idx="1147">
                  <c:v>26.2</c:v>
                </c:pt>
                <c:pt idx="1148">
                  <c:v>27.4</c:v>
                </c:pt>
                <c:pt idx="1149">
                  <c:v>27.8</c:v>
                </c:pt>
                <c:pt idx="1150">
                  <c:v>26.6</c:v>
                </c:pt>
                <c:pt idx="1151">
                  <c:v>25.6</c:v>
                </c:pt>
                <c:pt idx="1152">
                  <c:v>25.4</c:v>
                </c:pt>
                <c:pt idx="1153">
                  <c:v>24.8</c:v>
                </c:pt>
                <c:pt idx="1154">
                  <c:v>26.2</c:v>
                </c:pt>
                <c:pt idx="1155">
                  <c:v>25.3</c:v>
                </c:pt>
                <c:pt idx="1156">
                  <c:v>25.6</c:v>
                </c:pt>
                <c:pt idx="1157">
                  <c:v>24.9</c:v>
                </c:pt>
                <c:pt idx="1158">
                  <c:v>25.2</c:v>
                </c:pt>
                <c:pt idx="1159">
                  <c:v>25.6</c:v>
                </c:pt>
                <c:pt idx="1160">
                  <c:v>25.7</c:v>
                </c:pt>
                <c:pt idx="1161">
                  <c:v>26.5</c:v>
                </c:pt>
                <c:pt idx="1162">
                  <c:v>27.5</c:v>
                </c:pt>
                <c:pt idx="1163">
                  <c:v>28.3</c:v>
                </c:pt>
                <c:pt idx="1164">
                  <c:v>27.6</c:v>
                </c:pt>
                <c:pt idx="1165">
                  <c:v>27.7</c:v>
                </c:pt>
                <c:pt idx="1166">
                  <c:v>29</c:v>
                </c:pt>
                <c:pt idx="1167">
                  <c:v>28.6</c:v>
                </c:pt>
                <c:pt idx="1168">
                  <c:v>28.5</c:v>
                </c:pt>
                <c:pt idx="1169">
                  <c:v>29.1</c:v>
                </c:pt>
                <c:pt idx="1170">
                  <c:v>29.3</c:v>
                </c:pt>
                <c:pt idx="1171">
                  <c:v>29.2</c:v>
                </c:pt>
                <c:pt idx="1172">
                  <c:v>29.3</c:v>
                </c:pt>
                <c:pt idx="1173">
                  <c:v>29.2</c:v>
                </c:pt>
                <c:pt idx="1174">
                  <c:v>28.4</c:v>
                </c:pt>
                <c:pt idx="1175">
                  <c:v>28.6</c:v>
                </c:pt>
                <c:pt idx="1176">
                  <c:v>29</c:v>
                </c:pt>
                <c:pt idx="1177">
                  <c:v>28.8</c:v>
                </c:pt>
                <c:pt idx="1178">
                  <c:v>29</c:v>
                </c:pt>
                <c:pt idx="1179">
                  <c:v>28.5</c:v>
                </c:pt>
                <c:pt idx="1180">
                  <c:v>28.8</c:v>
                </c:pt>
                <c:pt idx="1181">
                  <c:v>28.9</c:v>
                </c:pt>
                <c:pt idx="1182">
                  <c:v>29</c:v>
                </c:pt>
                <c:pt idx="1183">
                  <c:v>29.4</c:v>
                </c:pt>
                <c:pt idx="1184">
                  <c:v>29.5</c:v>
                </c:pt>
                <c:pt idx="1185">
                  <c:v>29.3</c:v>
                </c:pt>
                <c:pt idx="1186">
                  <c:v>29.8</c:v>
                </c:pt>
                <c:pt idx="1187">
                  <c:v>30.3</c:v>
                </c:pt>
                <c:pt idx="1188">
                  <c:v>30.7</c:v>
                </c:pt>
                <c:pt idx="1189">
                  <c:v>31.2</c:v>
                </c:pt>
                <c:pt idx="1190">
                  <c:v>30.7</c:v>
                </c:pt>
                <c:pt idx="1191">
                  <c:v>30.5</c:v>
                </c:pt>
                <c:pt idx="1192">
                  <c:v>30.2</c:v>
                </c:pt>
                <c:pt idx="1193">
                  <c:v>30.1</c:v>
                </c:pt>
                <c:pt idx="1194">
                  <c:v>28.8</c:v>
                </c:pt>
                <c:pt idx="1195">
                  <c:v>29</c:v>
                </c:pt>
                <c:pt idx="1196">
                  <c:v>29.2</c:v>
                </c:pt>
                <c:pt idx="1197">
                  <c:v>29.3</c:v>
                </c:pt>
                <c:pt idx="1198">
                  <c:v>28.1</c:v>
                </c:pt>
                <c:pt idx="1199">
                  <c:v>28.4</c:v>
                </c:pt>
                <c:pt idx="1200">
                  <c:v>28.8</c:v>
                </c:pt>
                <c:pt idx="1201">
                  <c:v>28.2</c:v>
                </c:pt>
                <c:pt idx="1202">
                  <c:v>28.4</c:v>
                </c:pt>
                <c:pt idx="1203">
                  <c:v>28.9</c:v>
                </c:pt>
                <c:pt idx="1204">
                  <c:v>29.1</c:v>
                </c:pt>
                <c:pt idx="1205">
                  <c:v>28.9</c:v>
                </c:pt>
                <c:pt idx="1206">
                  <c:v>28.7</c:v>
                </c:pt>
                <c:pt idx="1207">
                  <c:v>28.8</c:v>
                </c:pt>
                <c:pt idx="1208">
                  <c:v>28.1</c:v>
                </c:pt>
                <c:pt idx="1209">
                  <c:v>29.9</c:v>
                </c:pt>
                <c:pt idx="1210">
                  <c:v>31.7</c:v>
                </c:pt>
                <c:pt idx="1211">
                  <c:v>32</c:v>
                </c:pt>
                <c:pt idx="1212">
                  <c:v>31.9</c:v>
                </c:pt>
                <c:pt idx="1213">
                  <c:v>32</c:v>
                </c:pt>
                <c:pt idx="1214">
                  <c:v>31.8</c:v>
                </c:pt>
                <c:pt idx="1215">
                  <c:v>31.8</c:v>
                </c:pt>
                <c:pt idx="1216">
                  <c:v>31.7</c:v>
                </c:pt>
                <c:pt idx="1217">
                  <c:v>31.8</c:v>
                </c:pt>
                <c:pt idx="1218">
                  <c:v>31.3</c:v>
                </c:pt>
                <c:pt idx="1219">
                  <c:v>32.200000000000003</c:v>
                </c:pt>
                <c:pt idx="1220">
                  <c:v>32.5</c:v>
                </c:pt>
                <c:pt idx="1221">
                  <c:v>32.200000000000003</c:v>
                </c:pt>
                <c:pt idx="1222">
                  <c:v>34.700000000000003</c:v>
                </c:pt>
                <c:pt idx="1223">
                  <c:v>35.200000000000003</c:v>
                </c:pt>
                <c:pt idx="1224">
                  <c:v>35.300000000000004</c:v>
                </c:pt>
                <c:pt idx="1225">
                  <c:v>36.6</c:v>
                </c:pt>
                <c:pt idx="1226">
                  <c:v>35.200000000000003</c:v>
                </c:pt>
                <c:pt idx="1227">
                  <c:v>35.5</c:v>
                </c:pt>
                <c:pt idx="1228">
                  <c:v>36</c:v>
                </c:pt>
                <c:pt idx="1229">
                  <c:v>36.1</c:v>
                </c:pt>
                <c:pt idx="1230">
                  <c:v>35.5</c:v>
                </c:pt>
                <c:pt idx="1231">
                  <c:v>35</c:v>
                </c:pt>
                <c:pt idx="1232">
                  <c:v>35.6</c:v>
                </c:pt>
                <c:pt idx="1233">
                  <c:v>36.200000000000003</c:v>
                </c:pt>
                <c:pt idx="1234">
                  <c:v>38.4</c:v>
                </c:pt>
                <c:pt idx="1235">
                  <c:v>38.5</c:v>
                </c:pt>
                <c:pt idx="1236">
                  <c:v>37.800000000000004</c:v>
                </c:pt>
                <c:pt idx="1237">
                  <c:v>37.9</c:v>
                </c:pt>
                <c:pt idx="1238">
                  <c:v>38</c:v>
                </c:pt>
                <c:pt idx="1239">
                  <c:v>38</c:v>
                </c:pt>
                <c:pt idx="1240">
                  <c:v>38</c:v>
                </c:pt>
                <c:pt idx="1241">
                  <c:v>37.800000000000004</c:v>
                </c:pt>
                <c:pt idx="1242">
                  <c:v>37.6</c:v>
                </c:pt>
                <c:pt idx="1243">
                  <c:v>38.1</c:v>
                </c:pt>
                <c:pt idx="1244">
                  <c:v>38</c:v>
                </c:pt>
                <c:pt idx="1245">
                  <c:v>38.200000000000003</c:v>
                </c:pt>
                <c:pt idx="1246">
                  <c:v>39</c:v>
                </c:pt>
                <c:pt idx="1247">
                  <c:v>38.800000000000004</c:v>
                </c:pt>
                <c:pt idx="1248">
                  <c:v>38.700000000000003</c:v>
                </c:pt>
                <c:pt idx="1249">
                  <c:v>40.6</c:v>
                </c:pt>
                <c:pt idx="1250">
                  <c:v>40.6</c:v>
                </c:pt>
                <c:pt idx="1251">
                  <c:v>40.6</c:v>
                </c:pt>
                <c:pt idx="1252">
                  <c:v>40.300000000000004</c:v>
                </c:pt>
                <c:pt idx="1253">
                  <c:v>39.9</c:v>
                </c:pt>
                <c:pt idx="1254">
                  <c:v>40</c:v>
                </c:pt>
                <c:pt idx="1255">
                  <c:v>39.700000000000003</c:v>
                </c:pt>
                <c:pt idx="1256">
                  <c:v>39.5</c:v>
                </c:pt>
                <c:pt idx="1257">
                  <c:v>39.800000000000004</c:v>
                </c:pt>
                <c:pt idx="1258">
                  <c:v>40</c:v>
                </c:pt>
                <c:pt idx="1259">
                  <c:v>39.9</c:v>
                </c:pt>
                <c:pt idx="1260">
                  <c:v>39</c:v>
                </c:pt>
                <c:pt idx="1261">
                  <c:v>40</c:v>
                </c:pt>
                <c:pt idx="1262">
                  <c:v>39.800000000000004</c:v>
                </c:pt>
                <c:pt idx="1263">
                  <c:v>37.4</c:v>
                </c:pt>
                <c:pt idx="1264">
                  <c:v>39</c:v>
                </c:pt>
                <c:pt idx="1265">
                  <c:v>39.800000000000004</c:v>
                </c:pt>
                <c:pt idx="1266">
                  <c:v>40</c:v>
                </c:pt>
                <c:pt idx="1267">
                  <c:v>40.4</c:v>
                </c:pt>
                <c:pt idx="1268">
                  <c:v>40.5</c:v>
                </c:pt>
                <c:pt idx="1269">
                  <c:v>40.700000000000003</c:v>
                </c:pt>
                <c:pt idx="1270">
                  <c:v>40.4</c:v>
                </c:pt>
                <c:pt idx="1271">
                  <c:v>39.6</c:v>
                </c:pt>
                <c:pt idx="1272">
                  <c:v>39.9</c:v>
                </c:pt>
                <c:pt idx="1273">
                  <c:v>40.4</c:v>
                </c:pt>
                <c:pt idx="1274">
                  <c:v>40.6</c:v>
                </c:pt>
                <c:pt idx="1275">
                  <c:v>40.200000000000003</c:v>
                </c:pt>
                <c:pt idx="1276">
                  <c:v>38.800000000000004</c:v>
                </c:pt>
                <c:pt idx="1277">
                  <c:v>42</c:v>
                </c:pt>
                <c:pt idx="1278">
                  <c:v>42.2</c:v>
                </c:pt>
                <c:pt idx="1279">
                  <c:v>42.3</c:v>
                </c:pt>
                <c:pt idx="1280">
                  <c:v>42.5</c:v>
                </c:pt>
                <c:pt idx="1281">
                  <c:v>42.4</c:v>
                </c:pt>
                <c:pt idx="1282">
                  <c:v>42.4</c:v>
                </c:pt>
                <c:pt idx="1283">
                  <c:v>42.4</c:v>
                </c:pt>
                <c:pt idx="1284">
                  <c:v>42.1</c:v>
                </c:pt>
                <c:pt idx="1285">
                  <c:v>42</c:v>
                </c:pt>
                <c:pt idx="1286">
                  <c:v>42.1</c:v>
                </c:pt>
                <c:pt idx="1287">
                  <c:v>42.2</c:v>
                </c:pt>
                <c:pt idx="1288">
                  <c:v>41.9</c:v>
                </c:pt>
                <c:pt idx="1289">
                  <c:v>42.5</c:v>
                </c:pt>
                <c:pt idx="1290">
                  <c:v>43</c:v>
                </c:pt>
                <c:pt idx="1291">
                  <c:v>41.6</c:v>
                </c:pt>
                <c:pt idx="1292">
                  <c:v>41.3</c:v>
                </c:pt>
                <c:pt idx="1293">
                  <c:v>40.800000000000004</c:v>
                </c:pt>
                <c:pt idx="1294">
                  <c:v>41</c:v>
                </c:pt>
                <c:pt idx="1295">
                  <c:v>36.300000000000004</c:v>
                </c:pt>
                <c:pt idx="1296">
                  <c:v>37.5</c:v>
                </c:pt>
                <c:pt idx="1297">
                  <c:v>37.9</c:v>
                </c:pt>
                <c:pt idx="1298">
                  <c:v>37.300000000000004</c:v>
                </c:pt>
                <c:pt idx="1299">
                  <c:v>37.300000000000004</c:v>
                </c:pt>
                <c:pt idx="1300">
                  <c:v>36.300000000000004</c:v>
                </c:pt>
                <c:pt idx="1301">
                  <c:v>36.800000000000004</c:v>
                </c:pt>
                <c:pt idx="1302">
                  <c:v>36.9</c:v>
                </c:pt>
                <c:pt idx="1303">
                  <c:v>36.800000000000004</c:v>
                </c:pt>
                <c:pt idx="1304">
                  <c:v>37.6</c:v>
                </c:pt>
                <c:pt idx="1305">
                  <c:v>38.6</c:v>
                </c:pt>
              </c:numCache>
            </c:numRef>
          </c:yVal>
          <c:smooth val="1"/>
        </c:ser>
        <c:ser>
          <c:idx val="2"/>
          <c:order val="2"/>
          <c:tx>
            <c:v>AB</c:v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3"/>
            <c:spPr>
              <a:solidFill>
                <a:srgbClr val="00B050"/>
              </a:solidFill>
            </c:spPr>
          </c:marker>
          <c:xVal>
            <c:numRef>
              <c:f>compdata!$E$2:$E$1578</c:f>
              <c:numCache>
                <c:formatCode>m/d/yy;@</c:formatCode>
                <c:ptCount val="1577"/>
                <c:pt idx="0">
                  <c:v>39196</c:v>
                </c:pt>
                <c:pt idx="1">
                  <c:v>39197</c:v>
                </c:pt>
                <c:pt idx="2">
                  <c:v>39198</c:v>
                </c:pt>
                <c:pt idx="3">
                  <c:v>39199</c:v>
                </c:pt>
                <c:pt idx="4">
                  <c:v>39200</c:v>
                </c:pt>
                <c:pt idx="5">
                  <c:v>39201</c:v>
                </c:pt>
                <c:pt idx="6">
                  <c:v>39202</c:v>
                </c:pt>
                <c:pt idx="7">
                  <c:v>39203</c:v>
                </c:pt>
                <c:pt idx="8">
                  <c:v>39204</c:v>
                </c:pt>
                <c:pt idx="9">
                  <c:v>39205</c:v>
                </c:pt>
                <c:pt idx="10">
                  <c:v>39206</c:v>
                </c:pt>
                <c:pt idx="11">
                  <c:v>39207</c:v>
                </c:pt>
                <c:pt idx="12">
                  <c:v>39208</c:v>
                </c:pt>
                <c:pt idx="13">
                  <c:v>39209</c:v>
                </c:pt>
                <c:pt idx="14">
                  <c:v>39210</c:v>
                </c:pt>
                <c:pt idx="15">
                  <c:v>39211</c:v>
                </c:pt>
                <c:pt idx="16">
                  <c:v>39212</c:v>
                </c:pt>
                <c:pt idx="17">
                  <c:v>39213</c:v>
                </c:pt>
                <c:pt idx="18">
                  <c:v>39214</c:v>
                </c:pt>
                <c:pt idx="19">
                  <c:v>39215</c:v>
                </c:pt>
                <c:pt idx="20">
                  <c:v>39216</c:v>
                </c:pt>
                <c:pt idx="21">
                  <c:v>39217</c:v>
                </c:pt>
                <c:pt idx="22">
                  <c:v>39218</c:v>
                </c:pt>
                <c:pt idx="23">
                  <c:v>39219</c:v>
                </c:pt>
                <c:pt idx="24">
                  <c:v>39220</c:v>
                </c:pt>
                <c:pt idx="25">
                  <c:v>39221</c:v>
                </c:pt>
                <c:pt idx="26">
                  <c:v>39222</c:v>
                </c:pt>
                <c:pt idx="27">
                  <c:v>39223</c:v>
                </c:pt>
                <c:pt idx="28">
                  <c:v>39224</c:v>
                </c:pt>
                <c:pt idx="29">
                  <c:v>39225</c:v>
                </c:pt>
                <c:pt idx="30">
                  <c:v>39226</c:v>
                </c:pt>
                <c:pt idx="31">
                  <c:v>39227</c:v>
                </c:pt>
                <c:pt idx="32">
                  <c:v>39228</c:v>
                </c:pt>
                <c:pt idx="33">
                  <c:v>39229</c:v>
                </c:pt>
                <c:pt idx="34">
                  <c:v>39230</c:v>
                </c:pt>
                <c:pt idx="35">
                  <c:v>39231</c:v>
                </c:pt>
                <c:pt idx="36">
                  <c:v>39232</c:v>
                </c:pt>
                <c:pt idx="37">
                  <c:v>39233</c:v>
                </c:pt>
                <c:pt idx="38">
                  <c:v>39234</c:v>
                </c:pt>
                <c:pt idx="39">
                  <c:v>39235</c:v>
                </c:pt>
                <c:pt idx="40">
                  <c:v>39236</c:v>
                </c:pt>
                <c:pt idx="41">
                  <c:v>39237</c:v>
                </c:pt>
                <c:pt idx="42">
                  <c:v>39238</c:v>
                </c:pt>
                <c:pt idx="43">
                  <c:v>39239</c:v>
                </c:pt>
                <c:pt idx="44">
                  <c:v>39240</c:v>
                </c:pt>
                <c:pt idx="45">
                  <c:v>39241</c:v>
                </c:pt>
                <c:pt idx="46">
                  <c:v>39242</c:v>
                </c:pt>
                <c:pt idx="47">
                  <c:v>39243</c:v>
                </c:pt>
                <c:pt idx="48">
                  <c:v>39244</c:v>
                </c:pt>
                <c:pt idx="49">
                  <c:v>39245</c:v>
                </c:pt>
                <c:pt idx="50">
                  <c:v>39246</c:v>
                </c:pt>
                <c:pt idx="51">
                  <c:v>39247</c:v>
                </c:pt>
                <c:pt idx="52">
                  <c:v>39248</c:v>
                </c:pt>
                <c:pt idx="53">
                  <c:v>39249</c:v>
                </c:pt>
                <c:pt idx="54">
                  <c:v>39250</c:v>
                </c:pt>
                <c:pt idx="55">
                  <c:v>39251</c:v>
                </c:pt>
                <c:pt idx="56">
                  <c:v>39252</c:v>
                </c:pt>
                <c:pt idx="57">
                  <c:v>39253</c:v>
                </c:pt>
                <c:pt idx="58">
                  <c:v>39254</c:v>
                </c:pt>
                <c:pt idx="59">
                  <c:v>39255</c:v>
                </c:pt>
                <c:pt idx="60">
                  <c:v>39256</c:v>
                </c:pt>
                <c:pt idx="61">
                  <c:v>39257</c:v>
                </c:pt>
                <c:pt idx="62">
                  <c:v>39258</c:v>
                </c:pt>
                <c:pt idx="63">
                  <c:v>39259</c:v>
                </c:pt>
                <c:pt idx="64">
                  <c:v>39260</c:v>
                </c:pt>
                <c:pt idx="65">
                  <c:v>39261</c:v>
                </c:pt>
                <c:pt idx="66">
                  <c:v>39262</c:v>
                </c:pt>
                <c:pt idx="67">
                  <c:v>39263</c:v>
                </c:pt>
                <c:pt idx="68">
                  <c:v>39264</c:v>
                </c:pt>
                <c:pt idx="69">
                  <c:v>39265</c:v>
                </c:pt>
                <c:pt idx="70">
                  <c:v>39266</c:v>
                </c:pt>
                <c:pt idx="71">
                  <c:v>39267</c:v>
                </c:pt>
                <c:pt idx="72">
                  <c:v>39268</c:v>
                </c:pt>
                <c:pt idx="73">
                  <c:v>39269</c:v>
                </c:pt>
                <c:pt idx="74">
                  <c:v>39270</c:v>
                </c:pt>
                <c:pt idx="75">
                  <c:v>39271</c:v>
                </c:pt>
                <c:pt idx="76">
                  <c:v>39272</c:v>
                </c:pt>
                <c:pt idx="77">
                  <c:v>39273</c:v>
                </c:pt>
                <c:pt idx="78">
                  <c:v>39274</c:v>
                </c:pt>
                <c:pt idx="79">
                  <c:v>39275</c:v>
                </c:pt>
                <c:pt idx="80">
                  <c:v>39276</c:v>
                </c:pt>
                <c:pt idx="81">
                  <c:v>39277</c:v>
                </c:pt>
                <c:pt idx="82">
                  <c:v>39278</c:v>
                </c:pt>
                <c:pt idx="83">
                  <c:v>39279</c:v>
                </c:pt>
                <c:pt idx="84">
                  <c:v>39280</c:v>
                </c:pt>
                <c:pt idx="85">
                  <c:v>39281</c:v>
                </c:pt>
                <c:pt idx="86">
                  <c:v>39282</c:v>
                </c:pt>
                <c:pt idx="87">
                  <c:v>39283</c:v>
                </c:pt>
                <c:pt idx="88">
                  <c:v>39284</c:v>
                </c:pt>
                <c:pt idx="89">
                  <c:v>39285</c:v>
                </c:pt>
                <c:pt idx="90">
                  <c:v>39286</c:v>
                </c:pt>
                <c:pt idx="91">
                  <c:v>39287</c:v>
                </c:pt>
                <c:pt idx="92">
                  <c:v>39288</c:v>
                </c:pt>
                <c:pt idx="93">
                  <c:v>39289</c:v>
                </c:pt>
                <c:pt idx="94">
                  <c:v>39290</c:v>
                </c:pt>
                <c:pt idx="95">
                  <c:v>39291</c:v>
                </c:pt>
                <c:pt idx="96">
                  <c:v>39292</c:v>
                </c:pt>
                <c:pt idx="97">
                  <c:v>39293</c:v>
                </c:pt>
                <c:pt idx="98">
                  <c:v>39294</c:v>
                </c:pt>
                <c:pt idx="99">
                  <c:v>39295</c:v>
                </c:pt>
                <c:pt idx="100">
                  <c:v>39296</c:v>
                </c:pt>
                <c:pt idx="101">
                  <c:v>39297</c:v>
                </c:pt>
                <c:pt idx="102">
                  <c:v>39298</c:v>
                </c:pt>
                <c:pt idx="103">
                  <c:v>39299</c:v>
                </c:pt>
                <c:pt idx="104">
                  <c:v>39300</c:v>
                </c:pt>
                <c:pt idx="105">
                  <c:v>39301</c:v>
                </c:pt>
                <c:pt idx="106">
                  <c:v>39302</c:v>
                </c:pt>
                <c:pt idx="107">
                  <c:v>39303</c:v>
                </c:pt>
                <c:pt idx="108">
                  <c:v>39304</c:v>
                </c:pt>
                <c:pt idx="109">
                  <c:v>39305</c:v>
                </c:pt>
                <c:pt idx="110">
                  <c:v>39306</c:v>
                </c:pt>
                <c:pt idx="111">
                  <c:v>39307</c:v>
                </c:pt>
                <c:pt idx="112">
                  <c:v>39308</c:v>
                </c:pt>
                <c:pt idx="113">
                  <c:v>39309</c:v>
                </c:pt>
                <c:pt idx="114">
                  <c:v>39310</c:v>
                </c:pt>
                <c:pt idx="115">
                  <c:v>39311</c:v>
                </c:pt>
                <c:pt idx="116">
                  <c:v>39312</c:v>
                </c:pt>
                <c:pt idx="117">
                  <c:v>39313</c:v>
                </c:pt>
                <c:pt idx="118">
                  <c:v>39314</c:v>
                </c:pt>
                <c:pt idx="119">
                  <c:v>39315</c:v>
                </c:pt>
                <c:pt idx="120">
                  <c:v>39316</c:v>
                </c:pt>
                <c:pt idx="121">
                  <c:v>39317</c:v>
                </c:pt>
                <c:pt idx="122">
                  <c:v>39318</c:v>
                </c:pt>
                <c:pt idx="123">
                  <c:v>39319</c:v>
                </c:pt>
                <c:pt idx="124">
                  <c:v>39320</c:v>
                </c:pt>
                <c:pt idx="125">
                  <c:v>39321</c:v>
                </c:pt>
                <c:pt idx="126">
                  <c:v>39322</c:v>
                </c:pt>
                <c:pt idx="127">
                  <c:v>39323</c:v>
                </c:pt>
                <c:pt idx="128">
                  <c:v>39324</c:v>
                </c:pt>
                <c:pt idx="129">
                  <c:v>39325</c:v>
                </c:pt>
                <c:pt idx="130">
                  <c:v>39326</c:v>
                </c:pt>
                <c:pt idx="131">
                  <c:v>39327</c:v>
                </c:pt>
                <c:pt idx="132">
                  <c:v>39328</c:v>
                </c:pt>
                <c:pt idx="133">
                  <c:v>39329</c:v>
                </c:pt>
                <c:pt idx="134">
                  <c:v>39330</c:v>
                </c:pt>
                <c:pt idx="135">
                  <c:v>39331</c:v>
                </c:pt>
                <c:pt idx="136">
                  <c:v>39332</c:v>
                </c:pt>
                <c:pt idx="137">
                  <c:v>39333</c:v>
                </c:pt>
                <c:pt idx="138">
                  <c:v>39334</c:v>
                </c:pt>
                <c:pt idx="139">
                  <c:v>39335</c:v>
                </c:pt>
                <c:pt idx="140">
                  <c:v>39336</c:v>
                </c:pt>
                <c:pt idx="141">
                  <c:v>39337</c:v>
                </c:pt>
                <c:pt idx="142">
                  <c:v>39338</c:v>
                </c:pt>
                <c:pt idx="143">
                  <c:v>39339</c:v>
                </c:pt>
                <c:pt idx="144">
                  <c:v>39340</c:v>
                </c:pt>
                <c:pt idx="145">
                  <c:v>39341</c:v>
                </c:pt>
                <c:pt idx="146">
                  <c:v>39342</c:v>
                </c:pt>
                <c:pt idx="147">
                  <c:v>39343</c:v>
                </c:pt>
                <c:pt idx="148">
                  <c:v>39344</c:v>
                </c:pt>
                <c:pt idx="149">
                  <c:v>39345</c:v>
                </c:pt>
                <c:pt idx="150">
                  <c:v>39346</c:v>
                </c:pt>
                <c:pt idx="151">
                  <c:v>39347</c:v>
                </c:pt>
                <c:pt idx="152">
                  <c:v>39348</c:v>
                </c:pt>
                <c:pt idx="153">
                  <c:v>39349</c:v>
                </c:pt>
                <c:pt idx="154">
                  <c:v>39350</c:v>
                </c:pt>
                <c:pt idx="155">
                  <c:v>39351</c:v>
                </c:pt>
                <c:pt idx="156">
                  <c:v>39352</c:v>
                </c:pt>
                <c:pt idx="157">
                  <c:v>39353</c:v>
                </c:pt>
                <c:pt idx="158">
                  <c:v>39354</c:v>
                </c:pt>
                <c:pt idx="159">
                  <c:v>39355</c:v>
                </c:pt>
                <c:pt idx="160">
                  <c:v>39356</c:v>
                </c:pt>
                <c:pt idx="161">
                  <c:v>39357</c:v>
                </c:pt>
                <c:pt idx="162">
                  <c:v>39358</c:v>
                </c:pt>
                <c:pt idx="163">
                  <c:v>39359</c:v>
                </c:pt>
                <c:pt idx="164">
                  <c:v>39360</c:v>
                </c:pt>
                <c:pt idx="165">
                  <c:v>39361</c:v>
                </c:pt>
                <c:pt idx="166">
                  <c:v>39362</c:v>
                </c:pt>
                <c:pt idx="167">
                  <c:v>39363</c:v>
                </c:pt>
                <c:pt idx="168">
                  <c:v>39364</c:v>
                </c:pt>
                <c:pt idx="169">
                  <c:v>39365</c:v>
                </c:pt>
                <c:pt idx="170">
                  <c:v>39366</c:v>
                </c:pt>
                <c:pt idx="171">
                  <c:v>39367</c:v>
                </c:pt>
                <c:pt idx="172">
                  <c:v>39368</c:v>
                </c:pt>
                <c:pt idx="173">
                  <c:v>39369</c:v>
                </c:pt>
                <c:pt idx="174">
                  <c:v>39370</c:v>
                </c:pt>
                <c:pt idx="175">
                  <c:v>39371</c:v>
                </c:pt>
                <c:pt idx="176">
                  <c:v>39372</c:v>
                </c:pt>
                <c:pt idx="177">
                  <c:v>39373</c:v>
                </c:pt>
                <c:pt idx="178">
                  <c:v>39374</c:v>
                </c:pt>
                <c:pt idx="179">
                  <c:v>39375</c:v>
                </c:pt>
                <c:pt idx="180">
                  <c:v>39376</c:v>
                </c:pt>
                <c:pt idx="181">
                  <c:v>39377</c:v>
                </c:pt>
                <c:pt idx="182">
                  <c:v>39378</c:v>
                </c:pt>
                <c:pt idx="183">
                  <c:v>39379</c:v>
                </c:pt>
                <c:pt idx="184">
                  <c:v>39380</c:v>
                </c:pt>
                <c:pt idx="185">
                  <c:v>39381</c:v>
                </c:pt>
                <c:pt idx="186">
                  <c:v>39382</c:v>
                </c:pt>
                <c:pt idx="187">
                  <c:v>39383</c:v>
                </c:pt>
                <c:pt idx="188">
                  <c:v>39384</c:v>
                </c:pt>
                <c:pt idx="189">
                  <c:v>39385</c:v>
                </c:pt>
                <c:pt idx="190">
                  <c:v>39386</c:v>
                </c:pt>
                <c:pt idx="191">
                  <c:v>39387</c:v>
                </c:pt>
                <c:pt idx="192">
                  <c:v>39388</c:v>
                </c:pt>
                <c:pt idx="193">
                  <c:v>39389</c:v>
                </c:pt>
                <c:pt idx="194">
                  <c:v>39390</c:v>
                </c:pt>
                <c:pt idx="195">
                  <c:v>39391</c:v>
                </c:pt>
                <c:pt idx="196">
                  <c:v>39392</c:v>
                </c:pt>
                <c:pt idx="197">
                  <c:v>39393</c:v>
                </c:pt>
                <c:pt idx="198">
                  <c:v>39394</c:v>
                </c:pt>
                <c:pt idx="199">
                  <c:v>39395</c:v>
                </c:pt>
                <c:pt idx="200">
                  <c:v>39396</c:v>
                </c:pt>
                <c:pt idx="201">
                  <c:v>39397</c:v>
                </c:pt>
                <c:pt idx="202">
                  <c:v>39398</c:v>
                </c:pt>
                <c:pt idx="203">
                  <c:v>39399</c:v>
                </c:pt>
                <c:pt idx="204">
                  <c:v>39400</c:v>
                </c:pt>
                <c:pt idx="205">
                  <c:v>39401</c:v>
                </c:pt>
                <c:pt idx="206">
                  <c:v>39402</c:v>
                </c:pt>
                <c:pt idx="207">
                  <c:v>39403</c:v>
                </c:pt>
                <c:pt idx="208">
                  <c:v>39404</c:v>
                </c:pt>
                <c:pt idx="209">
                  <c:v>39405</c:v>
                </c:pt>
                <c:pt idx="210">
                  <c:v>39406</c:v>
                </c:pt>
                <c:pt idx="211">
                  <c:v>39407</c:v>
                </c:pt>
                <c:pt idx="212">
                  <c:v>39408</c:v>
                </c:pt>
                <c:pt idx="213">
                  <c:v>39409</c:v>
                </c:pt>
                <c:pt idx="214">
                  <c:v>39410</c:v>
                </c:pt>
                <c:pt idx="215">
                  <c:v>39411</c:v>
                </c:pt>
                <c:pt idx="216">
                  <c:v>39412</c:v>
                </c:pt>
                <c:pt idx="217">
                  <c:v>39413</c:v>
                </c:pt>
                <c:pt idx="218">
                  <c:v>39414</c:v>
                </c:pt>
                <c:pt idx="219">
                  <c:v>39415</c:v>
                </c:pt>
                <c:pt idx="220">
                  <c:v>39416</c:v>
                </c:pt>
                <c:pt idx="221">
                  <c:v>39417</c:v>
                </c:pt>
                <c:pt idx="222">
                  <c:v>39418</c:v>
                </c:pt>
                <c:pt idx="223">
                  <c:v>39419</c:v>
                </c:pt>
                <c:pt idx="224">
                  <c:v>39420</c:v>
                </c:pt>
                <c:pt idx="225">
                  <c:v>39421</c:v>
                </c:pt>
                <c:pt idx="226">
                  <c:v>39422</c:v>
                </c:pt>
                <c:pt idx="227">
                  <c:v>39423</c:v>
                </c:pt>
                <c:pt idx="228">
                  <c:v>39424</c:v>
                </c:pt>
                <c:pt idx="229">
                  <c:v>39425</c:v>
                </c:pt>
                <c:pt idx="230">
                  <c:v>39426</c:v>
                </c:pt>
                <c:pt idx="231">
                  <c:v>39427</c:v>
                </c:pt>
                <c:pt idx="232">
                  <c:v>39428</c:v>
                </c:pt>
                <c:pt idx="233">
                  <c:v>39429</c:v>
                </c:pt>
                <c:pt idx="234">
                  <c:v>39430</c:v>
                </c:pt>
                <c:pt idx="235">
                  <c:v>39431</c:v>
                </c:pt>
                <c:pt idx="236">
                  <c:v>39432</c:v>
                </c:pt>
                <c:pt idx="237">
                  <c:v>39433</c:v>
                </c:pt>
                <c:pt idx="238">
                  <c:v>39434</c:v>
                </c:pt>
                <c:pt idx="239">
                  <c:v>39435</c:v>
                </c:pt>
                <c:pt idx="240">
                  <c:v>39436</c:v>
                </c:pt>
                <c:pt idx="241">
                  <c:v>39437</c:v>
                </c:pt>
                <c:pt idx="242">
                  <c:v>39438</c:v>
                </c:pt>
                <c:pt idx="243">
                  <c:v>39439</c:v>
                </c:pt>
                <c:pt idx="244">
                  <c:v>39440</c:v>
                </c:pt>
                <c:pt idx="245">
                  <c:v>39441</c:v>
                </c:pt>
                <c:pt idx="246">
                  <c:v>39442</c:v>
                </c:pt>
                <c:pt idx="247">
                  <c:v>39443</c:v>
                </c:pt>
                <c:pt idx="248">
                  <c:v>39444</c:v>
                </c:pt>
                <c:pt idx="249">
                  <c:v>39445</c:v>
                </c:pt>
                <c:pt idx="250">
                  <c:v>39446</c:v>
                </c:pt>
                <c:pt idx="251">
                  <c:v>39447</c:v>
                </c:pt>
                <c:pt idx="252">
                  <c:v>39448</c:v>
                </c:pt>
                <c:pt idx="253">
                  <c:v>39449</c:v>
                </c:pt>
                <c:pt idx="254">
                  <c:v>39450</c:v>
                </c:pt>
                <c:pt idx="255">
                  <c:v>39451</c:v>
                </c:pt>
                <c:pt idx="256">
                  <c:v>39452</c:v>
                </c:pt>
                <c:pt idx="257">
                  <c:v>39453</c:v>
                </c:pt>
                <c:pt idx="258">
                  <c:v>39454</c:v>
                </c:pt>
                <c:pt idx="259">
                  <c:v>39455</c:v>
                </c:pt>
                <c:pt idx="260">
                  <c:v>39456</c:v>
                </c:pt>
                <c:pt idx="261">
                  <c:v>39457</c:v>
                </c:pt>
                <c:pt idx="262">
                  <c:v>39458</c:v>
                </c:pt>
                <c:pt idx="263">
                  <c:v>39459</c:v>
                </c:pt>
                <c:pt idx="264">
                  <c:v>39460</c:v>
                </c:pt>
                <c:pt idx="265">
                  <c:v>39461</c:v>
                </c:pt>
                <c:pt idx="266">
                  <c:v>39462</c:v>
                </c:pt>
                <c:pt idx="267">
                  <c:v>39463</c:v>
                </c:pt>
                <c:pt idx="268">
                  <c:v>39464</c:v>
                </c:pt>
                <c:pt idx="269">
                  <c:v>39465</c:v>
                </c:pt>
                <c:pt idx="270">
                  <c:v>39466</c:v>
                </c:pt>
                <c:pt idx="271">
                  <c:v>39467</c:v>
                </c:pt>
                <c:pt idx="272">
                  <c:v>39468</c:v>
                </c:pt>
                <c:pt idx="273">
                  <c:v>39469</c:v>
                </c:pt>
                <c:pt idx="274">
                  <c:v>39470</c:v>
                </c:pt>
                <c:pt idx="275">
                  <c:v>39471</c:v>
                </c:pt>
                <c:pt idx="276">
                  <c:v>39472</c:v>
                </c:pt>
                <c:pt idx="277">
                  <c:v>39473</c:v>
                </c:pt>
                <c:pt idx="278">
                  <c:v>39474</c:v>
                </c:pt>
                <c:pt idx="279">
                  <c:v>39475</c:v>
                </c:pt>
                <c:pt idx="280">
                  <c:v>39476</c:v>
                </c:pt>
                <c:pt idx="281">
                  <c:v>39477</c:v>
                </c:pt>
                <c:pt idx="282">
                  <c:v>39478</c:v>
                </c:pt>
                <c:pt idx="283">
                  <c:v>39479</c:v>
                </c:pt>
                <c:pt idx="284">
                  <c:v>39480</c:v>
                </c:pt>
                <c:pt idx="285">
                  <c:v>39481</c:v>
                </c:pt>
                <c:pt idx="286">
                  <c:v>39482</c:v>
                </c:pt>
                <c:pt idx="287">
                  <c:v>39483</c:v>
                </c:pt>
                <c:pt idx="288">
                  <c:v>39484</c:v>
                </c:pt>
                <c:pt idx="289">
                  <c:v>39485</c:v>
                </c:pt>
                <c:pt idx="290">
                  <c:v>39486</c:v>
                </c:pt>
                <c:pt idx="291">
                  <c:v>39487</c:v>
                </c:pt>
                <c:pt idx="292">
                  <c:v>39488</c:v>
                </c:pt>
                <c:pt idx="293">
                  <c:v>39489</c:v>
                </c:pt>
                <c:pt idx="294">
                  <c:v>39491</c:v>
                </c:pt>
                <c:pt idx="295">
                  <c:v>39492</c:v>
                </c:pt>
                <c:pt idx="296">
                  <c:v>39493</c:v>
                </c:pt>
                <c:pt idx="297">
                  <c:v>39494</c:v>
                </c:pt>
                <c:pt idx="298">
                  <c:v>39495</c:v>
                </c:pt>
                <c:pt idx="299">
                  <c:v>39496</c:v>
                </c:pt>
                <c:pt idx="300">
                  <c:v>39497</c:v>
                </c:pt>
                <c:pt idx="301">
                  <c:v>39498</c:v>
                </c:pt>
                <c:pt idx="302">
                  <c:v>39499</c:v>
                </c:pt>
                <c:pt idx="303">
                  <c:v>39500</c:v>
                </c:pt>
                <c:pt idx="304">
                  <c:v>39501</c:v>
                </c:pt>
                <c:pt idx="305">
                  <c:v>39502</c:v>
                </c:pt>
                <c:pt idx="306">
                  <c:v>39503</c:v>
                </c:pt>
                <c:pt idx="307">
                  <c:v>39504</c:v>
                </c:pt>
                <c:pt idx="308">
                  <c:v>39505</c:v>
                </c:pt>
                <c:pt idx="309">
                  <c:v>39506</c:v>
                </c:pt>
                <c:pt idx="310">
                  <c:v>39507</c:v>
                </c:pt>
                <c:pt idx="311">
                  <c:v>39508</c:v>
                </c:pt>
                <c:pt idx="312">
                  <c:v>39509</c:v>
                </c:pt>
                <c:pt idx="313">
                  <c:v>39510</c:v>
                </c:pt>
                <c:pt idx="314">
                  <c:v>39511</c:v>
                </c:pt>
                <c:pt idx="315">
                  <c:v>39512</c:v>
                </c:pt>
                <c:pt idx="316">
                  <c:v>39513</c:v>
                </c:pt>
                <c:pt idx="317">
                  <c:v>39514</c:v>
                </c:pt>
                <c:pt idx="318">
                  <c:v>39515</c:v>
                </c:pt>
                <c:pt idx="319">
                  <c:v>39516</c:v>
                </c:pt>
                <c:pt idx="320">
                  <c:v>39517</c:v>
                </c:pt>
                <c:pt idx="321">
                  <c:v>39518</c:v>
                </c:pt>
                <c:pt idx="322">
                  <c:v>39519</c:v>
                </c:pt>
                <c:pt idx="323">
                  <c:v>39520</c:v>
                </c:pt>
                <c:pt idx="324">
                  <c:v>39521</c:v>
                </c:pt>
                <c:pt idx="325">
                  <c:v>39522</c:v>
                </c:pt>
                <c:pt idx="326">
                  <c:v>39523</c:v>
                </c:pt>
                <c:pt idx="327">
                  <c:v>39524</c:v>
                </c:pt>
                <c:pt idx="328">
                  <c:v>39525</c:v>
                </c:pt>
                <c:pt idx="329">
                  <c:v>39526</c:v>
                </c:pt>
                <c:pt idx="330">
                  <c:v>39528</c:v>
                </c:pt>
                <c:pt idx="331">
                  <c:v>39529</c:v>
                </c:pt>
                <c:pt idx="332">
                  <c:v>39530</c:v>
                </c:pt>
                <c:pt idx="333">
                  <c:v>39531</c:v>
                </c:pt>
                <c:pt idx="334">
                  <c:v>39532</c:v>
                </c:pt>
                <c:pt idx="335">
                  <c:v>39533</c:v>
                </c:pt>
                <c:pt idx="336">
                  <c:v>39534</c:v>
                </c:pt>
                <c:pt idx="337">
                  <c:v>39535</c:v>
                </c:pt>
                <c:pt idx="338">
                  <c:v>39536</c:v>
                </c:pt>
                <c:pt idx="339">
                  <c:v>39537</c:v>
                </c:pt>
                <c:pt idx="340">
                  <c:v>39538</c:v>
                </c:pt>
                <c:pt idx="341">
                  <c:v>39539</c:v>
                </c:pt>
                <c:pt idx="342">
                  <c:v>39540</c:v>
                </c:pt>
                <c:pt idx="343">
                  <c:v>39541</c:v>
                </c:pt>
                <c:pt idx="344">
                  <c:v>39542</c:v>
                </c:pt>
                <c:pt idx="345">
                  <c:v>39543</c:v>
                </c:pt>
                <c:pt idx="346">
                  <c:v>39544</c:v>
                </c:pt>
                <c:pt idx="347">
                  <c:v>39545</c:v>
                </c:pt>
                <c:pt idx="348">
                  <c:v>39546</c:v>
                </c:pt>
                <c:pt idx="349">
                  <c:v>39547</c:v>
                </c:pt>
                <c:pt idx="350">
                  <c:v>39548</c:v>
                </c:pt>
                <c:pt idx="351">
                  <c:v>39549</c:v>
                </c:pt>
                <c:pt idx="352">
                  <c:v>39550</c:v>
                </c:pt>
                <c:pt idx="353">
                  <c:v>39551</c:v>
                </c:pt>
                <c:pt idx="354">
                  <c:v>39552</c:v>
                </c:pt>
                <c:pt idx="355">
                  <c:v>39553</c:v>
                </c:pt>
                <c:pt idx="356">
                  <c:v>39554</c:v>
                </c:pt>
                <c:pt idx="357">
                  <c:v>39555</c:v>
                </c:pt>
                <c:pt idx="358">
                  <c:v>39556</c:v>
                </c:pt>
                <c:pt idx="359">
                  <c:v>39557</c:v>
                </c:pt>
                <c:pt idx="360">
                  <c:v>39558</c:v>
                </c:pt>
                <c:pt idx="361">
                  <c:v>39559</c:v>
                </c:pt>
                <c:pt idx="362">
                  <c:v>39562</c:v>
                </c:pt>
                <c:pt idx="363">
                  <c:v>39563</c:v>
                </c:pt>
                <c:pt idx="364">
                  <c:v>39564</c:v>
                </c:pt>
                <c:pt idx="365">
                  <c:v>39565</c:v>
                </c:pt>
                <c:pt idx="366">
                  <c:v>39566</c:v>
                </c:pt>
                <c:pt idx="367">
                  <c:v>39567</c:v>
                </c:pt>
                <c:pt idx="368">
                  <c:v>39568</c:v>
                </c:pt>
                <c:pt idx="369">
                  <c:v>39569</c:v>
                </c:pt>
                <c:pt idx="370">
                  <c:v>39570</c:v>
                </c:pt>
                <c:pt idx="371">
                  <c:v>39571</c:v>
                </c:pt>
                <c:pt idx="372">
                  <c:v>39572</c:v>
                </c:pt>
                <c:pt idx="373">
                  <c:v>39573</c:v>
                </c:pt>
                <c:pt idx="374">
                  <c:v>39574</c:v>
                </c:pt>
                <c:pt idx="375">
                  <c:v>39575</c:v>
                </c:pt>
                <c:pt idx="376">
                  <c:v>39576</c:v>
                </c:pt>
                <c:pt idx="377">
                  <c:v>39577</c:v>
                </c:pt>
                <c:pt idx="378">
                  <c:v>39578</c:v>
                </c:pt>
                <c:pt idx="379">
                  <c:v>39579</c:v>
                </c:pt>
                <c:pt idx="380">
                  <c:v>39580</c:v>
                </c:pt>
                <c:pt idx="381">
                  <c:v>39581</c:v>
                </c:pt>
                <c:pt idx="382">
                  <c:v>39582</c:v>
                </c:pt>
                <c:pt idx="383">
                  <c:v>39583</c:v>
                </c:pt>
                <c:pt idx="384">
                  <c:v>39584</c:v>
                </c:pt>
                <c:pt idx="385">
                  <c:v>39588</c:v>
                </c:pt>
                <c:pt idx="386">
                  <c:v>39589</c:v>
                </c:pt>
                <c:pt idx="387">
                  <c:v>39590</c:v>
                </c:pt>
                <c:pt idx="388">
                  <c:v>39591</c:v>
                </c:pt>
                <c:pt idx="389">
                  <c:v>39592</c:v>
                </c:pt>
                <c:pt idx="390">
                  <c:v>39593</c:v>
                </c:pt>
                <c:pt idx="391">
                  <c:v>39594</c:v>
                </c:pt>
                <c:pt idx="392">
                  <c:v>39595</c:v>
                </c:pt>
                <c:pt idx="393">
                  <c:v>39596</c:v>
                </c:pt>
                <c:pt idx="394">
                  <c:v>39597</c:v>
                </c:pt>
                <c:pt idx="395">
                  <c:v>39598</c:v>
                </c:pt>
                <c:pt idx="396">
                  <c:v>39599</c:v>
                </c:pt>
                <c:pt idx="397">
                  <c:v>39600</c:v>
                </c:pt>
                <c:pt idx="398">
                  <c:v>39601</c:v>
                </c:pt>
                <c:pt idx="399">
                  <c:v>39602</c:v>
                </c:pt>
                <c:pt idx="400">
                  <c:v>39603</c:v>
                </c:pt>
                <c:pt idx="401">
                  <c:v>39604</c:v>
                </c:pt>
                <c:pt idx="402">
                  <c:v>39605</c:v>
                </c:pt>
                <c:pt idx="403">
                  <c:v>39606</c:v>
                </c:pt>
                <c:pt idx="404">
                  <c:v>39607</c:v>
                </c:pt>
                <c:pt idx="405">
                  <c:v>39608</c:v>
                </c:pt>
                <c:pt idx="406">
                  <c:v>39609</c:v>
                </c:pt>
                <c:pt idx="407">
                  <c:v>39610</c:v>
                </c:pt>
                <c:pt idx="408">
                  <c:v>39611</c:v>
                </c:pt>
                <c:pt idx="409">
                  <c:v>39612</c:v>
                </c:pt>
                <c:pt idx="410">
                  <c:v>39613</c:v>
                </c:pt>
                <c:pt idx="411">
                  <c:v>39614</c:v>
                </c:pt>
                <c:pt idx="412">
                  <c:v>39615</c:v>
                </c:pt>
                <c:pt idx="413">
                  <c:v>39616</c:v>
                </c:pt>
                <c:pt idx="414">
                  <c:v>39617</c:v>
                </c:pt>
                <c:pt idx="415">
                  <c:v>39618</c:v>
                </c:pt>
                <c:pt idx="416">
                  <c:v>39619</c:v>
                </c:pt>
                <c:pt idx="417">
                  <c:v>39620</c:v>
                </c:pt>
                <c:pt idx="418">
                  <c:v>39621</c:v>
                </c:pt>
                <c:pt idx="419">
                  <c:v>39622</c:v>
                </c:pt>
                <c:pt idx="420">
                  <c:v>39623</c:v>
                </c:pt>
                <c:pt idx="421">
                  <c:v>39624</c:v>
                </c:pt>
                <c:pt idx="422">
                  <c:v>39625</c:v>
                </c:pt>
                <c:pt idx="423">
                  <c:v>39626</c:v>
                </c:pt>
                <c:pt idx="424">
                  <c:v>39627</c:v>
                </c:pt>
                <c:pt idx="425">
                  <c:v>39628</c:v>
                </c:pt>
                <c:pt idx="426">
                  <c:v>39630</c:v>
                </c:pt>
                <c:pt idx="427">
                  <c:v>39631</c:v>
                </c:pt>
                <c:pt idx="428">
                  <c:v>39632</c:v>
                </c:pt>
                <c:pt idx="429">
                  <c:v>39633</c:v>
                </c:pt>
                <c:pt idx="430">
                  <c:v>39634</c:v>
                </c:pt>
                <c:pt idx="431">
                  <c:v>39635</c:v>
                </c:pt>
                <c:pt idx="432">
                  <c:v>39636</c:v>
                </c:pt>
                <c:pt idx="433">
                  <c:v>39637</c:v>
                </c:pt>
                <c:pt idx="434">
                  <c:v>39638</c:v>
                </c:pt>
                <c:pt idx="435">
                  <c:v>39639</c:v>
                </c:pt>
                <c:pt idx="436">
                  <c:v>39640</c:v>
                </c:pt>
                <c:pt idx="437">
                  <c:v>39641</c:v>
                </c:pt>
                <c:pt idx="438">
                  <c:v>39642</c:v>
                </c:pt>
                <c:pt idx="439">
                  <c:v>39643</c:v>
                </c:pt>
                <c:pt idx="440">
                  <c:v>39644</c:v>
                </c:pt>
                <c:pt idx="441">
                  <c:v>39645</c:v>
                </c:pt>
                <c:pt idx="442">
                  <c:v>39646</c:v>
                </c:pt>
                <c:pt idx="443">
                  <c:v>39647</c:v>
                </c:pt>
                <c:pt idx="444">
                  <c:v>39648</c:v>
                </c:pt>
                <c:pt idx="445">
                  <c:v>39649</c:v>
                </c:pt>
                <c:pt idx="446">
                  <c:v>39650</c:v>
                </c:pt>
                <c:pt idx="447">
                  <c:v>39651</c:v>
                </c:pt>
                <c:pt idx="448">
                  <c:v>39652</c:v>
                </c:pt>
                <c:pt idx="449">
                  <c:v>39653</c:v>
                </c:pt>
                <c:pt idx="450">
                  <c:v>39654</c:v>
                </c:pt>
                <c:pt idx="451">
                  <c:v>39655</c:v>
                </c:pt>
                <c:pt idx="452">
                  <c:v>39656</c:v>
                </c:pt>
                <c:pt idx="453">
                  <c:v>39657</c:v>
                </c:pt>
                <c:pt idx="454">
                  <c:v>39658</c:v>
                </c:pt>
                <c:pt idx="455">
                  <c:v>39659</c:v>
                </c:pt>
                <c:pt idx="456">
                  <c:v>39660</c:v>
                </c:pt>
                <c:pt idx="457">
                  <c:v>39661</c:v>
                </c:pt>
                <c:pt idx="458">
                  <c:v>39662</c:v>
                </c:pt>
                <c:pt idx="459">
                  <c:v>39663</c:v>
                </c:pt>
                <c:pt idx="460">
                  <c:v>39664</c:v>
                </c:pt>
                <c:pt idx="461">
                  <c:v>39665</c:v>
                </c:pt>
                <c:pt idx="462">
                  <c:v>39666</c:v>
                </c:pt>
                <c:pt idx="463">
                  <c:v>39667</c:v>
                </c:pt>
                <c:pt idx="464">
                  <c:v>39668</c:v>
                </c:pt>
                <c:pt idx="465">
                  <c:v>39669</c:v>
                </c:pt>
                <c:pt idx="466">
                  <c:v>39670</c:v>
                </c:pt>
                <c:pt idx="467">
                  <c:v>39671</c:v>
                </c:pt>
                <c:pt idx="468">
                  <c:v>39673</c:v>
                </c:pt>
                <c:pt idx="469">
                  <c:v>39674</c:v>
                </c:pt>
                <c:pt idx="470">
                  <c:v>39675</c:v>
                </c:pt>
                <c:pt idx="471">
                  <c:v>39676</c:v>
                </c:pt>
                <c:pt idx="472">
                  <c:v>39677</c:v>
                </c:pt>
                <c:pt idx="473">
                  <c:v>39678</c:v>
                </c:pt>
                <c:pt idx="474">
                  <c:v>39679</c:v>
                </c:pt>
                <c:pt idx="475">
                  <c:v>39680</c:v>
                </c:pt>
                <c:pt idx="476">
                  <c:v>39681</c:v>
                </c:pt>
                <c:pt idx="477">
                  <c:v>39682</c:v>
                </c:pt>
                <c:pt idx="478">
                  <c:v>39683</c:v>
                </c:pt>
                <c:pt idx="479">
                  <c:v>39684</c:v>
                </c:pt>
                <c:pt idx="480">
                  <c:v>39685</c:v>
                </c:pt>
                <c:pt idx="481">
                  <c:v>39686</c:v>
                </c:pt>
                <c:pt idx="482">
                  <c:v>39687</c:v>
                </c:pt>
                <c:pt idx="483">
                  <c:v>39688</c:v>
                </c:pt>
                <c:pt idx="484">
                  <c:v>39689</c:v>
                </c:pt>
                <c:pt idx="485">
                  <c:v>39690</c:v>
                </c:pt>
                <c:pt idx="486">
                  <c:v>39691</c:v>
                </c:pt>
                <c:pt idx="487">
                  <c:v>39692</c:v>
                </c:pt>
                <c:pt idx="488">
                  <c:v>39693</c:v>
                </c:pt>
                <c:pt idx="489">
                  <c:v>39694</c:v>
                </c:pt>
                <c:pt idx="490">
                  <c:v>39695</c:v>
                </c:pt>
                <c:pt idx="491">
                  <c:v>39696</c:v>
                </c:pt>
                <c:pt idx="492">
                  <c:v>39697</c:v>
                </c:pt>
                <c:pt idx="493">
                  <c:v>39698</c:v>
                </c:pt>
                <c:pt idx="494">
                  <c:v>39699</c:v>
                </c:pt>
                <c:pt idx="495">
                  <c:v>39700</c:v>
                </c:pt>
                <c:pt idx="496">
                  <c:v>39701</c:v>
                </c:pt>
                <c:pt idx="497">
                  <c:v>39702</c:v>
                </c:pt>
                <c:pt idx="498">
                  <c:v>39703</c:v>
                </c:pt>
                <c:pt idx="499">
                  <c:v>39704</c:v>
                </c:pt>
                <c:pt idx="500">
                  <c:v>39705</c:v>
                </c:pt>
                <c:pt idx="501">
                  <c:v>39706</c:v>
                </c:pt>
                <c:pt idx="502">
                  <c:v>39707</c:v>
                </c:pt>
                <c:pt idx="503">
                  <c:v>39708</c:v>
                </c:pt>
                <c:pt idx="504">
                  <c:v>39709</c:v>
                </c:pt>
                <c:pt idx="505">
                  <c:v>39710</c:v>
                </c:pt>
                <c:pt idx="506">
                  <c:v>39711</c:v>
                </c:pt>
                <c:pt idx="507">
                  <c:v>39712</c:v>
                </c:pt>
                <c:pt idx="508">
                  <c:v>39713</c:v>
                </c:pt>
                <c:pt idx="509">
                  <c:v>39714</c:v>
                </c:pt>
                <c:pt idx="510">
                  <c:v>39715</c:v>
                </c:pt>
                <c:pt idx="511">
                  <c:v>39716</c:v>
                </c:pt>
                <c:pt idx="512">
                  <c:v>39717</c:v>
                </c:pt>
                <c:pt idx="513">
                  <c:v>39718</c:v>
                </c:pt>
                <c:pt idx="514">
                  <c:v>39719</c:v>
                </c:pt>
                <c:pt idx="515">
                  <c:v>39720</c:v>
                </c:pt>
                <c:pt idx="516">
                  <c:v>39721</c:v>
                </c:pt>
                <c:pt idx="517">
                  <c:v>39722</c:v>
                </c:pt>
                <c:pt idx="518">
                  <c:v>39723</c:v>
                </c:pt>
                <c:pt idx="519">
                  <c:v>39724</c:v>
                </c:pt>
                <c:pt idx="520">
                  <c:v>39725</c:v>
                </c:pt>
                <c:pt idx="521">
                  <c:v>39726</c:v>
                </c:pt>
                <c:pt idx="522">
                  <c:v>39727</c:v>
                </c:pt>
                <c:pt idx="523">
                  <c:v>39728</c:v>
                </c:pt>
                <c:pt idx="524">
                  <c:v>39729</c:v>
                </c:pt>
                <c:pt idx="525">
                  <c:v>39730</c:v>
                </c:pt>
                <c:pt idx="526">
                  <c:v>39731</c:v>
                </c:pt>
                <c:pt idx="527">
                  <c:v>39732</c:v>
                </c:pt>
                <c:pt idx="528">
                  <c:v>39733</c:v>
                </c:pt>
                <c:pt idx="529">
                  <c:v>39734</c:v>
                </c:pt>
                <c:pt idx="530">
                  <c:v>39735</c:v>
                </c:pt>
                <c:pt idx="531">
                  <c:v>39736</c:v>
                </c:pt>
                <c:pt idx="532">
                  <c:v>39737</c:v>
                </c:pt>
                <c:pt idx="533">
                  <c:v>39738</c:v>
                </c:pt>
                <c:pt idx="534">
                  <c:v>39739</c:v>
                </c:pt>
                <c:pt idx="535">
                  <c:v>39740</c:v>
                </c:pt>
                <c:pt idx="536">
                  <c:v>39741</c:v>
                </c:pt>
                <c:pt idx="537">
                  <c:v>39742</c:v>
                </c:pt>
                <c:pt idx="538">
                  <c:v>39743</c:v>
                </c:pt>
                <c:pt idx="539">
                  <c:v>39744</c:v>
                </c:pt>
                <c:pt idx="540">
                  <c:v>39745</c:v>
                </c:pt>
                <c:pt idx="541">
                  <c:v>39746</c:v>
                </c:pt>
                <c:pt idx="542">
                  <c:v>39747</c:v>
                </c:pt>
                <c:pt idx="543">
                  <c:v>39748</c:v>
                </c:pt>
                <c:pt idx="544">
                  <c:v>39749</c:v>
                </c:pt>
                <c:pt idx="545">
                  <c:v>39750</c:v>
                </c:pt>
                <c:pt idx="546">
                  <c:v>39751</c:v>
                </c:pt>
                <c:pt idx="547">
                  <c:v>39752</c:v>
                </c:pt>
                <c:pt idx="548">
                  <c:v>39753</c:v>
                </c:pt>
                <c:pt idx="549">
                  <c:v>39754</c:v>
                </c:pt>
                <c:pt idx="550">
                  <c:v>39755</c:v>
                </c:pt>
                <c:pt idx="551">
                  <c:v>39756</c:v>
                </c:pt>
                <c:pt idx="552">
                  <c:v>39757</c:v>
                </c:pt>
                <c:pt idx="553">
                  <c:v>39758</c:v>
                </c:pt>
                <c:pt idx="554">
                  <c:v>39759</c:v>
                </c:pt>
                <c:pt idx="555">
                  <c:v>39760</c:v>
                </c:pt>
                <c:pt idx="556">
                  <c:v>39761</c:v>
                </c:pt>
                <c:pt idx="557">
                  <c:v>39762</c:v>
                </c:pt>
                <c:pt idx="558">
                  <c:v>39763</c:v>
                </c:pt>
                <c:pt idx="559">
                  <c:v>39764</c:v>
                </c:pt>
                <c:pt idx="560">
                  <c:v>39765</c:v>
                </c:pt>
                <c:pt idx="561">
                  <c:v>39766</c:v>
                </c:pt>
                <c:pt idx="562">
                  <c:v>39767</c:v>
                </c:pt>
                <c:pt idx="563">
                  <c:v>39768</c:v>
                </c:pt>
                <c:pt idx="564">
                  <c:v>39769</c:v>
                </c:pt>
                <c:pt idx="565">
                  <c:v>39770</c:v>
                </c:pt>
                <c:pt idx="566">
                  <c:v>39771</c:v>
                </c:pt>
                <c:pt idx="567">
                  <c:v>39772</c:v>
                </c:pt>
                <c:pt idx="568">
                  <c:v>39773</c:v>
                </c:pt>
                <c:pt idx="569">
                  <c:v>39774</c:v>
                </c:pt>
                <c:pt idx="570">
                  <c:v>39775</c:v>
                </c:pt>
                <c:pt idx="571">
                  <c:v>39776</c:v>
                </c:pt>
                <c:pt idx="572">
                  <c:v>39777</c:v>
                </c:pt>
                <c:pt idx="573">
                  <c:v>39778</c:v>
                </c:pt>
                <c:pt idx="574">
                  <c:v>39779</c:v>
                </c:pt>
                <c:pt idx="575">
                  <c:v>39780</c:v>
                </c:pt>
                <c:pt idx="576">
                  <c:v>39781</c:v>
                </c:pt>
                <c:pt idx="577">
                  <c:v>39782</c:v>
                </c:pt>
                <c:pt idx="578">
                  <c:v>39783</c:v>
                </c:pt>
                <c:pt idx="579">
                  <c:v>39784</c:v>
                </c:pt>
                <c:pt idx="580">
                  <c:v>39785</c:v>
                </c:pt>
                <c:pt idx="581">
                  <c:v>39786</c:v>
                </c:pt>
                <c:pt idx="582">
                  <c:v>39787</c:v>
                </c:pt>
                <c:pt idx="583">
                  <c:v>39788</c:v>
                </c:pt>
                <c:pt idx="584">
                  <c:v>39789</c:v>
                </c:pt>
                <c:pt idx="585">
                  <c:v>39790</c:v>
                </c:pt>
                <c:pt idx="586">
                  <c:v>39791</c:v>
                </c:pt>
                <c:pt idx="587">
                  <c:v>39792</c:v>
                </c:pt>
                <c:pt idx="588">
                  <c:v>39793</c:v>
                </c:pt>
                <c:pt idx="589">
                  <c:v>39794</c:v>
                </c:pt>
                <c:pt idx="590">
                  <c:v>39795</c:v>
                </c:pt>
                <c:pt idx="591">
                  <c:v>39796</c:v>
                </c:pt>
                <c:pt idx="592">
                  <c:v>39797</c:v>
                </c:pt>
                <c:pt idx="593">
                  <c:v>39798</c:v>
                </c:pt>
                <c:pt idx="594">
                  <c:v>39799</c:v>
                </c:pt>
                <c:pt idx="595">
                  <c:v>39800</c:v>
                </c:pt>
                <c:pt idx="596">
                  <c:v>39801</c:v>
                </c:pt>
                <c:pt idx="597">
                  <c:v>39802</c:v>
                </c:pt>
                <c:pt idx="598">
                  <c:v>39803</c:v>
                </c:pt>
                <c:pt idx="599">
                  <c:v>39804</c:v>
                </c:pt>
                <c:pt idx="600">
                  <c:v>39805</c:v>
                </c:pt>
                <c:pt idx="601">
                  <c:v>39806</c:v>
                </c:pt>
                <c:pt idx="602">
                  <c:v>39807</c:v>
                </c:pt>
                <c:pt idx="603">
                  <c:v>39808</c:v>
                </c:pt>
                <c:pt idx="604">
                  <c:v>39809</c:v>
                </c:pt>
                <c:pt idx="605">
                  <c:v>39810</c:v>
                </c:pt>
                <c:pt idx="606">
                  <c:v>39811</c:v>
                </c:pt>
                <c:pt idx="607">
                  <c:v>39812</c:v>
                </c:pt>
                <c:pt idx="608">
                  <c:v>39813</c:v>
                </c:pt>
                <c:pt idx="609">
                  <c:v>39814</c:v>
                </c:pt>
                <c:pt idx="610">
                  <c:v>39815</c:v>
                </c:pt>
                <c:pt idx="611">
                  <c:v>39816</c:v>
                </c:pt>
                <c:pt idx="612">
                  <c:v>39817</c:v>
                </c:pt>
                <c:pt idx="613">
                  <c:v>39818</c:v>
                </c:pt>
                <c:pt idx="614">
                  <c:v>39819</c:v>
                </c:pt>
                <c:pt idx="615">
                  <c:v>39820</c:v>
                </c:pt>
                <c:pt idx="616">
                  <c:v>39821</c:v>
                </c:pt>
                <c:pt idx="617">
                  <c:v>39822</c:v>
                </c:pt>
                <c:pt idx="618">
                  <c:v>39823</c:v>
                </c:pt>
                <c:pt idx="619">
                  <c:v>39824</c:v>
                </c:pt>
                <c:pt idx="620">
                  <c:v>39825</c:v>
                </c:pt>
                <c:pt idx="621">
                  <c:v>39826</c:v>
                </c:pt>
                <c:pt idx="622">
                  <c:v>39827</c:v>
                </c:pt>
                <c:pt idx="623">
                  <c:v>39828</c:v>
                </c:pt>
                <c:pt idx="624">
                  <c:v>39829</c:v>
                </c:pt>
                <c:pt idx="625">
                  <c:v>39830</c:v>
                </c:pt>
                <c:pt idx="626">
                  <c:v>39831</c:v>
                </c:pt>
                <c:pt idx="627">
                  <c:v>39832</c:v>
                </c:pt>
                <c:pt idx="628">
                  <c:v>39833</c:v>
                </c:pt>
                <c:pt idx="629">
                  <c:v>39834</c:v>
                </c:pt>
                <c:pt idx="630">
                  <c:v>39835</c:v>
                </c:pt>
                <c:pt idx="631">
                  <c:v>39836</c:v>
                </c:pt>
                <c:pt idx="632">
                  <c:v>39837</c:v>
                </c:pt>
                <c:pt idx="633">
                  <c:v>39838</c:v>
                </c:pt>
                <c:pt idx="634">
                  <c:v>39839</c:v>
                </c:pt>
                <c:pt idx="635">
                  <c:v>39840</c:v>
                </c:pt>
                <c:pt idx="636">
                  <c:v>39841</c:v>
                </c:pt>
                <c:pt idx="637">
                  <c:v>39842</c:v>
                </c:pt>
                <c:pt idx="638">
                  <c:v>39843</c:v>
                </c:pt>
                <c:pt idx="639">
                  <c:v>39844</c:v>
                </c:pt>
                <c:pt idx="640">
                  <c:v>39845</c:v>
                </c:pt>
                <c:pt idx="641">
                  <c:v>39846</c:v>
                </c:pt>
                <c:pt idx="642">
                  <c:v>39847</c:v>
                </c:pt>
                <c:pt idx="643">
                  <c:v>39848</c:v>
                </c:pt>
                <c:pt idx="644">
                  <c:v>39849</c:v>
                </c:pt>
                <c:pt idx="645">
                  <c:v>39850</c:v>
                </c:pt>
                <c:pt idx="646">
                  <c:v>39851</c:v>
                </c:pt>
                <c:pt idx="647">
                  <c:v>39852</c:v>
                </c:pt>
                <c:pt idx="648">
                  <c:v>39853</c:v>
                </c:pt>
                <c:pt idx="649">
                  <c:v>39854</c:v>
                </c:pt>
                <c:pt idx="650">
                  <c:v>39855</c:v>
                </c:pt>
                <c:pt idx="651">
                  <c:v>39856</c:v>
                </c:pt>
                <c:pt idx="652">
                  <c:v>39857</c:v>
                </c:pt>
                <c:pt idx="653">
                  <c:v>39858</c:v>
                </c:pt>
                <c:pt idx="654">
                  <c:v>39859</c:v>
                </c:pt>
                <c:pt idx="655">
                  <c:v>39860</c:v>
                </c:pt>
                <c:pt idx="656">
                  <c:v>39861</c:v>
                </c:pt>
                <c:pt idx="657">
                  <c:v>39862</c:v>
                </c:pt>
                <c:pt idx="658">
                  <c:v>39863</c:v>
                </c:pt>
                <c:pt idx="659">
                  <c:v>39864</c:v>
                </c:pt>
                <c:pt idx="660">
                  <c:v>39865</c:v>
                </c:pt>
                <c:pt idx="661">
                  <c:v>39866</c:v>
                </c:pt>
                <c:pt idx="662">
                  <c:v>39867</c:v>
                </c:pt>
                <c:pt idx="663">
                  <c:v>39868</c:v>
                </c:pt>
                <c:pt idx="664">
                  <c:v>39869</c:v>
                </c:pt>
                <c:pt idx="665">
                  <c:v>39870</c:v>
                </c:pt>
                <c:pt idx="666">
                  <c:v>39871</c:v>
                </c:pt>
                <c:pt idx="667">
                  <c:v>39872</c:v>
                </c:pt>
                <c:pt idx="668">
                  <c:v>39873</c:v>
                </c:pt>
                <c:pt idx="669">
                  <c:v>39874</c:v>
                </c:pt>
                <c:pt idx="670">
                  <c:v>39875</c:v>
                </c:pt>
                <c:pt idx="671">
                  <c:v>39876</c:v>
                </c:pt>
                <c:pt idx="672">
                  <c:v>39877</c:v>
                </c:pt>
                <c:pt idx="673">
                  <c:v>39878</c:v>
                </c:pt>
                <c:pt idx="674">
                  <c:v>39879</c:v>
                </c:pt>
                <c:pt idx="675">
                  <c:v>39880</c:v>
                </c:pt>
                <c:pt idx="676">
                  <c:v>39882</c:v>
                </c:pt>
                <c:pt idx="677">
                  <c:v>39883</c:v>
                </c:pt>
                <c:pt idx="678">
                  <c:v>39884</c:v>
                </c:pt>
                <c:pt idx="679">
                  <c:v>39885</c:v>
                </c:pt>
                <c:pt idx="680">
                  <c:v>39886</c:v>
                </c:pt>
                <c:pt idx="681">
                  <c:v>39887</c:v>
                </c:pt>
                <c:pt idx="682">
                  <c:v>39888</c:v>
                </c:pt>
                <c:pt idx="683">
                  <c:v>39889</c:v>
                </c:pt>
                <c:pt idx="684">
                  <c:v>39890</c:v>
                </c:pt>
                <c:pt idx="685">
                  <c:v>39891</c:v>
                </c:pt>
                <c:pt idx="686">
                  <c:v>39892</c:v>
                </c:pt>
                <c:pt idx="687">
                  <c:v>39893</c:v>
                </c:pt>
                <c:pt idx="688">
                  <c:v>39894</c:v>
                </c:pt>
                <c:pt idx="689">
                  <c:v>39895</c:v>
                </c:pt>
                <c:pt idx="690">
                  <c:v>39896</c:v>
                </c:pt>
                <c:pt idx="691">
                  <c:v>39897</c:v>
                </c:pt>
                <c:pt idx="692">
                  <c:v>39898</c:v>
                </c:pt>
                <c:pt idx="693">
                  <c:v>39899</c:v>
                </c:pt>
                <c:pt idx="694">
                  <c:v>39900</c:v>
                </c:pt>
                <c:pt idx="695">
                  <c:v>39901</c:v>
                </c:pt>
                <c:pt idx="696">
                  <c:v>39902</c:v>
                </c:pt>
                <c:pt idx="697">
                  <c:v>39903</c:v>
                </c:pt>
                <c:pt idx="698">
                  <c:v>39904</c:v>
                </c:pt>
                <c:pt idx="699">
                  <c:v>39905</c:v>
                </c:pt>
                <c:pt idx="700">
                  <c:v>39906</c:v>
                </c:pt>
                <c:pt idx="701">
                  <c:v>39907</c:v>
                </c:pt>
                <c:pt idx="702">
                  <c:v>39908</c:v>
                </c:pt>
                <c:pt idx="703">
                  <c:v>39913</c:v>
                </c:pt>
                <c:pt idx="704">
                  <c:v>39914</c:v>
                </c:pt>
                <c:pt idx="705">
                  <c:v>39915</c:v>
                </c:pt>
                <c:pt idx="706">
                  <c:v>39916</c:v>
                </c:pt>
                <c:pt idx="707">
                  <c:v>39917</c:v>
                </c:pt>
                <c:pt idx="708">
                  <c:v>39918</c:v>
                </c:pt>
                <c:pt idx="709">
                  <c:v>39919</c:v>
                </c:pt>
                <c:pt idx="710">
                  <c:v>39920</c:v>
                </c:pt>
                <c:pt idx="711">
                  <c:v>39921</c:v>
                </c:pt>
                <c:pt idx="712">
                  <c:v>39924</c:v>
                </c:pt>
                <c:pt idx="713">
                  <c:v>39925</c:v>
                </c:pt>
                <c:pt idx="714">
                  <c:v>39926</c:v>
                </c:pt>
                <c:pt idx="715">
                  <c:v>39927</c:v>
                </c:pt>
                <c:pt idx="716">
                  <c:v>39928</c:v>
                </c:pt>
                <c:pt idx="717">
                  <c:v>39929</c:v>
                </c:pt>
                <c:pt idx="718">
                  <c:v>39930</c:v>
                </c:pt>
                <c:pt idx="719">
                  <c:v>39931</c:v>
                </c:pt>
                <c:pt idx="720">
                  <c:v>39932</c:v>
                </c:pt>
                <c:pt idx="721">
                  <c:v>39933</c:v>
                </c:pt>
                <c:pt idx="722">
                  <c:v>39934</c:v>
                </c:pt>
                <c:pt idx="723">
                  <c:v>39935</c:v>
                </c:pt>
                <c:pt idx="724">
                  <c:v>39936</c:v>
                </c:pt>
                <c:pt idx="725">
                  <c:v>39937</c:v>
                </c:pt>
                <c:pt idx="726">
                  <c:v>39938</c:v>
                </c:pt>
                <c:pt idx="727">
                  <c:v>39939</c:v>
                </c:pt>
                <c:pt idx="728">
                  <c:v>39940</c:v>
                </c:pt>
                <c:pt idx="729">
                  <c:v>39941</c:v>
                </c:pt>
                <c:pt idx="730">
                  <c:v>39942</c:v>
                </c:pt>
                <c:pt idx="731">
                  <c:v>39943</c:v>
                </c:pt>
                <c:pt idx="732">
                  <c:v>39944</c:v>
                </c:pt>
                <c:pt idx="733">
                  <c:v>39945</c:v>
                </c:pt>
                <c:pt idx="734">
                  <c:v>39946</c:v>
                </c:pt>
                <c:pt idx="735">
                  <c:v>39947</c:v>
                </c:pt>
                <c:pt idx="736">
                  <c:v>39948</c:v>
                </c:pt>
                <c:pt idx="737">
                  <c:v>39949</c:v>
                </c:pt>
                <c:pt idx="738">
                  <c:v>39950</c:v>
                </c:pt>
                <c:pt idx="739">
                  <c:v>39951</c:v>
                </c:pt>
                <c:pt idx="740">
                  <c:v>39952</c:v>
                </c:pt>
                <c:pt idx="741">
                  <c:v>39953</c:v>
                </c:pt>
                <c:pt idx="742">
                  <c:v>39954</c:v>
                </c:pt>
                <c:pt idx="743">
                  <c:v>39955</c:v>
                </c:pt>
                <c:pt idx="744">
                  <c:v>39956</c:v>
                </c:pt>
                <c:pt idx="745">
                  <c:v>39957</c:v>
                </c:pt>
                <c:pt idx="746">
                  <c:v>39958</c:v>
                </c:pt>
                <c:pt idx="747">
                  <c:v>39959</c:v>
                </c:pt>
                <c:pt idx="748">
                  <c:v>39960</c:v>
                </c:pt>
                <c:pt idx="749">
                  <c:v>39961</c:v>
                </c:pt>
                <c:pt idx="750">
                  <c:v>39962</c:v>
                </c:pt>
                <c:pt idx="751">
                  <c:v>39963</c:v>
                </c:pt>
                <c:pt idx="752">
                  <c:v>39964</c:v>
                </c:pt>
                <c:pt idx="753">
                  <c:v>39965</c:v>
                </c:pt>
                <c:pt idx="754">
                  <c:v>39966</c:v>
                </c:pt>
                <c:pt idx="755">
                  <c:v>39967</c:v>
                </c:pt>
                <c:pt idx="756">
                  <c:v>39968</c:v>
                </c:pt>
                <c:pt idx="757">
                  <c:v>39969</c:v>
                </c:pt>
                <c:pt idx="758">
                  <c:v>39970</c:v>
                </c:pt>
                <c:pt idx="759">
                  <c:v>39971</c:v>
                </c:pt>
                <c:pt idx="760">
                  <c:v>39972</c:v>
                </c:pt>
                <c:pt idx="761">
                  <c:v>39973</c:v>
                </c:pt>
                <c:pt idx="762">
                  <c:v>39974</c:v>
                </c:pt>
                <c:pt idx="763">
                  <c:v>39975</c:v>
                </c:pt>
                <c:pt idx="764">
                  <c:v>39976</c:v>
                </c:pt>
                <c:pt idx="765">
                  <c:v>39977</c:v>
                </c:pt>
                <c:pt idx="766">
                  <c:v>39995</c:v>
                </c:pt>
                <c:pt idx="767">
                  <c:v>39997</c:v>
                </c:pt>
                <c:pt idx="768">
                  <c:v>39998</c:v>
                </c:pt>
                <c:pt idx="769">
                  <c:v>40001</c:v>
                </c:pt>
                <c:pt idx="770">
                  <c:v>40003</c:v>
                </c:pt>
                <c:pt idx="771">
                  <c:v>40004</c:v>
                </c:pt>
                <c:pt idx="772">
                  <c:v>40005</c:v>
                </c:pt>
                <c:pt idx="773">
                  <c:v>40006</c:v>
                </c:pt>
                <c:pt idx="774">
                  <c:v>40007</c:v>
                </c:pt>
                <c:pt idx="775">
                  <c:v>40008</c:v>
                </c:pt>
                <c:pt idx="776">
                  <c:v>40011</c:v>
                </c:pt>
                <c:pt idx="777">
                  <c:v>40012</c:v>
                </c:pt>
                <c:pt idx="778">
                  <c:v>40013</c:v>
                </c:pt>
                <c:pt idx="779">
                  <c:v>40016</c:v>
                </c:pt>
                <c:pt idx="780">
                  <c:v>40017</c:v>
                </c:pt>
                <c:pt idx="781">
                  <c:v>40018</c:v>
                </c:pt>
                <c:pt idx="782">
                  <c:v>40019</c:v>
                </c:pt>
                <c:pt idx="783">
                  <c:v>40020</c:v>
                </c:pt>
                <c:pt idx="784">
                  <c:v>40021</c:v>
                </c:pt>
                <c:pt idx="785">
                  <c:v>40023</c:v>
                </c:pt>
                <c:pt idx="786">
                  <c:v>40024</c:v>
                </c:pt>
                <c:pt idx="787">
                  <c:v>40025</c:v>
                </c:pt>
                <c:pt idx="788">
                  <c:v>40026</c:v>
                </c:pt>
                <c:pt idx="789">
                  <c:v>40027</c:v>
                </c:pt>
                <c:pt idx="790">
                  <c:v>40028</c:v>
                </c:pt>
                <c:pt idx="791">
                  <c:v>40029</c:v>
                </c:pt>
                <c:pt idx="792">
                  <c:v>40030</c:v>
                </c:pt>
                <c:pt idx="793">
                  <c:v>40031</c:v>
                </c:pt>
                <c:pt idx="794">
                  <c:v>40032</c:v>
                </c:pt>
                <c:pt idx="795">
                  <c:v>40033</c:v>
                </c:pt>
                <c:pt idx="796">
                  <c:v>40034</c:v>
                </c:pt>
                <c:pt idx="797">
                  <c:v>40035</c:v>
                </c:pt>
                <c:pt idx="798">
                  <c:v>40036</c:v>
                </c:pt>
                <c:pt idx="799">
                  <c:v>40037</c:v>
                </c:pt>
                <c:pt idx="800">
                  <c:v>40038</c:v>
                </c:pt>
                <c:pt idx="801">
                  <c:v>40039</c:v>
                </c:pt>
                <c:pt idx="802">
                  <c:v>40040</c:v>
                </c:pt>
                <c:pt idx="803">
                  <c:v>40046</c:v>
                </c:pt>
                <c:pt idx="804">
                  <c:v>40047</c:v>
                </c:pt>
                <c:pt idx="805">
                  <c:v>40049</c:v>
                </c:pt>
                <c:pt idx="806">
                  <c:v>40052</c:v>
                </c:pt>
                <c:pt idx="807">
                  <c:v>40053</c:v>
                </c:pt>
                <c:pt idx="808">
                  <c:v>40060</c:v>
                </c:pt>
                <c:pt idx="809">
                  <c:v>40062</c:v>
                </c:pt>
                <c:pt idx="810">
                  <c:v>40063</c:v>
                </c:pt>
                <c:pt idx="811">
                  <c:v>40065</c:v>
                </c:pt>
                <c:pt idx="812">
                  <c:v>40066</c:v>
                </c:pt>
                <c:pt idx="813">
                  <c:v>40067</c:v>
                </c:pt>
                <c:pt idx="814">
                  <c:v>40068</c:v>
                </c:pt>
                <c:pt idx="815">
                  <c:v>40069</c:v>
                </c:pt>
                <c:pt idx="816">
                  <c:v>40070</c:v>
                </c:pt>
                <c:pt idx="817">
                  <c:v>40071</c:v>
                </c:pt>
                <c:pt idx="818">
                  <c:v>40072</c:v>
                </c:pt>
                <c:pt idx="819">
                  <c:v>40073</c:v>
                </c:pt>
                <c:pt idx="820">
                  <c:v>40074</c:v>
                </c:pt>
                <c:pt idx="821">
                  <c:v>40075</c:v>
                </c:pt>
                <c:pt idx="822">
                  <c:v>40076</c:v>
                </c:pt>
                <c:pt idx="823">
                  <c:v>40077</c:v>
                </c:pt>
                <c:pt idx="824">
                  <c:v>40078</c:v>
                </c:pt>
                <c:pt idx="825">
                  <c:v>40079</c:v>
                </c:pt>
                <c:pt idx="826">
                  <c:v>40080</c:v>
                </c:pt>
                <c:pt idx="827">
                  <c:v>40081</c:v>
                </c:pt>
                <c:pt idx="828">
                  <c:v>40082</c:v>
                </c:pt>
                <c:pt idx="829">
                  <c:v>40083</c:v>
                </c:pt>
                <c:pt idx="830">
                  <c:v>40084</c:v>
                </c:pt>
                <c:pt idx="831">
                  <c:v>40085</c:v>
                </c:pt>
                <c:pt idx="832">
                  <c:v>40086</c:v>
                </c:pt>
                <c:pt idx="833">
                  <c:v>40087</c:v>
                </c:pt>
                <c:pt idx="834">
                  <c:v>40088</c:v>
                </c:pt>
                <c:pt idx="835">
                  <c:v>40089</c:v>
                </c:pt>
                <c:pt idx="836">
                  <c:v>40090</c:v>
                </c:pt>
                <c:pt idx="837">
                  <c:v>40091</c:v>
                </c:pt>
                <c:pt idx="838">
                  <c:v>40092</c:v>
                </c:pt>
                <c:pt idx="839">
                  <c:v>40093</c:v>
                </c:pt>
                <c:pt idx="840">
                  <c:v>40094</c:v>
                </c:pt>
                <c:pt idx="841">
                  <c:v>40095</c:v>
                </c:pt>
                <c:pt idx="842">
                  <c:v>40096</c:v>
                </c:pt>
                <c:pt idx="843">
                  <c:v>40097</c:v>
                </c:pt>
                <c:pt idx="844">
                  <c:v>40098</c:v>
                </c:pt>
                <c:pt idx="845">
                  <c:v>40099</c:v>
                </c:pt>
                <c:pt idx="846">
                  <c:v>40100</c:v>
                </c:pt>
                <c:pt idx="847">
                  <c:v>40101</c:v>
                </c:pt>
                <c:pt idx="848">
                  <c:v>40102</c:v>
                </c:pt>
                <c:pt idx="849">
                  <c:v>40103</c:v>
                </c:pt>
                <c:pt idx="850">
                  <c:v>40104</c:v>
                </c:pt>
                <c:pt idx="851">
                  <c:v>40105</c:v>
                </c:pt>
                <c:pt idx="852">
                  <c:v>40106</c:v>
                </c:pt>
                <c:pt idx="853">
                  <c:v>40107</c:v>
                </c:pt>
                <c:pt idx="854">
                  <c:v>40108</c:v>
                </c:pt>
                <c:pt idx="855">
                  <c:v>40109</c:v>
                </c:pt>
                <c:pt idx="856">
                  <c:v>40110</c:v>
                </c:pt>
                <c:pt idx="857">
                  <c:v>40111</c:v>
                </c:pt>
                <c:pt idx="858">
                  <c:v>40112</c:v>
                </c:pt>
                <c:pt idx="859">
                  <c:v>40113</c:v>
                </c:pt>
                <c:pt idx="860">
                  <c:v>40114</c:v>
                </c:pt>
                <c:pt idx="861">
                  <c:v>40115</c:v>
                </c:pt>
                <c:pt idx="862">
                  <c:v>40116</c:v>
                </c:pt>
                <c:pt idx="863">
                  <c:v>40117</c:v>
                </c:pt>
                <c:pt idx="864">
                  <c:v>40118</c:v>
                </c:pt>
                <c:pt idx="865">
                  <c:v>40119</c:v>
                </c:pt>
                <c:pt idx="866">
                  <c:v>40120</c:v>
                </c:pt>
                <c:pt idx="867">
                  <c:v>40121</c:v>
                </c:pt>
                <c:pt idx="868">
                  <c:v>40122</c:v>
                </c:pt>
                <c:pt idx="869">
                  <c:v>40123</c:v>
                </c:pt>
                <c:pt idx="870">
                  <c:v>40124</c:v>
                </c:pt>
                <c:pt idx="871">
                  <c:v>40125</c:v>
                </c:pt>
                <c:pt idx="872">
                  <c:v>40126</c:v>
                </c:pt>
                <c:pt idx="873">
                  <c:v>40127</c:v>
                </c:pt>
                <c:pt idx="874">
                  <c:v>40128</c:v>
                </c:pt>
                <c:pt idx="875">
                  <c:v>40129</c:v>
                </c:pt>
                <c:pt idx="876">
                  <c:v>40130</c:v>
                </c:pt>
                <c:pt idx="877">
                  <c:v>40131</c:v>
                </c:pt>
                <c:pt idx="878">
                  <c:v>40132</c:v>
                </c:pt>
                <c:pt idx="879">
                  <c:v>40133</c:v>
                </c:pt>
                <c:pt idx="880">
                  <c:v>40134</c:v>
                </c:pt>
                <c:pt idx="881">
                  <c:v>40135</c:v>
                </c:pt>
                <c:pt idx="882">
                  <c:v>40136</c:v>
                </c:pt>
                <c:pt idx="883">
                  <c:v>40137</c:v>
                </c:pt>
                <c:pt idx="884">
                  <c:v>40138</c:v>
                </c:pt>
                <c:pt idx="885">
                  <c:v>40139</c:v>
                </c:pt>
                <c:pt idx="886">
                  <c:v>40140</c:v>
                </c:pt>
                <c:pt idx="887">
                  <c:v>40141</c:v>
                </c:pt>
                <c:pt idx="888">
                  <c:v>40142</c:v>
                </c:pt>
                <c:pt idx="889">
                  <c:v>40143</c:v>
                </c:pt>
                <c:pt idx="890">
                  <c:v>40144</c:v>
                </c:pt>
                <c:pt idx="891">
                  <c:v>40145</c:v>
                </c:pt>
                <c:pt idx="892">
                  <c:v>40146</c:v>
                </c:pt>
                <c:pt idx="893">
                  <c:v>40147</c:v>
                </c:pt>
                <c:pt idx="894">
                  <c:v>40148</c:v>
                </c:pt>
                <c:pt idx="895">
                  <c:v>40149</c:v>
                </c:pt>
                <c:pt idx="896">
                  <c:v>40150</c:v>
                </c:pt>
                <c:pt idx="897">
                  <c:v>40151</c:v>
                </c:pt>
                <c:pt idx="898">
                  <c:v>40152</c:v>
                </c:pt>
                <c:pt idx="899">
                  <c:v>40153</c:v>
                </c:pt>
                <c:pt idx="900">
                  <c:v>40154</c:v>
                </c:pt>
                <c:pt idx="901">
                  <c:v>40155</c:v>
                </c:pt>
                <c:pt idx="902">
                  <c:v>40156</c:v>
                </c:pt>
                <c:pt idx="903">
                  <c:v>40157</c:v>
                </c:pt>
                <c:pt idx="904">
                  <c:v>40158</c:v>
                </c:pt>
                <c:pt idx="905">
                  <c:v>40159</c:v>
                </c:pt>
                <c:pt idx="906">
                  <c:v>40160</c:v>
                </c:pt>
                <c:pt idx="907">
                  <c:v>40161</c:v>
                </c:pt>
                <c:pt idx="908">
                  <c:v>40162</c:v>
                </c:pt>
                <c:pt idx="909">
                  <c:v>40163</c:v>
                </c:pt>
                <c:pt idx="910">
                  <c:v>40164</c:v>
                </c:pt>
                <c:pt idx="911">
                  <c:v>40165</c:v>
                </c:pt>
                <c:pt idx="912">
                  <c:v>40166</c:v>
                </c:pt>
                <c:pt idx="913">
                  <c:v>40167</c:v>
                </c:pt>
                <c:pt idx="914">
                  <c:v>40168</c:v>
                </c:pt>
                <c:pt idx="915">
                  <c:v>40169</c:v>
                </c:pt>
                <c:pt idx="916">
                  <c:v>40170</c:v>
                </c:pt>
                <c:pt idx="917">
                  <c:v>40171</c:v>
                </c:pt>
                <c:pt idx="918">
                  <c:v>40172</c:v>
                </c:pt>
                <c:pt idx="919">
                  <c:v>40173</c:v>
                </c:pt>
                <c:pt idx="920">
                  <c:v>40174</c:v>
                </c:pt>
                <c:pt idx="921">
                  <c:v>40175</c:v>
                </c:pt>
                <c:pt idx="922">
                  <c:v>40176</c:v>
                </c:pt>
                <c:pt idx="923">
                  <c:v>40177</c:v>
                </c:pt>
                <c:pt idx="924">
                  <c:v>40178</c:v>
                </c:pt>
                <c:pt idx="925">
                  <c:v>40179</c:v>
                </c:pt>
                <c:pt idx="926">
                  <c:v>40180</c:v>
                </c:pt>
                <c:pt idx="927">
                  <c:v>40181</c:v>
                </c:pt>
                <c:pt idx="928">
                  <c:v>40182</c:v>
                </c:pt>
                <c:pt idx="929">
                  <c:v>40183</c:v>
                </c:pt>
                <c:pt idx="930">
                  <c:v>40184</c:v>
                </c:pt>
                <c:pt idx="931">
                  <c:v>40185</c:v>
                </c:pt>
                <c:pt idx="932">
                  <c:v>40186</c:v>
                </c:pt>
                <c:pt idx="933">
                  <c:v>40187</c:v>
                </c:pt>
                <c:pt idx="934">
                  <c:v>40188</c:v>
                </c:pt>
                <c:pt idx="935">
                  <c:v>40189</c:v>
                </c:pt>
                <c:pt idx="936">
                  <c:v>40190</c:v>
                </c:pt>
                <c:pt idx="937">
                  <c:v>40191</c:v>
                </c:pt>
                <c:pt idx="938">
                  <c:v>40192</c:v>
                </c:pt>
                <c:pt idx="939">
                  <c:v>40193</c:v>
                </c:pt>
                <c:pt idx="940">
                  <c:v>40194</c:v>
                </c:pt>
                <c:pt idx="941">
                  <c:v>40195</c:v>
                </c:pt>
                <c:pt idx="942">
                  <c:v>40196</c:v>
                </c:pt>
                <c:pt idx="943">
                  <c:v>40197</c:v>
                </c:pt>
                <c:pt idx="944">
                  <c:v>40198</c:v>
                </c:pt>
                <c:pt idx="945">
                  <c:v>40199</c:v>
                </c:pt>
                <c:pt idx="946">
                  <c:v>40200</c:v>
                </c:pt>
                <c:pt idx="947">
                  <c:v>40201</c:v>
                </c:pt>
                <c:pt idx="948">
                  <c:v>40202</c:v>
                </c:pt>
                <c:pt idx="949">
                  <c:v>40203</c:v>
                </c:pt>
                <c:pt idx="950">
                  <c:v>40204</c:v>
                </c:pt>
                <c:pt idx="951">
                  <c:v>40205</c:v>
                </c:pt>
                <c:pt idx="952">
                  <c:v>40206</c:v>
                </c:pt>
                <c:pt idx="953">
                  <c:v>40207</c:v>
                </c:pt>
                <c:pt idx="954">
                  <c:v>40208</c:v>
                </c:pt>
                <c:pt idx="955">
                  <c:v>40209</c:v>
                </c:pt>
                <c:pt idx="956">
                  <c:v>40210</c:v>
                </c:pt>
                <c:pt idx="957">
                  <c:v>40211</c:v>
                </c:pt>
                <c:pt idx="958">
                  <c:v>40212</c:v>
                </c:pt>
                <c:pt idx="959">
                  <c:v>40213</c:v>
                </c:pt>
                <c:pt idx="960">
                  <c:v>40214</c:v>
                </c:pt>
                <c:pt idx="961">
                  <c:v>40215</c:v>
                </c:pt>
                <c:pt idx="962">
                  <c:v>40216</c:v>
                </c:pt>
                <c:pt idx="963">
                  <c:v>40217</c:v>
                </c:pt>
                <c:pt idx="964">
                  <c:v>40218</c:v>
                </c:pt>
                <c:pt idx="965">
                  <c:v>40219</c:v>
                </c:pt>
                <c:pt idx="966">
                  <c:v>40220</c:v>
                </c:pt>
                <c:pt idx="967">
                  <c:v>40221</c:v>
                </c:pt>
                <c:pt idx="968">
                  <c:v>40222</c:v>
                </c:pt>
                <c:pt idx="969">
                  <c:v>40223</c:v>
                </c:pt>
                <c:pt idx="970">
                  <c:v>40224</c:v>
                </c:pt>
                <c:pt idx="971">
                  <c:v>40225</c:v>
                </c:pt>
                <c:pt idx="972">
                  <c:v>40226</c:v>
                </c:pt>
                <c:pt idx="973">
                  <c:v>40227</c:v>
                </c:pt>
                <c:pt idx="974">
                  <c:v>40228</c:v>
                </c:pt>
                <c:pt idx="975">
                  <c:v>40229</c:v>
                </c:pt>
                <c:pt idx="976">
                  <c:v>40230</c:v>
                </c:pt>
                <c:pt idx="977">
                  <c:v>40231</c:v>
                </c:pt>
                <c:pt idx="978">
                  <c:v>40232</c:v>
                </c:pt>
                <c:pt idx="979">
                  <c:v>40233</c:v>
                </c:pt>
                <c:pt idx="980">
                  <c:v>40234</c:v>
                </c:pt>
                <c:pt idx="981">
                  <c:v>40235</c:v>
                </c:pt>
                <c:pt idx="982">
                  <c:v>40236</c:v>
                </c:pt>
                <c:pt idx="983">
                  <c:v>40237</c:v>
                </c:pt>
                <c:pt idx="984">
                  <c:v>40238</c:v>
                </c:pt>
                <c:pt idx="985">
                  <c:v>40239</c:v>
                </c:pt>
                <c:pt idx="986">
                  <c:v>40240</c:v>
                </c:pt>
                <c:pt idx="987">
                  <c:v>40241</c:v>
                </c:pt>
                <c:pt idx="988">
                  <c:v>40242</c:v>
                </c:pt>
                <c:pt idx="989">
                  <c:v>40243</c:v>
                </c:pt>
                <c:pt idx="990">
                  <c:v>40244</c:v>
                </c:pt>
                <c:pt idx="991">
                  <c:v>40245</c:v>
                </c:pt>
                <c:pt idx="992">
                  <c:v>40246</c:v>
                </c:pt>
                <c:pt idx="993">
                  <c:v>40247</c:v>
                </c:pt>
                <c:pt idx="994">
                  <c:v>40248</c:v>
                </c:pt>
                <c:pt idx="995">
                  <c:v>40249</c:v>
                </c:pt>
                <c:pt idx="996">
                  <c:v>40250</c:v>
                </c:pt>
                <c:pt idx="997">
                  <c:v>40251</c:v>
                </c:pt>
                <c:pt idx="998">
                  <c:v>40252</c:v>
                </c:pt>
                <c:pt idx="999">
                  <c:v>40253</c:v>
                </c:pt>
                <c:pt idx="1000">
                  <c:v>40254</c:v>
                </c:pt>
                <c:pt idx="1001">
                  <c:v>40255</c:v>
                </c:pt>
                <c:pt idx="1002">
                  <c:v>40256</c:v>
                </c:pt>
                <c:pt idx="1003">
                  <c:v>40257</c:v>
                </c:pt>
                <c:pt idx="1004">
                  <c:v>40258</c:v>
                </c:pt>
                <c:pt idx="1005">
                  <c:v>40259</c:v>
                </c:pt>
                <c:pt idx="1006">
                  <c:v>40260</c:v>
                </c:pt>
                <c:pt idx="1007">
                  <c:v>40261</c:v>
                </c:pt>
                <c:pt idx="1008">
                  <c:v>40262</c:v>
                </c:pt>
                <c:pt idx="1009">
                  <c:v>40263</c:v>
                </c:pt>
                <c:pt idx="1010">
                  <c:v>40264</c:v>
                </c:pt>
                <c:pt idx="1011">
                  <c:v>40265</c:v>
                </c:pt>
                <c:pt idx="1012">
                  <c:v>40266</c:v>
                </c:pt>
                <c:pt idx="1013">
                  <c:v>40267</c:v>
                </c:pt>
                <c:pt idx="1014">
                  <c:v>40268</c:v>
                </c:pt>
                <c:pt idx="1015">
                  <c:v>40269</c:v>
                </c:pt>
                <c:pt idx="1016">
                  <c:v>40270</c:v>
                </c:pt>
                <c:pt idx="1017">
                  <c:v>40271</c:v>
                </c:pt>
                <c:pt idx="1018">
                  <c:v>40272</c:v>
                </c:pt>
                <c:pt idx="1019">
                  <c:v>40273</c:v>
                </c:pt>
                <c:pt idx="1020">
                  <c:v>40274</c:v>
                </c:pt>
                <c:pt idx="1021">
                  <c:v>40275</c:v>
                </c:pt>
                <c:pt idx="1022">
                  <c:v>40276</c:v>
                </c:pt>
                <c:pt idx="1023">
                  <c:v>40277</c:v>
                </c:pt>
                <c:pt idx="1024">
                  <c:v>40278</c:v>
                </c:pt>
                <c:pt idx="1025">
                  <c:v>40279</c:v>
                </c:pt>
                <c:pt idx="1026">
                  <c:v>40280</c:v>
                </c:pt>
                <c:pt idx="1027">
                  <c:v>40281</c:v>
                </c:pt>
                <c:pt idx="1028">
                  <c:v>40282</c:v>
                </c:pt>
                <c:pt idx="1029">
                  <c:v>40283</c:v>
                </c:pt>
                <c:pt idx="1030">
                  <c:v>40284</c:v>
                </c:pt>
                <c:pt idx="1031">
                  <c:v>40285</c:v>
                </c:pt>
                <c:pt idx="1032">
                  <c:v>40286</c:v>
                </c:pt>
                <c:pt idx="1033">
                  <c:v>40287</c:v>
                </c:pt>
                <c:pt idx="1034">
                  <c:v>40288</c:v>
                </c:pt>
                <c:pt idx="1035">
                  <c:v>40289</c:v>
                </c:pt>
                <c:pt idx="1036">
                  <c:v>40290</c:v>
                </c:pt>
                <c:pt idx="1037">
                  <c:v>40291</c:v>
                </c:pt>
                <c:pt idx="1038">
                  <c:v>40292</c:v>
                </c:pt>
                <c:pt idx="1039">
                  <c:v>40293</c:v>
                </c:pt>
                <c:pt idx="1040">
                  <c:v>40294</c:v>
                </c:pt>
                <c:pt idx="1041">
                  <c:v>40295</c:v>
                </c:pt>
                <c:pt idx="1042">
                  <c:v>40296</c:v>
                </c:pt>
                <c:pt idx="1043">
                  <c:v>40297</c:v>
                </c:pt>
                <c:pt idx="1044">
                  <c:v>40298</c:v>
                </c:pt>
                <c:pt idx="1045">
                  <c:v>40299</c:v>
                </c:pt>
                <c:pt idx="1046">
                  <c:v>40300</c:v>
                </c:pt>
                <c:pt idx="1047">
                  <c:v>40301</c:v>
                </c:pt>
                <c:pt idx="1048">
                  <c:v>40302</c:v>
                </c:pt>
                <c:pt idx="1049">
                  <c:v>40303</c:v>
                </c:pt>
                <c:pt idx="1050">
                  <c:v>40304</c:v>
                </c:pt>
                <c:pt idx="1051">
                  <c:v>40305</c:v>
                </c:pt>
                <c:pt idx="1052">
                  <c:v>40306</c:v>
                </c:pt>
                <c:pt idx="1053">
                  <c:v>40307</c:v>
                </c:pt>
                <c:pt idx="1054">
                  <c:v>40308</c:v>
                </c:pt>
                <c:pt idx="1055">
                  <c:v>40309</c:v>
                </c:pt>
                <c:pt idx="1056">
                  <c:v>40310</c:v>
                </c:pt>
                <c:pt idx="1057">
                  <c:v>40311</c:v>
                </c:pt>
                <c:pt idx="1058">
                  <c:v>40312</c:v>
                </c:pt>
                <c:pt idx="1059">
                  <c:v>40313</c:v>
                </c:pt>
                <c:pt idx="1060">
                  <c:v>40314</c:v>
                </c:pt>
                <c:pt idx="1061">
                  <c:v>40315</c:v>
                </c:pt>
                <c:pt idx="1062">
                  <c:v>40316</c:v>
                </c:pt>
                <c:pt idx="1063">
                  <c:v>40317</c:v>
                </c:pt>
                <c:pt idx="1064">
                  <c:v>40318</c:v>
                </c:pt>
                <c:pt idx="1065">
                  <c:v>40319</c:v>
                </c:pt>
                <c:pt idx="1066">
                  <c:v>40320</c:v>
                </c:pt>
                <c:pt idx="1067">
                  <c:v>40321</c:v>
                </c:pt>
                <c:pt idx="1068">
                  <c:v>40322</c:v>
                </c:pt>
                <c:pt idx="1069">
                  <c:v>40323</c:v>
                </c:pt>
                <c:pt idx="1070">
                  <c:v>40324</c:v>
                </c:pt>
                <c:pt idx="1071">
                  <c:v>40325</c:v>
                </c:pt>
                <c:pt idx="1072">
                  <c:v>40326</c:v>
                </c:pt>
                <c:pt idx="1073">
                  <c:v>40327</c:v>
                </c:pt>
                <c:pt idx="1074">
                  <c:v>40328</c:v>
                </c:pt>
                <c:pt idx="1075">
                  <c:v>40329</c:v>
                </c:pt>
                <c:pt idx="1076">
                  <c:v>40330</c:v>
                </c:pt>
                <c:pt idx="1077">
                  <c:v>40331</c:v>
                </c:pt>
                <c:pt idx="1078">
                  <c:v>40332</c:v>
                </c:pt>
                <c:pt idx="1079">
                  <c:v>40333</c:v>
                </c:pt>
                <c:pt idx="1080">
                  <c:v>40334</c:v>
                </c:pt>
                <c:pt idx="1081">
                  <c:v>40335</c:v>
                </c:pt>
                <c:pt idx="1082">
                  <c:v>40336</c:v>
                </c:pt>
                <c:pt idx="1083">
                  <c:v>40337</c:v>
                </c:pt>
                <c:pt idx="1084">
                  <c:v>40338</c:v>
                </c:pt>
                <c:pt idx="1085">
                  <c:v>40339</c:v>
                </c:pt>
                <c:pt idx="1086">
                  <c:v>40340</c:v>
                </c:pt>
                <c:pt idx="1087">
                  <c:v>40341</c:v>
                </c:pt>
                <c:pt idx="1088">
                  <c:v>40342</c:v>
                </c:pt>
                <c:pt idx="1089">
                  <c:v>40343</c:v>
                </c:pt>
                <c:pt idx="1090">
                  <c:v>40344</c:v>
                </c:pt>
                <c:pt idx="1091">
                  <c:v>40345</c:v>
                </c:pt>
                <c:pt idx="1092">
                  <c:v>40346</c:v>
                </c:pt>
                <c:pt idx="1093">
                  <c:v>40347</c:v>
                </c:pt>
                <c:pt idx="1094">
                  <c:v>40348</c:v>
                </c:pt>
                <c:pt idx="1095">
                  <c:v>40349</c:v>
                </c:pt>
                <c:pt idx="1096">
                  <c:v>40350</c:v>
                </c:pt>
                <c:pt idx="1097">
                  <c:v>40351</c:v>
                </c:pt>
                <c:pt idx="1098">
                  <c:v>40352</c:v>
                </c:pt>
                <c:pt idx="1099">
                  <c:v>40353</c:v>
                </c:pt>
                <c:pt idx="1100">
                  <c:v>40354</c:v>
                </c:pt>
                <c:pt idx="1101">
                  <c:v>40355</c:v>
                </c:pt>
                <c:pt idx="1102">
                  <c:v>40356</c:v>
                </c:pt>
                <c:pt idx="1103">
                  <c:v>40357</c:v>
                </c:pt>
                <c:pt idx="1104">
                  <c:v>40358</c:v>
                </c:pt>
                <c:pt idx="1105">
                  <c:v>40359</c:v>
                </c:pt>
                <c:pt idx="1106">
                  <c:v>40360</c:v>
                </c:pt>
                <c:pt idx="1107">
                  <c:v>40361</c:v>
                </c:pt>
                <c:pt idx="1108">
                  <c:v>40362</c:v>
                </c:pt>
                <c:pt idx="1109">
                  <c:v>40363</c:v>
                </c:pt>
                <c:pt idx="1110">
                  <c:v>40365</c:v>
                </c:pt>
                <c:pt idx="1111">
                  <c:v>40366</c:v>
                </c:pt>
                <c:pt idx="1112">
                  <c:v>40367</c:v>
                </c:pt>
                <c:pt idx="1113">
                  <c:v>40368</c:v>
                </c:pt>
                <c:pt idx="1114">
                  <c:v>40369</c:v>
                </c:pt>
                <c:pt idx="1115">
                  <c:v>40370</c:v>
                </c:pt>
                <c:pt idx="1116">
                  <c:v>40371</c:v>
                </c:pt>
                <c:pt idx="1117">
                  <c:v>40372</c:v>
                </c:pt>
                <c:pt idx="1118">
                  <c:v>40373</c:v>
                </c:pt>
                <c:pt idx="1119">
                  <c:v>40374</c:v>
                </c:pt>
                <c:pt idx="1120">
                  <c:v>40375</c:v>
                </c:pt>
                <c:pt idx="1121">
                  <c:v>40376</c:v>
                </c:pt>
                <c:pt idx="1122">
                  <c:v>40377</c:v>
                </c:pt>
                <c:pt idx="1123">
                  <c:v>40378</c:v>
                </c:pt>
                <c:pt idx="1124">
                  <c:v>40379</c:v>
                </c:pt>
                <c:pt idx="1125">
                  <c:v>40380</c:v>
                </c:pt>
                <c:pt idx="1126">
                  <c:v>40381</c:v>
                </c:pt>
                <c:pt idx="1127">
                  <c:v>40382</c:v>
                </c:pt>
                <c:pt idx="1128">
                  <c:v>40383</c:v>
                </c:pt>
                <c:pt idx="1129">
                  <c:v>40384</c:v>
                </c:pt>
                <c:pt idx="1130">
                  <c:v>40385</c:v>
                </c:pt>
                <c:pt idx="1131">
                  <c:v>40386</c:v>
                </c:pt>
                <c:pt idx="1132">
                  <c:v>40387</c:v>
                </c:pt>
                <c:pt idx="1133">
                  <c:v>40388</c:v>
                </c:pt>
                <c:pt idx="1134">
                  <c:v>40389</c:v>
                </c:pt>
                <c:pt idx="1135">
                  <c:v>40390</c:v>
                </c:pt>
                <c:pt idx="1136">
                  <c:v>40391</c:v>
                </c:pt>
                <c:pt idx="1137">
                  <c:v>40392</c:v>
                </c:pt>
                <c:pt idx="1138">
                  <c:v>40393</c:v>
                </c:pt>
                <c:pt idx="1139">
                  <c:v>40394</c:v>
                </c:pt>
                <c:pt idx="1140">
                  <c:v>40395</c:v>
                </c:pt>
                <c:pt idx="1141">
                  <c:v>40396</c:v>
                </c:pt>
                <c:pt idx="1142">
                  <c:v>40397</c:v>
                </c:pt>
                <c:pt idx="1143">
                  <c:v>40398</c:v>
                </c:pt>
                <c:pt idx="1144">
                  <c:v>40399</c:v>
                </c:pt>
                <c:pt idx="1145">
                  <c:v>40400</c:v>
                </c:pt>
                <c:pt idx="1146">
                  <c:v>40401</c:v>
                </c:pt>
                <c:pt idx="1147">
                  <c:v>40402</c:v>
                </c:pt>
                <c:pt idx="1148">
                  <c:v>40403</c:v>
                </c:pt>
                <c:pt idx="1149">
                  <c:v>40404</c:v>
                </c:pt>
                <c:pt idx="1150">
                  <c:v>40405</c:v>
                </c:pt>
                <c:pt idx="1151">
                  <c:v>40406</c:v>
                </c:pt>
                <c:pt idx="1152">
                  <c:v>40408</c:v>
                </c:pt>
                <c:pt idx="1153">
                  <c:v>40409</c:v>
                </c:pt>
                <c:pt idx="1154">
                  <c:v>40410</c:v>
                </c:pt>
                <c:pt idx="1155">
                  <c:v>40411</c:v>
                </c:pt>
                <c:pt idx="1156">
                  <c:v>40412</c:v>
                </c:pt>
                <c:pt idx="1157">
                  <c:v>40413</c:v>
                </c:pt>
                <c:pt idx="1158">
                  <c:v>40414</c:v>
                </c:pt>
                <c:pt idx="1159">
                  <c:v>40415</c:v>
                </c:pt>
                <c:pt idx="1160">
                  <c:v>40416</c:v>
                </c:pt>
                <c:pt idx="1161">
                  <c:v>40417</c:v>
                </c:pt>
                <c:pt idx="1162">
                  <c:v>40418</c:v>
                </c:pt>
                <c:pt idx="1163">
                  <c:v>40419</c:v>
                </c:pt>
                <c:pt idx="1164">
                  <c:v>40420</c:v>
                </c:pt>
                <c:pt idx="1165">
                  <c:v>40421</c:v>
                </c:pt>
                <c:pt idx="1166">
                  <c:v>40422</c:v>
                </c:pt>
                <c:pt idx="1167">
                  <c:v>40423</c:v>
                </c:pt>
                <c:pt idx="1168">
                  <c:v>40424</c:v>
                </c:pt>
                <c:pt idx="1169">
                  <c:v>40425</c:v>
                </c:pt>
                <c:pt idx="1170">
                  <c:v>40426</c:v>
                </c:pt>
                <c:pt idx="1171">
                  <c:v>40427</c:v>
                </c:pt>
                <c:pt idx="1172">
                  <c:v>40428</c:v>
                </c:pt>
                <c:pt idx="1173">
                  <c:v>40429</c:v>
                </c:pt>
                <c:pt idx="1174">
                  <c:v>40430</c:v>
                </c:pt>
                <c:pt idx="1175">
                  <c:v>40431</c:v>
                </c:pt>
                <c:pt idx="1176">
                  <c:v>40432</c:v>
                </c:pt>
                <c:pt idx="1177">
                  <c:v>40433</c:v>
                </c:pt>
                <c:pt idx="1178">
                  <c:v>40435</c:v>
                </c:pt>
                <c:pt idx="1179">
                  <c:v>40436</c:v>
                </c:pt>
                <c:pt idx="1180">
                  <c:v>40437</c:v>
                </c:pt>
                <c:pt idx="1181">
                  <c:v>40438</c:v>
                </c:pt>
                <c:pt idx="1182">
                  <c:v>40439</c:v>
                </c:pt>
                <c:pt idx="1183">
                  <c:v>40440</c:v>
                </c:pt>
                <c:pt idx="1184">
                  <c:v>40441</c:v>
                </c:pt>
                <c:pt idx="1185">
                  <c:v>40442</c:v>
                </c:pt>
                <c:pt idx="1186">
                  <c:v>40443</c:v>
                </c:pt>
                <c:pt idx="1187">
                  <c:v>40444</c:v>
                </c:pt>
                <c:pt idx="1188">
                  <c:v>40445</c:v>
                </c:pt>
                <c:pt idx="1189">
                  <c:v>40446</c:v>
                </c:pt>
                <c:pt idx="1190">
                  <c:v>40447</c:v>
                </c:pt>
                <c:pt idx="1191">
                  <c:v>40448</c:v>
                </c:pt>
                <c:pt idx="1192">
                  <c:v>40449</c:v>
                </c:pt>
                <c:pt idx="1193">
                  <c:v>40450</c:v>
                </c:pt>
                <c:pt idx="1194">
                  <c:v>40451</c:v>
                </c:pt>
                <c:pt idx="1195">
                  <c:v>40452</c:v>
                </c:pt>
                <c:pt idx="1196">
                  <c:v>40453</c:v>
                </c:pt>
                <c:pt idx="1197">
                  <c:v>40454</c:v>
                </c:pt>
                <c:pt idx="1198">
                  <c:v>40455</c:v>
                </c:pt>
                <c:pt idx="1199">
                  <c:v>40456</c:v>
                </c:pt>
                <c:pt idx="1200">
                  <c:v>40457</c:v>
                </c:pt>
                <c:pt idx="1201">
                  <c:v>40458</c:v>
                </c:pt>
                <c:pt idx="1202">
                  <c:v>40459</c:v>
                </c:pt>
                <c:pt idx="1203">
                  <c:v>40460</c:v>
                </c:pt>
                <c:pt idx="1204">
                  <c:v>40461</c:v>
                </c:pt>
                <c:pt idx="1205">
                  <c:v>40462</c:v>
                </c:pt>
                <c:pt idx="1206">
                  <c:v>40463</c:v>
                </c:pt>
                <c:pt idx="1207">
                  <c:v>40464</c:v>
                </c:pt>
                <c:pt idx="1208">
                  <c:v>40465</c:v>
                </c:pt>
                <c:pt idx="1209">
                  <c:v>40466</c:v>
                </c:pt>
                <c:pt idx="1210">
                  <c:v>40467</c:v>
                </c:pt>
                <c:pt idx="1211">
                  <c:v>40468</c:v>
                </c:pt>
                <c:pt idx="1212">
                  <c:v>40469</c:v>
                </c:pt>
                <c:pt idx="1213">
                  <c:v>40470</c:v>
                </c:pt>
                <c:pt idx="1214">
                  <c:v>40471</c:v>
                </c:pt>
                <c:pt idx="1215">
                  <c:v>40472</c:v>
                </c:pt>
                <c:pt idx="1216">
                  <c:v>40473</c:v>
                </c:pt>
                <c:pt idx="1217">
                  <c:v>40474</c:v>
                </c:pt>
                <c:pt idx="1218">
                  <c:v>40475</c:v>
                </c:pt>
                <c:pt idx="1219">
                  <c:v>40476</c:v>
                </c:pt>
                <c:pt idx="1220">
                  <c:v>40477</c:v>
                </c:pt>
                <c:pt idx="1221">
                  <c:v>40478</c:v>
                </c:pt>
                <c:pt idx="1222">
                  <c:v>40479</c:v>
                </c:pt>
                <c:pt idx="1223">
                  <c:v>40480</c:v>
                </c:pt>
                <c:pt idx="1224">
                  <c:v>40481</c:v>
                </c:pt>
                <c:pt idx="1225">
                  <c:v>40482</c:v>
                </c:pt>
                <c:pt idx="1226">
                  <c:v>40483</c:v>
                </c:pt>
                <c:pt idx="1227">
                  <c:v>40484</c:v>
                </c:pt>
                <c:pt idx="1228">
                  <c:v>40485</c:v>
                </c:pt>
                <c:pt idx="1229">
                  <c:v>40486</c:v>
                </c:pt>
                <c:pt idx="1230">
                  <c:v>40487</c:v>
                </c:pt>
                <c:pt idx="1231">
                  <c:v>40488</c:v>
                </c:pt>
                <c:pt idx="1232">
                  <c:v>40489</c:v>
                </c:pt>
                <c:pt idx="1233">
                  <c:v>40490</c:v>
                </c:pt>
                <c:pt idx="1234">
                  <c:v>40491</c:v>
                </c:pt>
                <c:pt idx="1235">
                  <c:v>40492</c:v>
                </c:pt>
                <c:pt idx="1236">
                  <c:v>40493</c:v>
                </c:pt>
                <c:pt idx="1237">
                  <c:v>40494</c:v>
                </c:pt>
                <c:pt idx="1238">
                  <c:v>40497</c:v>
                </c:pt>
                <c:pt idx="1239">
                  <c:v>40498</c:v>
                </c:pt>
                <c:pt idx="1240">
                  <c:v>40499</c:v>
                </c:pt>
                <c:pt idx="1241">
                  <c:v>40500</c:v>
                </c:pt>
                <c:pt idx="1242">
                  <c:v>40501</c:v>
                </c:pt>
                <c:pt idx="1243">
                  <c:v>40502</c:v>
                </c:pt>
                <c:pt idx="1244">
                  <c:v>40503</c:v>
                </c:pt>
                <c:pt idx="1245">
                  <c:v>40504</c:v>
                </c:pt>
                <c:pt idx="1246">
                  <c:v>40505</c:v>
                </c:pt>
                <c:pt idx="1247">
                  <c:v>40506</c:v>
                </c:pt>
                <c:pt idx="1248">
                  <c:v>40507</c:v>
                </c:pt>
                <c:pt idx="1249">
                  <c:v>40508</c:v>
                </c:pt>
                <c:pt idx="1250">
                  <c:v>40509</c:v>
                </c:pt>
                <c:pt idx="1251">
                  <c:v>40510</c:v>
                </c:pt>
                <c:pt idx="1252">
                  <c:v>40511</c:v>
                </c:pt>
                <c:pt idx="1253">
                  <c:v>40512</c:v>
                </c:pt>
                <c:pt idx="1254">
                  <c:v>40513</c:v>
                </c:pt>
                <c:pt idx="1255">
                  <c:v>40514</c:v>
                </c:pt>
                <c:pt idx="1256">
                  <c:v>40515</c:v>
                </c:pt>
                <c:pt idx="1257">
                  <c:v>40516</c:v>
                </c:pt>
                <c:pt idx="1258">
                  <c:v>40517</c:v>
                </c:pt>
                <c:pt idx="1259">
                  <c:v>40518</c:v>
                </c:pt>
                <c:pt idx="1260">
                  <c:v>40519</c:v>
                </c:pt>
                <c:pt idx="1261">
                  <c:v>40520</c:v>
                </c:pt>
                <c:pt idx="1262">
                  <c:v>40521</c:v>
                </c:pt>
                <c:pt idx="1263">
                  <c:v>40522</c:v>
                </c:pt>
                <c:pt idx="1264">
                  <c:v>40523</c:v>
                </c:pt>
                <c:pt idx="1265">
                  <c:v>40524</c:v>
                </c:pt>
                <c:pt idx="1266">
                  <c:v>40525</c:v>
                </c:pt>
                <c:pt idx="1267">
                  <c:v>40526</c:v>
                </c:pt>
                <c:pt idx="1268">
                  <c:v>40527</c:v>
                </c:pt>
                <c:pt idx="1269">
                  <c:v>40528</c:v>
                </c:pt>
                <c:pt idx="1270">
                  <c:v>40529</c:v>
                </c:pt>
                <c:pt idx="1271">
                  <c:v>40530</c:v>
                </c:pt>
                <c:pt idx="1272">
                  <c:v>40531</c:v>
                </c:pt>
                <c:pt idx="1273">
                  <c:v>40532</c:v>
                </c:pt>
                <c:pt idx="1274">
                  <c:v>40533</c:v>
                </c:pt>
                <c:pt idx="1275">
                  <c:v>40534</c:v>
                </c:pt>
                <c:pt idx="1276">
                  <c:v>40535</c:v>
                </c:pt>
                <c:pt idx="1277">
                  <c:v>40536</c:v>
                </c:pt>
                <c:pt idx="1278">
                  <c:v>40537</c:v>
                </c:pt>
                <c:pt idx="1279">
                  <c:v>40538</c:v>
                </c:pt>
                <c:pt idx="1280">
                  <c:v>40539</c:v>
                </c:pt>
                <c:pt idx="1281">
                  <c:v>40540</c:v>
                </c:pt>
                <c:pt idx="1282">
                  <c:v>40541</c:v>
                </c:pt>
                <c:pt idx="1283">
                  <c:v>40542</c:v>
                </c:pt>
                <c:pt idx="1284">
                  <c:v>40543</c:v>
                </c:pt>
                <c:pt idx="1285">
                  <c:v>40544</c:v>
                </c:pt>
                <c:pt idx="1286">
                  <c:v>40545</c:v>
                </c:pt>
                <c:pt idx="1287">
                  <c:v>40546</c:v>
                </c:pt>
                <c:pt idx="1288">
                  <c:v>40547</c:v>
                </c:pt>
                <c:pt idx="1289">
                  <c:v>40548</c:v>
                </c:pt>
                <c:pt idx="1290">
                  <c:v>40549</c:v>
                </c:pt>
                <c:pt idx="1291">
                  <c:v>40550</c:v>
                </c:pt>
                <c:pt idx="1292">
                  <c:v>40551</c:v>
                </c:pt>
                <c:pt idx="1293">
                  <c:v>40552</c:v>
                </c:pt>
                <c:pt idx="1294">
                  <c:v>40553</c:v>
                </c:pt>
                <c:pt idx="1295">
                  <c:v>40554</c:v>
                </c:pt>
                <c:pt idx="1296">
                  <c:v>40555</c:v>
                </c:pt>
                <c:pt idx="1297">
                  <c:v>40556</c:v>
                </c:pt>
                <c:pt idx="1298">
                  <c:v>40557</c:v>
                </c:pt>
                <c:pt idx="1299">
                  <c:v>40558</c:v>
                </c:pt>
                <c:pt idx="1300">
                  <c:v>40559</c:v>
                </c:pt>
                <c:pt idx="1301">
                  <c:v>40560</c:v>
                </c:pt>
                <c:pt idx="1302">
                  <c:v>40561</c:v>
                </c:pt>
                <c:pt idx="1303">
                  <c:v>40562</c:v>
                </c:pt>
                <c:pt idx="1304">
                  <c:v>40563</c:v>
                </c:pt>
                <c:pt idx="1305">
                  <c:v>40564</c:v>
                </c:pt>
                <c:pt idx="1306">
                  <c:v>40565</c:v>
                </c:pt>
                <c:pt idx="1307">
                  <c:v>40566</c:v>
                </c:pt>
                <c:pt idx="1308">
                  <c:v>40567</c:v>
                </c:pt>
                <c:pt idx="1309">
                  <c:v>40568</c:v>
                </c:pt>
                <c:pt idx="1310">
                  <c:v>40569</c:v>
                </c:pt>
                <c:pt idx="1311">
                  <c:v>40570</c:v>
                </c:pt>
                <c:pt idx="1312">
                  <c:v>40571</c:v>
                </c:pt>
                <c:pt idx="1313">
                  <c:v>40572</c:v>
                </c:pt>
                <c:pt idx="1314">
                  <c:v>40573</c:v>
                </c:pt>
                <c:pt idx="1315">
                  <c:v>40574</c:v>
                </c:pt>
                <c:pt idx="1316">
                  <c:v>40575</c:v>
                </c:pt>
                <c:pt idx="1317">
                  <c:v>40576</c:v>
                </c:pt>
                <c:pt idx="1318">
                  <c:v>40577</c:v>
                </c:pt>
                <c:pt idx="1319">
                  <c:v>40578</c:v>
                </c:pt>
                <c:pt idx="1320">
                  <c:v>40579</c:v>
                </c:pt>
                <c:pt idx="1321">
                  <c:v>40580</c:v>
                </c:pt>
                <c:pt idx="1322">
                  <c:v>40581</c:v>
                </c:pt>
                <c:pt idx="1323">
                  <c:v>40582</c:v>
                </c:pt>
                <c:pt idx="1324">
                  <c:v>40583</c:v>
                </c:pt>
                <c:pt idx="1325">
                  <c:v>40584</c:v>
                </c:pt>
                <c:pt idx="1326">
                  <c:v>40585</c:v>
                </c:pt>
                <c:pt idx="1327">
                  <c:v>40586</c:v>
                </c:pt>
                <c:pt idx="1328">
                  <c:v>40587</c:v>
                </c:pt>
                <c:pt idx="1329">
                  <c:v>40588</c:v>
                </c:pt>
                <c:pt idx="1330">
                  <c:v>40589</c:v>
                </c:pt>
                <c:pt idx="1331">
                  <c:v>40590</c:v>
                </c:pt>
                <c:pt idx="1332">
                  <c:v>40591</c:v>
                </c:pt>
                <c:pt idx="1333">
                  <c:v>40592</c:v>
                </c:pt>
                <c:pt idx="1334">
                  <c:v>40593</c:v>
                </c:pt>
                <c:pt idx="1335">
                  <c:v>40594</c:v>
                </c:pt>
                <c:pt idx="1336">
                  <c:v>40595</c:v>
                </c:pt>
                <c:pt idx="1337">
                  <c:v>40596</c:v>
                </c:pt>
                <c:pt idx="1338">
                  <c:v>40597</c:v>
                </c:pt>
                <c:pt idx="1339">
                  <c:v>40598</c:v>
                </c:pt>
                <c:pt idx="1340">
                  <c:v>40599</c:v>
                </c:pt>
                <c:pt idx="1341">
                  <c:v>40600</c:v>
                </c:pt>
                <c:pt idx="1342">
                  <c:v>40601</c:v>
                </c:pt>
                <c:pt idx="1343">
                  <c:v>40602</c:v>
                </c:pt>
                <c:pt idx="1344">
                  <c:v>40603</c:v>
                </c:pt>
                <c:pt idx="1345">
                  <c:v>40604</c:v>
                </c:pt>
                <c:pt idx="1346">
                  <c:v>40605</c:v>
                </c:pt>
                <c:pt idx="1347">
                  <c:v>40606</c:v>
                </c:pt>
                <c:pt idx="1348">
                  <c:v>40607</c:v>
                </c:pt>
                <c:pt idx="1349">
                  <c:v>40608</c:v>
                </c:pt>
                <c:pt idx="1350">
                  <c:v>40609</c:v>
                </c:pt>
                <c:pt idx="1351">
                  <c:v>40610</c:v>
                </c:pt>
                <c:pt idx="1352">
                  <c:v>40611</c:v>
                </c:pt>
                <c:pt idx="1353">
                  <c:v>40612</c:v>
                </c:pt>
                <c:pt idx="1354">
                  <c:v>40613</c:v>
                </c:pt>
                <c:pt idx="1355">
                  <c:v>40614</c:v>
                </c:pt>
                <c:pt idx="1356">
                  <c:v>40615</c:v>
                </c:pt>
                <c:pt idx="1357">
                  <c:v>40616</c:v>
                </c:pt>
                <c:pt idx="1358">
                  <c:v>40617</c:v>
                </c:pt>
                <c:pt idx="1359">
                  <c:v>40618</c:v>
                </c:pt>
                <c:pt idx="1360">
                  <c:v>40619</c:v>
                </c:pt>
                <c:pt idx="1361">
                  <c:v>40620</c:v>
                </c:pt>
                <c:pt idx="1362">
                  <c:v>40621</c:v>
                </c:pt>
                <c:pt idx="1363">
                  <c:v>40622</c:v>
                </c:pt>
                <c:pt idx="1364">
                  <c:v>40623</c:v>
                </c:pt>
                <c:pt idx="1365">
                  <c:v>40624</c:v>
                </c:pt>
                <c:pt idx="1366">
                  <c:v>40625</c:v>
                </c:pt>
                <c:pt idx="1367">
                  <c:v>40626</c:v>
                </c:pt>
                <c:pt idx="1368">
                  <c:v>40627</c:v>
                </c:pt>
                <c:pt idx="1369">
                  <c:v>40628</c:v>
                </c:pt>
                <c:pt idx="1370">
                  <c:v>40629</c:v>
                </c:pt>
                <c:pt idx="1371">
                  <c:v>40630</c:v>
                </c:pt>
                <c:pt idx="1372">
                  <c:v>40631</c:v>
                </c:pt>
                <c:pt idx="1373">
                  <c:v>40632</c:v>
                </c:pt>
                <c:pt idx="1374">
                  <c:v>40633</c:v>
                </c:pt>
                <c:pt idx="1375">
                  <c:v>40634</c:v>
                </c:pt>
                <c:pt idx="1376">
                  <c:v>40635</c:v>
                </c:pt>
                <c:pt idx="1377">
                  <c:v>40636</c:v>
                </c:pt>
                <c:pt idx="1378">
                  <c:v>40637</c:v>
                </c:pt>
                <c:pt idx="1379">
                  <c:v>40638</c:v>
                </c:pt>
                <c:pt idx="1380">
                  <c:v>40639</c:v>
                </c:pt>
                <c:pt idx="1381">
                  <c:v>40640</c:v>
                </c:pt>
                <c:pt idx="1382">
                  <c:v>40641</c:v>
                </c:pt>
                <c:pt idx="1383">
                  <c:v>40642</c:v>
                </c:pt>
                <c:pt idx="1384">
                  <c:v>40643</c:v>
                </c:pt>
                <c:pt idx="1385">
                  <c:v>40644</c:v>
                </c:pt>
                <c:pt idx="1386">
                  <c:v>40645</c:v>
                </c:pt>
                <c:pt idx="1387">
                  <c:v>40646</c:v>
                </c:pt>
                <c:pt idx="1388">
                  <c:v>40647</c:v>
                </c:pt>
                <c:pt idx="1389">
                  <c:v>40648</c:v>
                </c:pt>
                <c:pt idx="1390">
                  <c:v>40649</c:v>
                </c:pt>
                <c:pt idx="1391">
                  <c:v>40650</c:v>
                </c:pt>
                <c:pt idx="1392">
                  <c:v>40651</c:v>
                </c:pt>
                <c:pt idx="1393">
                  <c:v>40652</c:v>
                </c:pt>
                <c:pt idx="1394">
                  <c:v>40653</c:v>
                </c:pt>
                <c:pt idx="1395">
                  <c:v>40654</c:v>
                </c:pt>
                <c:pt idx="1396">
                  <c:v>40655</c:v>
                </c:pt>
                <c:pt idx="1397">
                  <c:v>40656</c:v>
                </c:pt>
                <c:pt idx="1398">
                  <c:v>40657</c:v>
                </c:pt>
                <c:pt idx="1399">
                  <c:v>40658</c:v>
                </c:pt>
                <c:pt idx="1400">
                  <c:v>40659</c:v>
                </c:pt>
                <c:pt idx="1401">
                  <c:v>40660</c:v>
                </c:pt>
                <c:pt idx="1402">
                  <c:v>40661</c:v>
                </c:pt>
                <c:pt idx="1403">
                  <c:v>40662</c:v>
                </c:pt>
                <c:pt idx="1404">
                  <c:v>40663</c:v>
                </c:pt>
                <c:pt idx="1405">
                  <c:v>40664</c:v>
                </c:pt>
                <c:pt idx="1406">
                  <c:v>40665</c:v>
                </c:pt>
                <c:pt idx="1407">
                  <c:v>40666</c:v>
                </c:pt>
                <c:pt idx="1408">
                  <c:v>40667</c:v>
                </c:pt>
                <c:pt idx="1409">
                  <c:v>40668</c:v>
                </c:pt>
                <c:pt idx="1410">
                  <c:v>40669</c:v>
                </c:pt>
                <c:pt idx="1411">
                  <c:v>40670</c:v>
                </c:pt>
                <c:pt idx="1412">
                  <c:v>40671</c:v>
                </c:pt>
                <c:pt idx="1413">
                  <c:v>40672</c:v>
                </c:pt>
                <c:pt idx="1414">
                  <c:v>40673</c:v>
                </c:pt>
                <c:pt idx="1415">
                  <c:v>40674</c:v>
                </c:pt>
                <c:pt idx="1416">
                  <c:v>40675</c:v>
                </c:pt>
                <c:pt idx="1417">
                  <c:v>40676</c:v>
                </c:pt>
                <c:pt idx="1418">
                  <c:v>40677</c:v>
                </c:pt>
                <c:pt idx="1419">
                  <c:v>40678</c:v>
                </c:pt>
                <c:pt idx="1420">
                  <c:v>40679</c:v>
                </c:pt>
                <c:pt idx="1421">
                  <c:v>40680</c:v>
                </c:pt>
                <c:pt idx="1422">
                  <c:v>40681</c:v>
                </c:pt>
                <c:pt idx="1423">
                  <c:v>40682</c:v>
                </c:pt>
                <c:pt idx="1424">
                  <c:v>40683</c:v>
                </c:pt>
                <c:pt idx="1425">
                  <c:v>40684</c:v>
                </c:pt>
                <c:pt idx="1426">
                  <c:v>40685</c:v>
                </c:pt>
                <c:pt idx="1427">
                  <c:v>40686</c:v>
                </c:pt>
                <c:pt idx="1428">
                  <c:v>40687</c:v>
                </c:pt>
                <c:pt idx="1429">
                  <c:v>40688</c:v>
                </c:pt>
                <c:pt idx="1430">
                  <c:v>40689</c:v>
                </c:pt>
                <c:pt idx="1431">
                  <c:v>40690</c:v>
                </c:pt>
                <c:pt idx="1432">
                  <c:v>40691</c:v>
                </c:pt>
                <c:pt idx="1433">
                  <c:v>40692</c:v>
                </c:pt>
                <c:pt idx="1434">
                  <c:v>40693</c:v>
                </c:pt>
                <c:pt idx="1435">
                  <c:v>40694</c:v>
                </c:pt>
                <c:pt idx="1436">
                  <c:v>40695</c:v>
                </c:pt>
                <c:pt idx="1437">
                  <c:v>40696</c:v>
                </c:pt>
                <c:pt idx="1438">
                  <c:v>40697</c:v>
                </c:pt>
                <c:pt idx="1439">
                  <c:v>40698</c:v>
                </c:pt>
                <c:pt idx="1440">
                  <c:v>40699</c:v>
                </c:pt>
                <c:pt idx="1441">
                  <c:v>40700</c:v>
                </c:pt>
                <c:pt idx="1442">
                  <c:v>40701</c:v>
                </c:pt>
                <c:pt idx="1443">
                  <c:v>40702</c:v>
                </c:pt>
                <c:pt idx="1444">
                  <c:v>40703</c:v>
                </c:pt>
                <c:pt idx="1445">
                  <c:v>40704</c:v>
                </c:pt>
                <c:pt idx="1446">
                  <c:v>40705</c:v>
                </c:pt>
                <c:pt idx="1447">
                  <c:v>40706</c:v>
                </c:pt>
                <c:pt idx="1448">
                  <c:v>40707</c:v>
                </c:pt>
                <c:pt idx="1449">
                  <c:v>40708</c:v>
                </c:pt>
                <c:pt idx="1450">
                  <c:v>40709</c:v>
                </c:pt>
                <c:pt idx="1451">
                  <c:v>40710</c:v>
                </c:pt>
                <c:pt idx="1452">
                  <c:v>40711</c:v>
                </c:pt>
                <c:pt idx="1453">
                  <c:v>40712</c:v>
                </c:pt>
                <c:pt idx="1454">
                  <c:v>40713</c:v>
                </c:pt>
                <c:pt idx="1455">
                  <c:v>40714</c:v>
                </c:pt>
                <c:pt idx="1456">
                  <c:v>40715</c:v>
                </c:pt>
                <c:pt idx="1457">
                  <c:v>40716</c:v>
                </c:pt>
                <c:pt idx="1458">
                  <c:v>40717</c:v>
                </c:pt>
                <c:pt idx="1459">
                  <c:v>40718</c:v>
                </c:pt>
                <c:pt idx="1460">
                  <c:v>40719</c:v>
                </c:pt>
                <c:pt idx="1461">
                  <c:v>40720</c:v>
                </c:pt>
                <c:pt idx="1462">
                  <c:v>40721</c:v>
                </c:pt>
                <c:pt idx="1463">
                  <c:v>40722</c:v>
                </c:pt>
                <c:pt idx="1464">
                  <c:v>40723</c:v>
                </c:pt>
                <c:pt idx="1465">
                  <c:v>40724</c:v>
                </c:pt>
                <c:pt idx="1466">
                  <c:v>40725</c:v>
                </c:pt>
                <c:pt idx="1467">
                  <c:v>40726</c:v>
                </c:pt>
                <c:pt idx="1468">
                  <c:v>40727</c:v>
                </c:pt>
                <c:pt idx="1469">
                  <c:v>40728</c:v>
                </c:pt>
                <c:pt idx="1470">
                  <c:v>40729</c:v>
                </c:pt>
                <c:pt idx="1471">
                  <c:v>40730</c:v>
                </c:pt>
                <c:pt idx="1472">
                  <c:v>40731</c:v>
                </c:pt>
                <c:pt idx="1473">
                  <c:v>40732</c:v>
                </c:pt>
                <c:pt idx="1474">
                  <c:v>40733</c:v>
                </c:pt>
                <c:pt idx="1475">
                  <c:v>40734</c:v>
                </c:pt>
                <c:pt idx="1476">
                  <c:v>40735</c:v>
                </c:pt>
                <c:pt idx="1477">
                  <c:v>40736</c:v>
                </c:pt>
                <c:pt idx="1478">
                  <c:v>40737</c:v>
                </c:pt>
                <c:pt idx="1479">
                  <c:v>40738</c:v>
                </c:pt>
                <c:pt idx="1480">
                  <c:v>40739</c:v>
                </c:pt>
                <c:pt idx="1481">
                  <c:v>40740</c:v>
                </c:pt>
                <c:pt idx="1482">
                  <c:v>40741</c:v>
                </c:pt>
                <c:pt idx="1483">
                  <c:v>40742</c:v>
                </c:pt>
                <c:pt idx="1484">
                  <c:v>40743</c:v>
                </c:pt>
                <c:pt idx="1485">
                  <c:v>40744</c:v>
                </c:pt>
                <c:pt idx="1486">
                  <c:v>40745</c:v>
                </c:pt>
                <c:pt idx="1487">
                  <c:v>40746</c:v>
                </c:pt>
                <c:pt idx="1488">
                  <c:v>40747</c:v>
                </c:pt>
                <c:pt idx="1489">
                  <c:v>40748</c:v>
                </c:pt>
                <c:pt idx="1490">
                  <c:v>40749</c:v>
                </c:pt>
                <c:pt idx="1491">
                  <c:v>40750</c:v>
                </c:pt>
                <c:pt idx="1492">
                  <c:v>40751</c:v>
                </c:pt>
                <c:pt idx="1493">
                  <c:v>40752</c:v>
                </c:pt>
                <c:pt idx="1494">
                  <c:v>40753</c:v>
                </c:pt>
                <c:pt idx="1495">
                  <c:v>40754</c:v>
                </c:pt>
                <c:pt idx="1496">
                  <c:v>40755</c:v>
                </c:pt>
                <c:pt idx="1497">
                  <c:v>40756</c:v>
                </c:pt>
                <c:pt idx="1498">
                  <c:v>40757</c:v>
                </c:pt>
                <c:pt idx="1499">
                  <c:v>40758</c:v>
                </c:pt>
                <c:pt idx="1500">
                  <c:v>40759</c:v>
                </c:pt>
                <c:pt idx="1501">
                  <c:v>40760</c:v>
                </c:pt>
                <c:pt idx="1502">
                  <c:v>40761</c:v>
                </c:pt>
                <c:pt idx="1503">
                  <c:v>40762</c:v>
                </c:pt>
                <c:pt idx="1504">
                  <c:v>40763</c:v>
                </c:pt>
                <c:pt idx="1505">
                  <c:v>40764</c:v>
                </c:pt>
                <c:pt idx="1506">
                  <c:v>40765</c:v>
                </c:pt>
                <c:pt idx="1507">
                  <c:v>40766</c:v>
                </c:pt>
                <c:pt idx="1508">
                  <c:v>40767</c:v>
                </c:pt>
                <c:pt idx="1509">
                  <c:v>40768</c:v>
                </c:pt>
                <c:pt idx="1510">
                  <c:v>40769</c:v>
                </c:pt>
                <c:pt idx="1511">
                  <c:v>40770</c:v>
                </c:pt>
                <c:pt idx="1512">
                  <c:v>40771</c:v>
                </c:pt>
                <c:pt idx="1513">
                  <c:v>40772</c:v>
                </c:pt>
                <c:pt idx="1514">
                  <c:v>40773</c:v>
                </c:pt>
                <c:pt idx="1515">
                  <c:v>40774</c:v>
                </c:pt>
                <c:pt idx="1516">
                  <c:v>40775</c:v>
                </c:pt>
                <c:pt idx="1517">
                  <c:v>40776</c:v>
                </c:pt>
                <c:pt idx="1518">
                  <c:v>40777</c:v>
                </c:pt>
                <c:pt idx="1519">
                  <c:v>40778</c:v>
                </c:pt>
                <c:pt idx="1520">
                  <c:v>40779</c:v>
                </c:pt>
                <c:pt idx="1521">
                  <c:v>40780</c:v>
                </c:pt>
                <c:pt idx="1522">
                  <c:v>40781</c:v>
                </c:pt>
                <c:pt idx="1523">
                  <c:v>40782</c:v>
                </c:pt>
                <c:pt idx="1524">
                  <c:v>40783</c:v>
                </c:pt>
                <c:pt idx="1525">
                  <c:v>40784</c:v>
                </c:pt>
                <c:pt idx="1526">
                  <c:v>40785</c:v>
                </c:pt>
                <c:pt idx="1527">
                  <c:v>40786</c:v>
                </c:pt>
                <c:pt idx="1528">
                  <c:v>40787</c:v>
                </c:pt>
                <c:pt idx="1529">
                  <c:v>40788</c:v>
                </c:pt>
                <c:pt idx="1530">
                  <c:v>40789</c:v>
                </c:pt>
                <c:pt idx="1531">
                  <c:v>40790</c:v>
                </c:pt>
                <c:pt idx="1532">
                  <c:v>40791</c:v>
                </c:pt>
                <c:pt idx="1533">
                  <c:v>40792</c:v>
                </c:pt>
                <c:pt idx="1534">
                  <c:v>40793</c:v>
                </c:pt>
                <c:pt idx="1535">
                  <c:v>40794</c:v>
                </c:pt>
                <c:pt idx="1536">
                  <c:v>40795</c:v>
                </c:pt>
                <c:pt idx="1537">
                  <c:v>40796</c:v>
                </c:pt>
                <c:pt idx="1538">
                  <c:v>40797</c:v>
                </c:pt>
                <c:pt idx="1539">
                  <c:v>40798</c:v>
                </c:pt>
                <c:pt idx="1540">
                  <c:v>40799</c:v>
                </c:pt>
                <c:pt idx="1541">
                  <c:v>40800</c:v>
                </c:pt>
                <c:pt idx="1542">
                  <c:v>40801</c:v>
                </c:pt>
                <c:pt idx="1543">
                  <c:v>40802</c:v>
                </c:pt>
                <c:pt idx="1544">
                  <c:v>40803</c:v>
                </c:pt>
                <c:pt idx="1545">
                  <c:v>40804</c:v>
                </c:pt>
                <c:pt idx="1546">
                  <c:v>40805</c:v>
                </c:pt>
                <c:pt idx="1547">
                  <c:v>40806</c:v>
                </c:pt>
                <c:pt idx="1548">
                  <c:v>40807</c:v>
                </c:pt>
                <c:pt idx="1549">
                  <c:v>40808</c:v>
                </c:pt>
                <c:pt idx="1550">
                  <c:v>40809</c:v>
                </c:pt>
                <c:pt idx="1551">
                  <c:v>40810</c:v>
                </c:pt>
                <c:pt idx="1552">
                  <c:v>40811</c:v>
                </c:pt>
                <c:pt idx="1553">
                  <c:v>40812</c:v>
                </c:pt>
                <c:pt idx="1554">
                  <c:v>40813</c:v>
                </c:pt>
                <c:pt idx="1555">
                  <c:v>40814</c:v>
                </c:pt>
                <c:pt idx="1556">
                  <c:v>40815</c:v>
                </c:pt>
                <c:pt idx="1557">
                  <c:v>40816</c:v>
                </c:pt>
                <c:pt idx="1558">
                  <c:v>40817</c:v>
                </c:pt>
                <c:pt idx="1559">
                  <c:v>40818</c:v>
                </c:pt>
                <c:pt idx="1560">
                  <c:v>40819</c:v>
                </c:pt>
                <c:pt idx="1561">
                  <c:v>40820</c:v>
                </c:pt>
                <c:pt idx="1562">
                  <c:v>40822</c:v>
                </c:pt>
                <c:pt idx="1563">
                  <c:v>40823</c:v>
                </c:pt>
                <c:pt idx="1564">
                  <c:v>40824</c:v>
                </c:pt>
                <c:pt idx="1565">
                  <c:v>40825</c:v>
                </c:pt>
                <c:pt idx="1566">
                  <c:v>40826</c:v>
                </c:pt>
                <c:pt idx="1567">
                  <c:v>40827</c:v>
                </c:pt>
                <c:pt idx="1568">
                  <c:v>40828</c:v>
                </c:pt>
                <c:pt idx="1569">
                  <c:v>40829</c:v>
                </c:pt>
                <c:pt idx="1570">
                  <c:v>40830</c:v>
                </c:pt>
                <c:pt idx="1571">
                  <c:v>40831</c:v>
                </c:pt>
                <c:pt idx="1572">
                  <c:v>40832</c:v>
                </c:pt>
                <c:pt idx="1573">
                  <c:v>40833</c:v>
                </c:pt>
                <c:pt idx="1574">
                  <c:v>40834</c:v>
                </c:pt>
                <c:pt idx="1575">
                  <c:v>40835</c:v>
                </c:pt>
                <c:pt idx="1576">
                  <c:v>40836</c:v>
                </c:pt>
              </c:numCache>
            </c:numRef>
          </c:xVal>
          <c:yVal>
            <c:numRef>
              <c:f>compdata!$F$2:$F$1578</c:f>
              <c:numCache>
                <c:formatCode>General</c:formatCode>
                <c:ptCount val="1577"/>
                <c:pt idx="0">
                  <c:v>19.3</c:v>
                </c:pt>
                <c:pt idx="1">
                  <c:v>20.6</c:v>
                </c:pt>
                <c:pt idx="2">
                  <c:v>18.5</c:v>
                </c:pt>
                <c:pt idx="3">
                  <c:v>16.600000000000001</c:v>
                </c:pt>
                <c:pt idx="4">
                  <c:v>16</c:v>
                </c:pt>
                <c:pt idx="5">
                  <c:v>15.6</c:v>
                </c:pt>
                <c:pt idx="6">
                  <c:v>15.6</c:v>
                </c:pt>
                <c:pt idx="7">
                  <c:v>15.4</c:v>
                </c:pt>
                <c:pt idx="8">
                  <c:v>16.3</c:v>
                </c:pt>
                <c:pt idx="9">
                  <c:v>17.399999999999999</c:v>
                </c:pt>
                <c:pt idx="10">
                  <c:v>17.5</c:v>
                </c:pt>
                <c:pt idx="11">
                  <c:v>17.100000000000001</c:v>
                </c:pt>
                <c:pt idx="12">
                  <c:v>18.2</c:v>
                </c:pt>
                <c:pt idx="13">
                  <c:v>18.899999999999999</c:v>
                </c:pt>
                <c:pt idx="14">
                  <c:v>15.4</c:v>
                </c:pt>
                <c:pt idx="15">
                  <c:v>14.8</c:v>
                </c:pt>
                <c:pt idx="16">
                  <c:v>13.4</c:v>
                </c:pt>
                <c:pt idx="17">
                  <c:v>14.3</c:v>
                </c:pt>
                <c:pt idx="18">
                  <c:v>13.2</c:v>
                </c:pt>
                <c:pt idx="19">
                  <c:v>13.3</c:v>
                </c:pt>
                <c:pt idx="20">
                  <c:v>15.8</c:v>
                </c:pt>
                <c:pt idx="21">
                  <c:v>18.899999999999999</c:v>
                </c:pt>
                <c:pt idx="22">
                  <c:v>21.1</c:v>
                </c:pt>
                <c:pt idx="23">
                  <c:v>15.4</c:v>
                </c:pt>
                <c:pt idx="24">
                  <c:v>17.3</c:v>
                </c:pt>
                <c:pt idx="25">
                  <c:v>17.399999999999999</c:v>
                </c:pt>
                <c:pt idx="26">
                  <c:v>17.399999999999999</c:v>
                </c:pt>
                <c:pt idx="27">
                  <c:v>17.8</c:v>
                </c:pt>
                <c:pt idx="28">
                  <c:v>18.399999999999999</c:v>
                </c:pt>
                <c:pt idx="29">
                  <c:v>19.8</c:v>
                </c:pt>
                <c:pt idx="30">
                  <c:v>19.8</c:v>
                </c:pt>
                <c:pt idx="31">
                  <c:v>17.100000000000001</c:v>
                </c:pt>
                <c:pt idx="32">
                  <c:v>17.2</c:v>
                </c:pt>
                <c:pt idx="33">
                  <c:v>15.3</c:v>
                </c:pt>
                <c:pt idx="34">
                  <c:v>16.8</c:v>
                </c:pt>
                <c:pt idx="35">
                  <c:v>15.4</c:v>
                </c:pt>
                <c:pt idx="36">
                  <c:v>14.4</c:v>
                </c:pt>
                <c:pt idx="37">
                  <c:v>15.8</c:v>
                </c:pt>
                <c:pt idx="38">
                  <c:v>15</c:v>
                </c:pt>
                <c:pt idx="39">
                  <c:v>16.2</c:v>
                </c:pt>
                <c:pt idx="40">
                  <c:v>16</c:v>
                </c:pt>
                <c:pt idx="41">
                  <c:v>15.8</c:v>
                </c:pt>
                <c:pt idx="42">
                  <c:v>14.7</c:v>
                </c:pt>
                <c:pt idx="43">
                  <c:v>13.5</c:v>
                </c:pt>
                <c:pt idx="44">
                  <c:v>14.9</c:v>
                </c:pt>
                <c:pt idx="45">
                  <c:v>17.7</c:v>
                </c:pt>
                <c:pt idx="46">
                  <c:v>16.399999999999999</c:v>
                </c:pt>
                <c:pt idx="47">
                  <c:v>17.3</c:v>
                </c:pt>
                <c:pt idx="48">
                  <c:v>16.899999999999999</c:v>
                </c:pt>
                <c:pt idx="49">
                  <c:v>16.600000000000001</c:v>
                </c:pt>
                <c:pt idx="50">
                  <c:v>18.3</c:v>
                </c:pt>
                <c:pt idx="51">
                  <c:v>19.399999999999999</c:v>
                </c:pt>
                <c:pt idx="52">
                  <c:v>25.9</c:v>
                </c:pt>
                <c:pt idx="53">
                  <c:v>25</c:v>
                </c:pt>
                <c:pt idx="54">
                  <c:v>27.8</c:v>
                </c:pt>
                <c:pt idx="55">
                  <c:v>29</c:v>
                </c:pt>
                <c:pt idx="56">
                  <c:v>29.3</c:v>
                </c:pt>
                <c:pt idx="57">
                  <c:v>28.6</c:v>
                </c:pt>
                <c:pt idx="58">
                  <c:v>26.8</c:v>
                </c:pt>
                <c:pt idx="59">
                  <c:v>26.1</c:v>
                </c:pt>
                <c:pt idx="60">
                  <c:v>24.6</c:v>
                </c:pt>
                <c:pt idx="61">
                  <c:v>23.8</c:v>
                </c:pt>
                <c:pt idx="62">
                  <c:v>24.6</c:v>
                </c:pt>
                <c:pt idx="63">
                  <c:v>24.4</c:v>
                </c:pt>
                <c:pt idx="64">
                  <c:v>25.5</c:v>
                </c:pt>
                <c:pt idx="65">
                  <c:v>26.3</c:v>
                </c:pt>
                <c:pt idx="66">
                  <c:v>26.2</c:v>
                </c:pt>
                <c:pt idx="67">
                  <c:v>25.9</c:v>
                </c:pt>
                <c:pt idx="68">
                  <c:v>26.4</c:v>
                </c:pt>
                <c:pt idx="69">
                  <c:v>26.3</c:v>
                </c:pt>
                <c:pt idx="70">
                  <c:v>24.6</c:v>
                </c:pt>
                <c:pt idx="71">
                  <c:v>21.8</c:v>
                </c:pt>
                <c:pt idx="72">
                  <c:v>17.5</c:v>
                </c:pt>
                <c:pt idx="73">
                  <c:v>16.600000000000001</c:v>
                </c:pt>
                <c:pt idx="74">
                  <c:v>12.3</c:v>
                </c:pt>
                <c:pt idx="75">
                  <c:v>10.8</c:v>
                </c:pt>
                <c:pt idx="76">
                  <c:v>7.3</c:v>
                </c:pt>
                <c:pt idx="77">
                  <c:v>5.4</c:v>
                </c:pt>
                <c:pt idx="78">
                  <c:v>5.6</c:v>
                </c:pt>
                <c:pt idx="79">
                  <c:v>6.7</c:v>
                </c:pt>
                <c:pt idx="80">
                  <c:v>6.1</c:v>
                </c:pt>
                <c:pt idx="81">
                  <c:v>13.7</c:v>
                </c:pt>
                <c:pt idx="82">
                  <c:v>13.3</c:v>
                </c:pt>
                <c:pt idx="83">
                  <c:v>7.7</c:v>
                </c:pt>
                <c:pt idx="84">
                  <c:v>7.4</c:v>
                </c:pt>
                <c:pt idx="85">
                  <c:v>7.5</c:v>
                </c:pt>
                <c:pt idx="86">
                  <c:v>8.1</c:v>
                </c:pt>
                <c:pt idx="87">
                  <c:v>7.1</c:v>
                </c:pt>
                <c:pt idx="88">
                  <c:v>7</c:v>
                </c:pt>
                <c:pt idx="89">
                  <c:v>5.8</c:v>
                </c:pt>
                <c:pt idx="90">
                  <c:v>5.0999999999999996</c:v>
                </c:pt>
                <c:pt idx="91">
                  <c:v>6.8</c:v>
                </c:pt>
                <c:pt idx="92">
                  <c:v>12.4</c:v>
                </c:pt>
                <c:pt idx="93">
                  <c:v>11.6</c:v>
                </c:pt>
                <c:pt idx="94">
                  <c:v>7.5</c:v>
                </c:pt>
                <c:pt idx="95">
                  <c:v>8.8000000000000007</c:v>
                </c:pt>
                <c:pt idx="96">
                  <c:v>6.5</c:v>
                </c:pt>
                <c:pt idx="97">
                  <c:v>4.8</c:v>
                </c:pt>
                <c:pt idx="98">
                  <c:v>5.6</c:v>
                </c:pt>
                <c:pt idx="99">
                  <c:v>4.5999999999999996</c:v>
                </c:pt>
                <c:pt idx="100">
                  <c:v>3.9</c:v>
                </c:pt>
                <c:pt idx="101">
                  <c:v>4.0999999999999996</c:v>
                </c:pt>
                <c:pt idx="102">
                  <c:v>4.7</c:v>
                </c:pt>
                <c:pt idx="103">
                  <c:v>5</c:v>
                </c:pt>
                <c:pt idx="104">
                  <c:v>9.5</c:v>
                </c:pt>
                <c:pt idx="105">
                  <c:v>10.6</c:v>
                </c:pt>
                <c:pt idx="106">
                  <c:v>15.4</c:v>
                </c:pt>
                <c:pt idx="107">
                  <c:v>13.4</c:v>
                </c:pt>
                <c:pt idx="108">
                  <c:v>12.7</c:v>
                </c:pt>
                <c:pt idx="109">
                  <c:v>13.8</c:v>
                </c:pt>
                <c:pt idx="110">
                  <c:v>14</c:v>
                </c:pt>
                <c:pt idx="111">
                  <c:v>12.8</c:v>
                </c:pt>
                <c:pt idx="112">
                  <c:v>6.9</c:v>
                </c:pt>
                <c:pt idx="113">
                  <c:v>16.399999999999999</c:v>
                </c:pt>
                <c:pt idx="114">
                  <c:v>24.3</c:v>
                </c:pt>
                <c:pt idx="115">
                  <c:v>20</c:v>
                </c:pt>
                <c:pt idx="116">
                  <c:v>15.1</c:v>
                </c:pt>
                <c:pt idx="117">
                  <c:v>15</c:v>
                </c:pt>
                <c:pt idx="118">
                  <c:v>15.1</c:v>
                </c:pt>
                <c:pt idx="119">
                  <c:v>17.3</c:v>
                </c:pt>
                <c:pt idx="120">
                  <c:v>16.5</c:v>
                </c:pt>
                <c:pt idx="121">
                  <c:v>18.100000000000001</c:v>
                </c:pt>
                <c:pt idx="122">
                  <c:v>18.2</c:v>
                </c:pt>
                <c:pt idx="123">
                  <c:v>16.7</c:v>
                </c:pt>
                <c:pt idx="124">
                  <c:v>12.2</c:v>
                </c:pt>
                <c:pt idx="125">
                  <c:v>10.9</c:v>
                </c:pt>
                <c:pt idx="126">
                  <c:v>10.5</c:v>
                </c:pt>
                <c:pt idx="127">
                  <c:v>8.4</c:v>
                </c:pt>
                <c:pt idx="128">
                  <c:v>9.9</c:v>
                </c:pt>
                <c:pt idx="129">
                  <c:v>10.200000000000001</c:v>
                </c:pt>
                <c:pt idx="130">
                  <c:v>7.5</c:v>
                </c:pt>
                <c:pt idx="131">
                  <c:v>10.4</c:v>
                </c:pt>
                <c:pt idx="132">
                  <c:v>12.6</c:v>
                </c:pt>
                <c:pt idx="133">
                  <c:v>8.5</c:v>
                </c:pt>
                <c:pt idx="134">
                  <c:v>14.8</c:v>
                </c:pt>
                <c:pt idx="135">
                  <c:v>12.9</c:v>
                </c:pt>
                <c:pt idx="136">
                  <c:v>11.5</c:v>
                </c:pt>
                <c:pt idx="137">
                  <c:v>15.9</c:v>
                </c:pt>
                <c:pt idx="138">
                  <c:v>15.8</c:v>
                </c:pt>
                <c:pt idx="139">
                  <c:v>15</c:v>
                </c:pt>
                <c:pt idx="140">
                  <c:v>9.8000000000000007</c:v>
                </c:pt>
                <c:pt idx="141">
                  <c:v>9.5</c:v>
                </c:pt>
                <c:pt idx="142">
                  <c:v>10.1</c:v>
                </c:pt>
                <c:pt idx="143">
                  <c:v>9.5</c:v>
                </c:pt>
                <c:pt idx="144">
                  <c:v>9.1</c:v>
                </c:pt>
                <c:pt idx="145">
                  <c:v>9.4</c:v>
                </c:pt>
                <c:pt idx="146">
                  <c:v>11.9</c:v>
                </c:pt>
                <c:pt idx="147">
                  <c:v>10.8</c:v>
                </c:pt>
                <c:pt idx="148">
                  <c:v>10.7</c:v>
                </c:pt>
                <c:pt idx="149">
                  <c:v>14.3</c:v>
                </c:pt>
                <c:pt idx="150">
                  <c:v>13.7</c:v>
                </c:pt>
                <c:pt idx="151">
                  <c:v>12.9</c:v>
                </c:pt>
                <c:pt idx="152">
                  <c:v>12.4</c:v>
                </c:pt>
                <c:pt idx="153">
                  <c:v>14.7</c:v>
                </c:pt>
                <c:pt idx="154">
                  <c:v>12.9</c:v>
                </c:pt>
                <c:pt idx="155">
                  <c:v>14.9</c:v>
                </c:pt>
                <c:pt idx="156">
                  <c:v>17.8</c:v>
                </c:pt>
                <c:pt idx="157">
                  <c:v>10.8</c:v>
                </c:pt>
                <c:pt idx="158">
                  <c:v>10.7</c:v>
                </c:pt>
                <c:pt idx="159">
                  <c:v>11.4</c:v>
                </c:pt>
                <c:pt idx="160">
                  <c:v>10.3</c:v>
                </c:pt>
                <c:pt idx="161">
                  <c:v>13</c:v>
                </c:pt>
                <c:pt idx="162">
                  <c:v>17.899999999999999</c:v>
                </c:pt>
                <c:pt idx="163">
                  <c:v>16.399999999999999</c:v>
                </c:pt>
                <c:pt idx="164">
                  <c:v>22.3</c:v>
                </c:pt>
                <c:pt idx="165">
                  <c:v>19.2</c:v>
                </c:pt>
                <c:pt idx="166">
                  <c:v>19.399999999999999</c:v>
                </c:pt>
                <c:pt idx="167">
                  <c:v>15.7</c:v>
                </c:pt>
                <c:pt idx="168">
                  <c:v>13.6</c:v>
                </c:pt>
                <c:pt idx="169">
                  <c:v>11.3</c:v>
                </c:pt>
                <c:pt idx="170">
                  <c:v>10.5</c:v>
                </c:pt>
                <c:pt idx="171">
                  <c:v>10</c:v>
                </c:pt>
                <c:pt idx="172">
                  <c:v>9.7000000000000011</c:v>
                </c:pt>
                <c:pt idx="173">
                  <c:v>10</c:v>
                </c:pt>
                <c:pt idx="174">
                  <c:v>10.8</c:v>
                </c:pt>
                <c:pt idx="175">
                  <c:v>12.3</c:v>
                </c:pt>
                <c:pt idx="176">
                  <c:v>13.5</c:v>
                </c:pt>
                <c:pt idx="177">
                  <c:v>16.2</c:v>
                </c:pt>
                <c:pt idx="178">
                  <c:v>10.9</c:v>
                </c:pt>
                <c:pt idx="179">
                  <c:v>12.7</c:v>
                </c:pt>
                <c:pt idx="180">
                  <c:v>12.3</c:v>
                </c:pt>
                <c:pt idx="181">
                  <c:v>14.3</c:v>
                </c:pt>
                <c:pt idx="182">
                  <c:v>7.8</c:v>
                </c:pt>
                <c:pt idx="183">
                  <c:v>8.3000000000000007</c:v>
                </c:pt>
                <c:pt idx="184">
                  <c:v>8.3000000000000007</c:v>
                </c:pt>
                <c:pt idx="185">
                  <c:v>14.9</c:v>
                </c:pt>
                <c:pt idx="186">
                  <c:v>12.6</c:v>
                </c:pt>
                <c:pt idx="187">
                  <c:v>14.8</c:v>
                </c:pt>
                <c:pt idx="188">
                  <c:v>16.7</c:v>
                </c:pt>
                <c:pt idx="189">
                  <c:v>27.1</c:v>
                </c:pt>
                <c:pt idx="190">
                  <c:v>25.3</c:v>
                </c:pt>
                <c:pt idx="191">
                  <c:v>25.8</c:v>
                </c:pt>
                <c:pt idx="192">
                  <c:v>23.9</c:v>
                </c:pt>
                <c:pt idx="193">
                  <c:v>18.8</c:v>
                </c:pt>
                <c:pt idx="194">
                  <c:v>20.9</c:v>
                </c:pt>
                <c:pt idx="195">
                  <c:v>22.6</c:v>
                </c:pt>
                <c:pt idx="196">
                  <c:v>22</c:v>
                </c:pt>
                <c:pt idx="197">
                  <c:v>16.899999999999999</c:v>
                </c:pt>
                <c:pt idx="198">
                  <c:v>18.8</c:v>
                </c:pt>
                <c:pt idx="199">
                  <c:v>20.5</c:v>
                </c:pt>
                <c:pt idx="200">
                  <c:v>18.8</c:v>
                </c:pt>
                <c:pt idx="201">
                  <c:v>19.5</c:v>
                </c:pt>
                <c:pt idx="202">
                  <c:v>20.5</c:v>
                </c:pt>
                <c:pt idx="203">
                  <c:v>20.5</c:v>
                </c:pt>
                <c:pt idx="204">
                  <c:v>19.899999999999999</c:v>
                </c:pt>
                <c:pt idx="205">
                  <c:v>17.3</c:v>
                </c:pt>
                <c:pt idx="206">
                  <c:v>20.7</c:v>
                </c:pt>
                <c:pt idx="207">
                  <c:v>25.7</c:v>
                </c:pt>
                <c:pt idx="208">
                  <c:v>26.3</c:v>
                </c:pt>
                <c:pt idx="209">
                  <c:v>21.5</c:v>
                </c:pt>
                <c:pt idx="210">
                  <c:v>23.5</c:v>
                </c:pt>
                <c:pt idx="211">
                  <c:v>21.5</c:v>
                </c:pt>
                <c:pt idx="212">
                  <c:v>17.8</c:v>
                </c:pt>
                <c:pt idx="213">
                  <c:v>18</c:v>
                </c:pt>
                <c:pt idx="214">
                  <c:v>17.600000000000001</c:v>
                </c:pt>
                <c:pt idx="215">
                  <c:v>17.899999999999999</c:v>
                </c:pt>
                <c:pt idx="216">
                  <c:v>18.7</c:v>
                </c:pt>
                <c:pt idx="217">
                  <c:v>12.7</c:v>
                </c:pt>
                <c:pt idx="218">
                  <c:v>19.7</c:v>
                </c:pt>
                <c:pt idx="219">
                  <c:v>22.4</c:v>
                </c:pt>
                <c:pt idx="220">
                  <c:v>19.2</c:v>
                </c:pt>
                <c:pt idx="221">
                  <c:v>20.100000000000001</c:v>
                </c:pt>
                <c:pt idx="222">
                  <c:v>18.2</c:v>
                </c:pt>
                <c:pt idx="223">
                  <c:v>16.899999999999999</c:v>
                </c:pt>
                <c:pt idx="224">
                  <c:v>17</c:v>
                </c:pt>
                <c:pt idx="225">
                  <c:v>18.5</c:v>
                </c:pt>
                <c:pt idx="226">
                  <c:v>18.5</c:v>
                </c:pt>
                <c:pt idx="227">
                  <c:v>19.8</c:v>
                </c:pt>
                <c:pt idx="228">
                  <c:v>18.600000000000001</c:v>
                </c:pt>
                <c:pt idx="229">
                  <c:v>18.2</c:v>
                </c:pt>
                <c:pt idx="230">
                  <c:v>18.5</c:v>
                </c:pt>
                <c:pt idx="231">
                  <c:v>18.7</c:v>
                </c:pt>
                <c:pt idx="232">
                  <c:v>21.1</c:v>
                </c:pt>
                <c:pt idx="233">
                  <c:v>19</c:v>
                </c:pt>
                <c:pt idx="234">
                  <c:v>20.399999999999999</c:v>
                </c:pt>
                <c:pt idx="235">
                  <c:v>19.399999999999999</c:v>
                </c:pt>
                <c:pt idx="236">
                  <c:v>17.3</c:v>
                </c:pt>
                <c:pt idx="237">
                  <c:v>16</c:v>
                </c:pt>
                <c:pt idx="238">
                  <c:v>29.3</c:v>
                </c:pt>
                <c:pt idx="239">
                  <c:v>24.3</c:v>
                </c:pt>
                <c:pt idx="240">
                  <c:v>23.6</c:v>
                </c:pt>
                <c:pt idx="241">
                  <c:v>23.1</c:v>
                </c:pt>
                <c:pt idx="242">
                  <c:v>24.8</c:v>
                </c:pt>
                <c:pt idx="243">
                  <c:v>20.6</c:v>
                </c:pt>
                <c:pt idx="244">
                  <c:v>19</c:v>
                </c:pt>
                <c:pt idx="245">
                  <c:v>26.4</c:v>
                </c:pt>
                <c:pt idx="246">
                  <c:v>23.7</c:v>
                </c:pt>
                <c:pt idx="247">
                  <c:v>24.4</c:v>
                </c:pt>
                <c:pt idx="248">
                  <c:v>22.5</c:v>
                </c:pt>
                <c:pt idx="249">
                  <c:v>20.7</c:v>
                </c:pt>
                <c:pt idx="250">
                  <c:v>22.5</c:v>
                </c:pt>
                <c:pt idx="251">
                  <c:v>21.9</c:v>
                </c:pt>
                <c:pt idx="252">
                  <c:v>18.8</c:v>
                </c:pt>
                <c:pt idx="253">
                  <c:v>17.2</c:v>
                </c:pt>
                <c:pt idx="254">
                  <c:v>17.7</c:v>
                </c:pt>
                <c:pt idx="255">
                  <c:v>18.5</c:v>
                </c:pt>
                <c:pt idx="256">
                  <c:v>25.9</c:v>
                </c:pt>
                <c:pt idx="257">
                  <c:v>23.1</c:v>
                </c:pt>
                <c:pt idx="258">
                  <c:v>18.8</c:v>
                </c:pt>
                <c:pt idx="259">
                  <c:v>25.9</c:v>
                </c:pt>
                <c:pt idx="260">
                  <c:v>19.100000000000001</c:v>
                </c:pt>
                <c:pt idx="261">
                  <c:v>23.8</c:v>
                </c:pt>
                <c:pt idx="262">
                  <c:v>19.399999999999999</c:v>
                </c:pt>
                <c:pt idx="263">
                  <c:v>21.2</c:v>
                </c:pt>
                <c:pt idx="264">
                  <c:v>18.5</c:v>
                </c:pt>
                <c:pt idx="265">
                  <c:v>19.5</c:v>
                </c:pt>
                <c:pt idx="266">
                  <c:v>19.3</c:v>
                </c:pt>
                <c:pt idx="267">
                  <c:v>19.5</c:v>
                </c:pt>
                <c:pt idx="268">
                  <c:v>19.899999999999999</c:v>
                </c:pt>
                <c:pt idx="269">
                  <c:v>18.5</c:v>
                </c:pt>
                <c:pt idx="270">
                  <c:v>17</c:v>
                </c:pt>
                <c:pt idx="271">
                  <c:v>17.7</c:v>
                </c:pt>
                <c:pt idx="272">
                  <c:v>17.899999999999999</c:v>
                </c:pt>
                <c:pt idx="273">
                  <c:v>21</c:v>
                </c:pt>
                <c:pt idx="274">
                  <c:v>18.8</c:v>
                </c:pt>
                <c:pt idx="275">
                  <c:v>17.2</c:v>
                </c:pt>
                <c:pt idx="276">
                  <c:v>16.899999999999999</c:v>
                </c:pt>
                <c:pt idx="277">
                  <c:v>18.399999999999999</c:v>
                </c:pt>
                <c:pt idx="278">
                  <c:v>18.3</c:v>
                </c:pt>
                <c:pt idx="279">
                  <c:v>16.8</c:v>
                </c:pt>
                <c:pt idx="280">
                  <c:v>20.399999999999999</c:v>
                </c:pt>
                <c:pt idx="281">
                  <c:v>19.899999999999999</c:v>
                </c:pt>
                <c:pt idx="282">
                  <c:v>19.8</c:v>
                </c:pt>
                <c:pt idx="283">
                  <c:v>19.100000000000001</c:v>
                </c:pt>
                <c:pt idx="284">
                  <c:v>18.8</c:v>
                </c:pt>
                <c:pt idx="285">
                  <c:v>18.899999999999999</c:v>
                </c:pt>
                <c:pt idx="286">
                  <c:v>19.600000000000001</c:v>
                </c:pt>
                <c:pt idx="287">
                  <c:v>21.9</c:v>
                </c:pt>
                <c:pt idx="288">
                  <c:v>19.5</c:v>
                </c:pt>
                <c:pt idx="289">
                  <c:v>22</c:v>
                </c:pt>
                <c:pt idx="290">
                  <c:v>20.8</c:v>
                </c:pt>
                <c:pt idx="291">
                  <c:v>23.4</c:v>
                </c:pt>
                <c:pt idx="292">
                  <c:v>21.4</c:v>
                </c:pt>
                <c:pt idx="293">
                  <c:v>21</c:v>
                </c:pt>
                <c:pt idx="294">
                  <c:v>19.600000000000001</c:v>
                </c:pt>
                <c:pt idx="295">
                  <c:v>19.7</c:v>
                </c:pt>
                <c:pt idx="296">
                  <c:v>19.899999999999999</c:v>
                </c:pt>
                <c:pt idx="297">
                  <c:v>19.8</c:v>
                </c:pt>
                <c:pt idx="298">
                  <c:v>20.8</c:v>
                </c:pt>
                <c:pt idx="299">
                  <c:v>20.2</c:v>
                </c:pt>
                <c:pt idx="300">
                  <c:v>21.5</c:v>
                </c:pt>
                <c:pt idx="301">
                  <c:v>21.1</c:v>
                </c:pt>
                <c:pt idx="302">
                  <c:v>21.8</c:v>
                </c:pt>
                <c:pt idx="303">
                  <c:v>20.6</c:v>
                </c:pt>
                <c:pt idx="304">
                  <c:v>20.7</c:v>
                </c:pt>
                <c:pt idx="305">
                  <c:v>20.8</c:v>
                </c:pt>
                <c:pt idx="306">
                  <c:v>20.6</c:v>
                </c:pt>
                <c:pt idx="307">
                  <c:v>19.600000000000001</c:v>
                </c:pt>
                <c:pt idx="308">
                  <c:v>18.899999999999999</c:v>
                </c:pt>
                <c:pt idx="309">
                  <c:v>19.5</c:v>
                </c:pt>
                <c:pt idx="310">
                  <c:v>21.8</c:v>
                </c:pt>
                <c:pt idx="311">
                  <c:v>21.6</c:v>
                </c:pt>
                <c:pt idx="312">
                  <c:v>21.4</c:v>
                </c:pt>
                <c:pt idx="313">
                  <c:v>28.1</c:v>
                </c:pt>
                <c:pt idx="314">
                  <c:v>20</c:v>
                </c:pt>
                <c:pt idx="315">
                  <c:v>20.5</c:v>
                </c:pt>
                <c:pt idx="316">
                  <c:v>23</c:v>
                </c:pt>
                <c:pt idx="317">
                  <c:v>21</c:v>
                </c:pt>
                <c:pt idx="318">
                  <c:v>21.3</c:v>
                </c:pt>
                <c:pt idx="319">
                  <c:v>20.7</c:v>
                </c:pt>
                <c:pt idx="320">
                  <c:v>28.2</c:v>
                </c:pt>
                <c:pt idx="321">
                  <c:v>24.6</c:v>
                </c:pt>
                <c:pt idx="322">
                  <c:v>23</c:v>
                </c:pt>
                <c:pt idx="323">
                  <c:v>22.5</c:v>
                </c:pt>
                <c:pt idx="324">
                  <c:v>25.3</c:v>
                </c:pt>
                <c:pt idx="325">
                  <c:v>27.9</c:v>
                </c:pt>
                <c:pt idx="326">
                  <c:v>22.9</c:v>
                </c:pt>
                <c:pt idx="327">
                  <c:v>25.3</c:v>
                </c:pt>
                <c:pt idx="328">
                  <c:v>26.9</c:v>
                </c:pt>
                <c:pt idx="329">
                  <c:v>25</c:v>
                </c:pt>
                <c:pt idx="330">
                  <c:v>24.4</c:v>
                </c:pt>
                <c:pt idx="331">
                  <c:v>26.6</c:v>
                </c:pt>
                <c:pt idx="332">
                  <c:v>25</c:v>
                </c:pt>
                <c:pt idx="333">
                  <c:v>24.7</c:v>
                </c:pt>
                <c:pt idx="334">
                  <c:v>25.2</c:v>
                </c:pt>
                <c:pt idx="335">
                  <c:v>26.1</c:v>
                </c:pt>
                <c:pt idx="336">
                  <c:v>27.1</c:v>
                </c:pt>
                <c:pt idx="337">
                  <c:v>25.9</c:v>
                </c:pt>
                <c:pt idx="338">
                  <c:v>25.9</c:v>
                </c:pt>
                <c:pt idx="339">
                  <c:v>26.3</c:v>
                </c:pt>
                <c:pt idx="340">
                  <c:v>26.2</c:v>
                </c:pt>
                <c:pt idx="341">
                  <c:v>27.3</c:v>
                </c:pt>
                <c:pt idx="342">
                  <c:v>24.3</c:v>
                </c:pt>
                <c:pt idx="343">
                  <c:v>24.7</c:v>
                </c:pt>
                <c:pt idx="344">
                  <c:v>26.9</c:v>
                </c:pt>
                <c:pt idx="345">
                  <c:v>24.9</c:v>
                </c:pt>
                <c:pt idx="346">
                  <c:v>24.9</c:v>
                </c:pt>
                <c:pt idx="347">
                  <c:v>24.7</c:v>
                </c:pt>
                <c:pt idx="348">
                  <c:v>24.4</c:v>
                </c:pt>
                <c:pt idx="349">
                  <c:v>26</c:v>
                </c:pt>
                <c:pt idx="350">
                  <c:v>26.2</c:v>
                </c:pt>
                <c:pt idx="351">
                  <c:v>26</c:v>
                </c:pt>
                <c:pt idx="352">
                  <c:v>24.1</c:v>
                </c:pt>
                <c:pt idx="353">
                  <c:v>23.8</c:v>
                </c:pt>
                <c:pt idx="354">
                  <c:v>22.8</c:v>
                </c:pt>
                <c:pt idx="355">
                  <c:v>22.7</c:v>
                </c:pt>
                <c:pt idx="356">
                  <c:v>25.9</c:v>
                </c:pt>
                <c:pt idx="357">
                  <c:v>25.6</c:v>
                </c:pt>
                <c:pt idx="358">
                  <c:v>23.7</c:v>
                </c:pt>
                <c:pt idx="359">
                  <c:v>22.8</c:v>
                </c:pt>
                <c:pt idx="360">
                  <c:v>22.5</c:v>
                </c:pt>
                <c:pt idx="361">
                  <c:v>24.2</c:v>
                </c:pt>
                <c:pt idx="362">
                  <c:v>26.4</c:v>
                </c:pt>
                <c:pt idx="363">
                  <c:v>27</c:v>
                </c:pt>
                <c:pt idx="364">
                  <c:v>26.4</c:v>
                </c:pt>
                <c:pt idx="365">
                  <c:v>24.6</c:v>
                </c:pt>
                <c:pt idx="366">
                  <c:v>22.2</c:v>
                </c:pt>
                <c:pt idx="367">
                  <c:v>23.6</c:v>
                </c:pt>
                <c:pt idx="368">
                  <c:v>23.3</c:v>
                </c:pt>
                <c:pt idx="369">
                  <c:v>25.8</c:v>
                </c:pt>
                <c:pt idx="370">
                  <c:v>29.7</c:v>
                </c:pt>
                <c:pt idx="371">
                  <c:v>24.9</c:v>
                </c:pt>
                <c:pt idx="372">
                  <c:v>25.4</c:v>
                </c:pt>
                <c:pt idx="373">
                  <c:v>26.1</c:v>
                </c:pt>
                <c:pt idx="374">
                  <c:v>25.5</c:v>
                </c:pt>
                <c:pt idx="375">
                  <c:v>25.7</c:v>
                </c:pt>
                <c:pt idx="376">
                  <c:v>26.5</c:v>
                </c:pt>
                <c:pt idx="377">
                  <c:v>24.5</c:v>
                </c:pt>
                <c:pt idx="378">
                  <c:v>23.6</c:v>
                </c:pt>
                <c:pt idx="379">
                  <c:v>23.5</c:v>
                </c:pt>
                <c:pt idx="380">
                  <c:v>23.7</c:v>
                </c:pt>
                <c:pt idx="381">
                  <c:v>25.2</c:v>
                </c:pt>
                <c:pt idx="382">
                  <c:v>27.2</c:v>
                </c:pt>
                <c:pt idx="383">
                  <c:v>26.5</c:v>
                </c:pt>
                <c:pt idx="384">
                  <c:v>23.2</c:v>
                </c:pt>
                <c:pt idx="385">
                  <c:v>26.4</c:v>
                </c:pt>
                <c:pt idx="386">
                  <c:v>26.4</c:v>
                </c:pt>
                <c:pt idx="387">
                  <c:v>27.2</c:v>
                </c:pt>
                <c:pt idx="388">
                  <c:v>27.5</c:v>
                </c:pt>
                <c:pt idx="389">
                  <c:v>29.7</c:v>
                </c:pt>
                <c:pt idx="390">
                  <c:v>30.1</c:v>
                </c:pt>
                <c:pt idx="391">
                  <c:v>27.6</c:v>
                </c:pt>
                <c:pt idx="392">
                  <c:v>26.3</c:v>
                </c:pt>
                <c:pt idx="393">
                  <c:v>28.8</c:v>
                </c:pt>
                <c:pt idx="394">
                  <c:v>27.2</c:v>
                </c:pt>
                <c:pt idx="395">
                  <c:v>26.4</c:v>
                </c:pt>
                <c:pt idx="396">
                  <c:v>27</c:v>
                </c:pt>
                <c:pt idx="397">
                  <c:v>27.8</c:v>
                </c:pt>
                <c:pt idx="398">
                  <c:v>26.8</c:v>
                </c:pt>
                <c:pt idx="399">
                  <c:v>27.6</c:v>
                </c:pt>
                <c:pt idx="400">
                  <c:v>29.6</c:v>
                </c:pt>
                <c:pt idx="401">
                  <c:v>31.7</c:v>
                </c:pt>
                <c:pt idx="402">
                  <c:v>31.9</c:v>
                </c:pt>
                <c:pt idx="403">
                  <c:v>33.1</c:v>
                </c:pt>
                <c:pt idx="404">
                  <c:v>33.700000000000003</c:v>
                </c:pt>
                <c:pt idx="405">
                  <c:v>31.6</c:v>
                </c:pt>
                <c:pt idx="406">
                  <c:v>33</c:v>
                </c:pt>
                <c:pt idx="407">
                  <c:v>30.9</c:v>
                </c:pt>
                <c:pt idx="408">
                  <c:v>30.9</c:v>
                </c:pt>
                <c:pt idx="409">
                  <c:v>31.3</c:v>
                </c:pt>
                <c:pt idx="410">
                  <c:v>32.200000000000003</c:v>
                </c:pt>
                <c:pt idx="411">
                  <c:v>32.200000000000003</c:v>
                </c:pt>
                <c:pt idx="412">
                  <c:v>31.9</c:v>
                </c:pt>
                <c:pt idx="413">
                  <c:v>31.4</c:v>
                </c:pt>
                <c:pt idx="414">
                  <c:v>31.7</c:v>
                </c:pt>
                <c:pt idx="415">
                  <c:v>31.9</c:v>
                </c:pt>
                <c:pt idx="416">
                  <c:v>32.200000000000003</c:v>
                </c:pt>
                <c:pt idx="417">
                  <c:v>32.700000000000003</c:v>
                </c:pt>
                <c:pt idx="418">
                  <c:v>33.200000000000003</c:v>
                </c:pt>
                <c:pt idx="419">
                  <c:v>33.5</c:v>
                </c:pt>
                <c:pt idx="420">
                  <c:v>33.6</c:v>
                </c:pt>
                <c:pt idx="421">
                  <c:v>33.700000000000003</c:v>
                </c:pt>
                <c:pt idx="422">
                  <c:v>33.700000000000003</c:v>
                </c:pt>
                <c:pt idx="423">
                  <c:v>34.800000000000004</c:v>
                </c:pt>
                <c:pt idx="424">
                  <c:v>34.5</c:v>
                </c:pt>
                <c:pt idx="425">
                  <c:v>35</c:v>
                </c:pt>
                <c:pt idx="426">
                  <c:v>33</c:v>
                </c:pt>
                <c:pt idx="427">
                  <c:v>25.1</c:v>
                </c:pt>
                <c:pt idx="428">
                  <c:v>36.200000000000003</c:v>
                </c:pt>
                <c:pt idx="429">
                  <c:v>36.300000000000004</c:v>
                </c:pt>
                <c:pt idx="430">
                  <c:v>36.1</c:v>
                </c:pt>
                <c:pt idx="431">
                  <c:v>34.9</c:v>
                </c:pt>
                <c:pt idx="432">
                  <c:v>34.4</c:v>
                </c:pt>
                <c:pt idx="433">
                  <c:v>34.1</c:v>
                </c:pt>
                <c:pt idx="434">
                  <c:v>34</c:v>
                </c:pt>
                <c:pt idx="435">
                  <c:v>34.9</c:v>
                </c:pt>
                <c:pt idx="436">
                  <c:v>34.4</c:v>
                </c:pt>
                <c:pt idx="437">
                  <c:v>34.4</c:v>
                </c:pt>
                <c:pt idx="438">
                  <c:v>33.800000000000004</c:v>
                </c:pt>
                <c:pt idx="439">
                  <c:v>34.1</c:v>
                </c:pt>
                <c:pt idx="440">
                  <c:v>35.300000000000004</c:v>
                </c:pt>
                <c:pt idx="441">
                  <c:v>35.4</c:v>
                </c:pt>
                <c:pt idx="442">
                  <c:v>35.700000000000003</c:v>
                </c:pt>
                <c:pt idx="443">
                  <c:v>36</c:v>
                </c:pt>
                <c:pt idx="444">
                  <c:v>36.4</c:v>
                </c:pt>
                <c:pt idx="445">
                  <c:v>37.200000000000003</c:v>
                </c:pt>
                <c:pt idx="446">
                  <c:v>37.4</c:v>
                </c:pt>
                <c:pt idx="447">
                  <c:v>37.5</c:v>
                </c:pt>
                <c:pt idx="448">
                  <c:v>28.1</c:v>
                </c:pt>
                <c:pt idx="449">
                  <c:v>32.6</c:v>
                </c:pt>
                <c:pt idx="450">
                  <c:v>35.1</c:v>
                </c:pt>
                <c:pt idx="451">
                  <c:v>34.200000000000003</c:v>
                </c:pt>
                <c:pt idx="452">
                  <c:v>34.300000000000004</c:v>
                </c:pt>
                <c:pt idx="453">
                  <c:v>34.300000000000004</c:v>
                </c:pt>
                <c:pt idx="454">
                  <c:v>34.4</c:v>
                </c:pt>
                <c:pt idx="455">
                  <c:v>35.5</c:v>
                </c:pt>
                <c:pt idx="456">
                  <c:v>33.700000000000003</c:v>
                </c:pt>
                <c:pt idx="457">
                  <c:v>33.800000000000004</c:v>
                </c:pt>
                <c:pt idx="458">
                  <c:v>34.700000000000003</c:v>
                </c:pt>
                <c:pt idx="459">
                  <c:v>35.200000000000003</c:v>
                </c:pt>
                <c:pt idx="460">
                  <c:v>35.5</c:v>
                </c:pt>
                <c:pt idx="461">
                  <c:v>36</c:v>
                </c:pt>
                <c:pt idx="462">
                  <c:v>33.300000000000004</c:v>
                </c:pt>
                <c:pt idx="463">
                  <c:v>36.4</c:v>
                </c:pt>
                <c:pt idx="464">
                  <c:v>32.4</c:v>
                </c:pt>
                <c:pt idx="465">
                  <c:v>32</c:v>
                </c:pt>
                <c:pt idx="466">
                  <c:v>34.800000000000004</c:v>
                </c:pt>
                <c:pt idx="467">
                  <c:v>37.1</c:v>
                </c:pt>
                <c:pt idx="468">
                  <c:v>35.300000000000004</c:v>
                </c:pt>
                <c:pt idx="469">
                  <c:v>39.200000000000003</c:v>
                </c:pt>
                <c:pt idx="470">
                  <c:v>35.800000000000004</c:v>
                </c:pt>
                <c:pt idx="471">
                  <c:v>39.6</c:v>
                </c:pt>
                <c:pt idx="472">
                  <c:v>39.700000000000003</c:v>
                </c:pt>
                <c:pt idx="473">
                  <c:v>39.6</c:v>
                </c:pt>
                <c:pt idx="474">
                  <c:v>34.200000000000003</c:v>
                </c:pt>
                <c:pt idx="475">
                  <c:v>35</c:v>
                </c:pt>
                <c:pt idx="476">
                  <c:v>38.9</c:v>
                </c:pt>
                <c:pt idx="477">
                  <c:v>38.800000000000004</c:v>
                </c:pt>
                <c:pt idx="478">
                  <c:v>39.300000000000004</c:v>
                </c:pt>
                <c:pt idx="479">
                  <c:v>39.200000000000003</c:v>
                </c:pt>
                <c:pt idx="480">
                  <c:v>37.6</c:v>
                </c:pt>
                <c:pt idx="481">
                  <c:v>35.1</c:v>
                </c:pt>
                <c:pt idx="482">
                  <c:v>35.5</c:v>
                </c:pt>
                <c:pt idx="483">
                  <c:v>36.300000000000004</c:v>
                </c:pt>
                <c:pt idx="484">
                  <c:v>36.4</c:v>
                </c:pt>
                <c:pt idx="485">
                  <c:v>36.5</c:v>
                </c:pt>
                <c:pt idx="486">
                  <c:v>36.4</c:v>
                </c:pt>
                <c:pt idx="487">
                  <c:v>36.5</c:v>
                </c:pt>
                <c:pt idx="488">
                  <c:v>36.200000000000003</c:v>
                </c:pt>
                <c:pt idx="489">
                  <c:v>36.6</c:v>
                </c:pt>
                <c:pt idx="490">
                  <c:v>37.200000000000003</c:v>
                </c:pt>
                <c:pt idx="491">
                  <c:v>37.1</c:v>
                </c:pt>
                <c:pt idx="492">
                  <c:v>37.200000000000003</c:v>
                </c:pt>
                <c:pt idx="493">
                  <c:v>37</c:v>
                </c:pt>
                <c:pt idx="494">
                  <c:v>37.1</c:v>
                </c:pt>
                <c:pt idx="495">
                  <c:v>37</c:v>
                </c:pt>
                <c:pt idx="496">
                  <c:v>36.9</c:v>
                </c:pt>
                <c:pt idx="497">
                  <c:v>37.1</c:v>
                </c:pt>
                <c:pt idx="498">
                  <c:v>37.200000000000003</c:v>
                </c:pt>
                <c:pt idx="499">
                  <c:v>36</c:v>
                </c:pt>
                <c:pt idx="500">
                  <c:v>36</c:v>
                </c:pt>
                <c:pt idx="501">
                  <c:v>36.300000000000004</c:v>
                </c:pt>
                <c:pt idx="502">
                  <c:v>32.800000000000004</c:v>
                </c:pt>
                <c:pt idx="503">
                  <c:v>33.6</c:v>
                </c:pt>
                <c:pt idx="504">
                  <c:v>32.300000000000004</c:v>
                </c:pt>
                <c:pt idx="505">
                  <c:v>32.700000000000003</c:v>
                </c:pt>
                <c:pt idx="506">
                  <c:v>32.4</c:v>
                </c:pt>
                <c:pt idx="507">
                  <c:v>32.4</c:v>
                </c:pt>
                <c:pt idx="508">
                  <c:v>32.700000000000003</c:v>
                </c:pt>
                <c:pt idx="509">
                  <c:v>32.1</c:v>
                </c:pt>
                <c:pt idx="510">
                  <c:v>32.1</c:v>
                </c:pt>
                <c:pt idx="511">
                  <c:v>31.4</c:v>
                </c:pt>
                <c:pt idx="512">
                  <c:v>30.6</c:v>
                </c:pt>
                <c:pt idx="513">
                  <c:v>30.3</c:v>
                </c:pt>
                <c:pt idx="514">
                  <c:v>29.4</c:v>
                </c:pt>
                <c:pt idx="515">
                  <c:v>29.4</c:v>
                </c:pt>
                <c:pt idx="516">
                  <c:v>29.6</c:v>
                </c:pt>
                <c:pt idx="517">
                  <c:v>29.7</c:v>
                </c:pt>
                <c:pt idx="518">
                  <c:v>28.8</c:v>
                </c:pt>
                <c:pt idx="519">
                  <c:v>30.2</c:v>
                </c:pt>
                <c:pt idx="520">
                  <c:v>29</c:v>
                </c:pt>
                <c:pt idx="521">
                  <c:v>29.3</c:v>
                </c:pt>
                <c:pt idx="522">
                  <c:v>29.6</c:v>
                </c:pt>
                <c:pt idx="523">
                  <c:v>30.6</c:v>
                </c:pt>
                <c:pt idx="524">
                  <c:v>30.7</c:v>
                </c:pt>
                <c:pt idx="525">
                  <c:v>30.5</c:v>
                </c:pt>
                <c:pt idx="526">
                  <c:v>30.6</c:v>
                </c:pt>
                <c:pt idx="527">
                  <c:v>30.6</c:v>
                </c:pt>
                <c:pt idx="528">
                  <c:v>30.4</c:v>
                </c:pt>
                <c:pt idx="529">
                  <c:v>30.9</c:v>
                </c:pt>
                <c:pt idx="530">
                  <c:v>30.7</c:v>
                </c:pt>
                <c:pt idx="531">
                  <c:v>29.6</c:v>
                </c:pt>
                <c:pt idx="532">
                  <c:v>31.3</c:v>
                </c:pt>
                <c:pt idx="533">
                  <c:v>31.7</c:v>
                </c:pt>
                <c:pt idx="534">
                  <c:v>30.7</c:v>
                </c:pt>
                <c:pt idx="535">
                  <c:v>29.1</c:v>
                </c:pt>
                <c:pt idx="536">
                  <c:v>30.7</c:v>
                </c:pt>
                <c:pt idx="537">
                  <c:v>31.7</c:v>
                </c:pt>
                <c:pt idx="538">
                  <c:v>31.9</c:v>
                </c:pt>
                <c:pt idx="539">
                  <c:v>32.1</c:v>
                </c:pt>
                <c:pt idx="540">
                  <c:v>32.300000000000004</c:v>
                </c:pt>
                <c:pt idx="541">
                  <c:v>32.4</c:v>
                </c:pt>
                <c:pt idx="542">
                  <c:v>30.7</c:v>
                </c:pt>
                <c:pt idx="543">
                  <c:v>30.6</c:v>
                </c:pt>
                <c:pt idx="544">
                  <c:v>31.2</c:v>
                </c:pt>
                <c:pt idx="545">
                  <c:v>31.3</c:v>
                </c:pt>
                <c:pt idx="546">
                  <c:v>31.2</c:v>
                </c:pt>
                <c:pt idx="547">
                  <c:v>31.3</c:v>
                </c:pt>
                <c:pt idx="548">
                  <c:v>32.4</c:v>
                </c:pt>
                <c:pt idx="549">
                  <c:v>31.3</c:v>
                </c:pt>
                <c:pt idx="550">
                  <c:v>31.3</c:v>
                </c:pt>
                <c:pt idx="551">
                  <c:v>31.7</c:v>
                </c:pt>
                <c:pt idx="552">
                  <c:v>31.3</c:v>
                </c:pt>
                <c:pt idx="553">
                  <c:v>31.4</c:v>
                </c:pt>
                <c:pt idx="554">
                  <c:v>31.6</c:v>
                </c:pt>
                <c:pt idx="555">
                  <c:v>31.6</c:v>
                </c:pt>
                <c:pt idx="556">
                  <c:v>31.6</c:v>
                </c:pt>
                <c:pt idx="557">
                  <c:v>31.9</c:v>
                </c:pt>
                <c:pt idx="558">
                  <c:v>31.1</c:v>
                </c:pt>
                <c:pt idx="559">
                  <c:v>31.3</c:v>
                </c:pt>
                <c:pt idx="560">
                  <c:v>30.8</c:v>
                </c:pt>
                <c:pt idx="561">
                  <c:v>31.1</c:v>
                </c:pt>
                <c:pt idx="562">
                  <c:v>30.9</c:v>
                </c:pt>
                <c:pt idx="563">
                  <c:v>30.9</c:v>
                </c:pt>
                <c:pt idx="564">
                  <c:v>29.5</c:v>
                </c:pt>
                <c:pt idx="565">
                  <c:v>31.9</c:v>
                </c:pt>
                <c:pt idx="566">
                  <c:v>31.7</c:v>
                </c:pt>
                <c:pt idx="567">
                  <c:v>31.8</c:v>
                </c:pt>
                <c:pt idx="568">
                  <c:v>32</c:v>
                </c:pt>
                <c:pt idx="569">
                  <c:v>32.1</c:v>
                </c:pt>
                <c:pt idx="570">
                  <c:v>32</c:v>
                </c:pt>
                <c:pt idx="571">
                  <c:v>32</c:v>
                </c:pt>
                <c:pt idx="572">
                  <c:v>31.8</c:v>
                </c:pt>
                <c:pt idx="573">
                  <c:v>32</c:v>
                </c:pt>
                <c:pt idx="574">
                  <c:v>32.1</c:v>
                </c:pt>
                <c:pt idx="575">
                  <c:v>32</c:v>
                </c:pt>
                <c:pt idx="576">
                  <c:v>31.9</c:v>
                </c:pt>
                <c:pt idx="577">
                  <c:v>31.8</c:v>
                </c:pt>
                <c:pt idx="578">
                  <c:v>31.2</c:v>
                </c:pt>
                <c:pt idx="579">
                  <c:v>32</c:v>
                </c:pt>
                <c:pt idx="580">
                  <c:v>31.4</c:v>
                </c:pt>
                <c:pt idx="581">
                  <c:v>31.6</c:v>
                </c:pt>
                <c:pt idx="582">
                  <c:v>31.3</c:v>
                </c:pt>
                <c:pt idx="583">
                  <c:v>32.1</c:v>
                </c:pt>
                <c:pt idx="584">
                  <c:v>32.300000000000004</c:v>
                </c:pt>
                <c:pt idx="585">
                  <c:v>32.4</c:v>
                </c:pt>
                <c:pt idx="586">
                  <c:v>33</c:v>
                </c:pt>
                <c:pt idx="587">
                  <c:v>32</c:v>
                </c:pt>
                <c:pt idx="588">
                  <c:v>31.5</c:v>
                </c:pt>
                <c:pt idx="589">
                  <c:v>31.4</c:v>
                </c:pt>
                <c:pt idx="590">
                  <c:v>31.9</c:v>
                </c:pt>
                <c:pt idx="591">
                  <c:v>33.9</c:v>
                </c:pt>
                <c:pt idx="592">
                  <c:v>34</c:v>
                </c:pt>
                <c:pt idx="593">
                  <c:v>32.5</c:v>
                </c:pt>
                <c:pt idx="594">
                  <c:v>32.1</c:v>
                </c:pt>
                <c:pt idx="595">
                  <c:v>33.4</c:v>
                </c:pt>
                <c:pt idx="596">
                  <c:v>32.700000000000003</c:v>
                </c:pt>
                <c:pt idx="597">
                  <c:v>32.5</c:v>
                </c:pt>
                <c:pt idx="598">
                  <c:v>32</c:v>
                </c:pt>
                <c:pt idx="599">
                  <c:v>31.8</c:v>
                </c:pt>
                <c:pt idx="600">
                  <c:v>32.5</c:v>
                </c:pt>
                <c:pt idx="601">
                  <c:v>32.700000000000003</c:v>
                </c:pt>
                <c:pt idx="602">
                  <c:v>32.1</c:v>
                </c:pt>
                <c:pt idx="603">
                  <c:v>31.9</c:v>
                </c:pt>
                <c:pt idx="604">
                  <c:v>32</c:v>
                </c:pt>
                <c:pt idx="605">
                  <c:v>30.2</c:v>
                </c:pt>
                <c:pt idx="606">
                  <c:v>29.9</c:v>
                </c:pt>
                <c:pt idx="607">
                  <c:v>30.7</c:v>
                </c:pt>
                <c:pt idx="608">
                  <c:v>30.8</c:v>
                </c:pt>
                <c:pt idx="609">
                  <c:v>31</c:v>
                </c:pt>
                <c:pt idx="610">
                  <c:v>31.2</c:v>
                </c:pt>
                <c:pt idx="611">
                  <c:v>31.1</c:v>
                </c:pt>
                <c:pt idx="612">
                  <c:v>30.7</c:v>
                </c:pt>
                <c:pt idx="613">
                  <c:v>30.4</c:v>
                </c:pt>
                <c:pt idx="614">
                  <c:v>30.7</c:v>
                </c:pt>
                <c:pt idx="615">
                  <c:v>30.3</c:v>
                </c:pt>
                <c:pt idx="616">
                  <c:v>30.3</c:v>
                </c:pt>
                <c:pt idx="617">
                  <c:v>30.4</c:v>
                </c:pt>
                <c:pt idx="618">
                  <c:v>30.4</c:v>
                </c:pt>
                <c:pt idx="619">
                  <c:v>30.4</c:v>
                </c:pt>
                <c:pt idx="620">
                  <c:v>31</c:v>
                </c:pt>
                <c:pt idx="621">
                  <c:v>30.9</c:v>
                </c:pt>
                <c:pt idx="622">
                  <c:v>30.8</c:v>
                </c:pt>
                <c:pt idx="623">
                  <c:v>30.9</c:v>
                </c:pt>
                <c:pt idx="624">
                  <c:v>30.9</c:v>
                </c:pt>
                <c:pt idx="625">
                  <c:v>30.7</c:v>
                </c:pt>
                <c:pt idx="626">
                  <c:v>30.8</c:v>
                </c:pt>
                <c:pt idx="627">
                  <c:v>30.5</c:v>
                </c:pt>
                <c:pt idx="628">
                  <c:v>30.4</c:v>
                </c:pt>
                <c:pt idx="629">
                  <c:v>30.6</c:v>
                </c:pt>
                <c:pt idx="630">
                  <c:v>30.5</c:v>
                </c:pt>
                <c:pt idx="631">
                  <c:v>30.4</c:v>
                </c:pt>
                <c:pt idx="632">
                  <c:v>30.7</c:v>
                </c:pt>
                <c:pt idx="633">
                  <c:v>31.2</c:v>
                </c:pt>
                <c:pt idx="634">
                  <c:v>32.4</c:v>
                </c:pt>
                <c:pt idx="635">
                  <c:v>33.200000000000003</c:v>
                </c:pt>
                <c:pt idx="636">
                  <c:v>30.2</c:v>
                </c:pt>
                <c:pt idx="637">
                  <c:v>31</c:v>
                </c:pt>
                <c:pt idx="638">
                  <c:v>31.3</c:v>
                </c:pt>
                <c:pt idx="639">
                  <c:v>31.3</c:v>
                </c:pt>
                <c:pt idx="640">
                  <c:v>31.2</c:v>
                </c:pt>
                <c:pt idx="641">
                  <c:v>31.2</c:v>
                </c:pt>
                <c:pt idx="642">
                  <c:v>31.4</c:v>
                </c:pt>
                <c:pt idx="643">
                  <c:v>31.5</c:v>
                </c:pt>
                <c:pt idx="644">
                  <c:v>31.6</c:v>
                </c:pt>
                <c:pt idx="645">
                  <c:v>31.8</c:v>
                </c:pt>
                <c:pt idx="646">
                  <c:v>32</c:v>
                </c:pt>
                <c:pt idx="647">
                  <c:v>32.300000000000004</c:v>
                </c:pt>
                <c:pt idx="648">
                  <c:v>32.5</c:v>
                </c:pt>
                <c:pt idx="649">
                  <c:v>33.4</c:v>
                </c:pt>
                <c:pt idx="650">
                  <c:v>33.800000000000004</c:v>
                </c:pt>
                <c:pt idx="651">
                  <c:v>32.300000000000004</c:v>
                </c:pt>
                <c:pt idx="652">
                  <c:v>32.4</c:v>
                </c:pt>
                <c:pt idx="653">
                  <c:v>32.6</c:v>
                </c:pt>
                <c:pt idx="654">
                  <c:v>32.1</c:v>
                </c:pt>
                <c:pt idx="655">
                  <c:v>32.300000000000004</c:v>
                </c:pt>
                <c:pt idx="656">
                  <c:v>32.1</c:v>
                </c:pt>
                <c:pt idx="657">
                  <c:v>32.5</c:v>
                </c:pt>
                <c:pt idx="658">
                  <c:v>31.5</c:v>
                </c:pt>
                <c:pt idx="659">
                  <c:v>31.2</c:v>
                </c:pt>
                <c:pt idx="660">
                  <c:v>31.8</c:v>
                </c:pt>
                <c:pt idx="661">
                  <c:v>31.1</c:v>
                </c:pt>
                <c:pt idx="662">
                  <c:v>30.8</c:v>
                </c:pt>
                <c:pt idx="663">
                  <c:v>30.9</c:v>
                </c:pt>
                <c:pt idx="664">
                  <c:v>31.5</c:v>
                </c:pt>
                <c:pt idx="665">
                  <c:v>31.5</c:v>
                </c:pt>
                <c:pt idx="666">
                  <c:v>31.3</c:v>
                </c:pt>
                <c:pt idx="667">
                  <c:v>30.8</c:v>
                </c:pt>
                <c:pt idx="668">
                  <c:v>29.6</c:v>
                </c:pt>
                <c:pt idx="669">
                  <c:v>29.7</c:v>
                </c:pt>
                <c:pt idx="670">
                  <c:v>29.7</c:v>
                </c:pt>
                <c:pt idx="671">
                  <c:v>30.3</c:v>
                </c:pt>
                <c:pt idx="672">
                  <c:v>29.9</c:v>
                </c:pt>
                <c:pt idx="673">
                  <c:v>30.7</c:v>
                </c:pt>
                <c:pt idx="674">
                  <c:v>30.3</c:v>
                </c:pt>
                <c:pt idx="675">
                  <c:v>30.5</c:v>
                </c:pt>
                <c:pt idx="676">
                  <c:v>31.8</c:v>
                </c:pt>
                <c:pt idx="677">
                  <c:v>31.9</c:v>
                </c:pt>
                <c:pt idx="678">
                  <c:v>32.4</c:v>
                </c:pt>
                <c:pt idx="679">
                  <c:v>30.9</c:v>
                </c:pt>
                <c:pt idx="680">
                  <c:v>31.4</c:v>
                </c:pt>
                <c:pt idx="681">
                  <c:v>31.9</c:v>
                </c:pt>
                <c:pt idx="682">
                  <c:v>31.6</c:v>
                </c:pt>
                <c:pt idx="683">
                  <c:v>31.7</c:v>
                </c:pt>
                <c:pt idx="684">
                  <c:v>31.6</c:v>
                </c:pt>
                <c:pt idx="685">
                  <c:v>31.5</c:v>
                </c:pt>
                <c:pt idx="686">
                  <c:v>31.6</c:v>
                </c:pt>
                <c:pt idx="687">
                  <c:v>31.5</c:v>
                </c:pt>
                <c:pt idx="688">
                  <c:v>31.5</c:v>
                </c:pt>
                <c:pt idx="689">
                  <c:v>30.3</c:v>
                </c:pt>
                <c:pt idx="690">
                  <c:v>29.8</c:v>
                </c:pt>
                <c:pt idx="691">
                  <c:v>31</c:v>
                </c:pt>
                <c:pt idx="692">
                  <c:v>30.7</c:v>
                </c:pt>
                <c:pt idx="693">
                  <c:v>30.8</c:v>
                </c:pt>
                <c:pt idx="694">
                  <c:v>31.5</c:v>
                </c:pt>
                <c:pt idx="695">
                  <c:v>30.7</c:v>
                </c:pt>
                <c:pt idx="696">
                  <c:v>30.9</c:v>
                </c:pt>
                <c:pt idx="697">
                  <c:v>30.7</c:v>
                </c:pt>
                <c:pt idx="698">
                  <c:v>30.7</c:v>
                </c:pt>
                <c:pt idx="699">
                  <c:v>30.6</c:v>
                </c:pt>
                <c:pt idx="700">
                  <c:v>30.2</c:v>
                </c:pt>
                <c:pt idx="701">
                  <c:v>30.2</c:v>
                </c:pt>
                <c:pt idx="702">
                  <c:v>30.2</c:v>
                </c:pt>
                <c:pt idx="703">
                  <c:v>32.200000000000003</c:v>
                </c:pt>
                <c:pt idx="704">
                  <c:v>31.8</c:v>
                </c:pt>
                <c:pt idx="705">
                  <c:v>33.200000000000003</c:v>
                </c:pt>
                <c:pt idx="706">
                  <c:v>33.300000000000004</c:v>
                </c:pt>
                <c:pt idx="707">
                  <c:v>32.200000000000003</c:v>
                </c:pt>
                <c:pt idx="708">
                  <c:v>32.1</c:v>
                </c:pt>
                <c:pt idx="709">
                  <c:v>31.8</c:v>
                </c:pt>
                <c:pt idx="710">
                  <c:v>31.7</c:v>
                </c:pt>
                <c:pt idx="711">
                  <c:v>32.6</c:v>
                </c:pt>
                <c:pt idx="712">
                  <c:v>32.1</c:v>
                </c:pt>
                <c:pt idx="713">
                  <c:v>32.200000000000003</c:v>
                </c:pt>
                <c:pt idx="714">
                  <c:v>32.4</c:v>
                </c:pt>
                <c:pt idx="715">
                  <c:v>32.6</c:v>
                </c:pt>
                <c:pt idx="716">
                  <c:v>32.6</c:v>
                </c:pt>
                <c:pt idx="717">
                  <c:v>32.6</c:v>
                </c:pt>
                <c:pt idx="718">
                  <c:v>33</c:v>
                </c:pt>
                <c:pt idx="719">
                  <c:v>33.700000000000003</c:v>
                </c:pt>
                <c:pt idx="720">
                  <c:v>32.6</c:v>
                </c:pt>
                <c:pt idx="721">
                  <c:v>33.5</c:v>
                </c:pt>
                <c:pt idx="722">
                  <c:v>33.4</c:v>
                </c:pt>
                <c:pt idx="723">
                  <c:v>32.700000000000003</c:v>
                </c:pt>
                <c:pt idx="724">
                  <c:v>30.4</c:v>
                </c:pt>
                <c:pt idx="725">
                  <c:v>28.4</c:v>
                </c:pt>
                <c:pt idx="726">
                  <c:v>33.6</c:v>
                </c:pt>
                <c:pt idx="727">
                  <c:v>33.5</c:v>
                </c:pt>
                <c:pt idx="728">
                  <c:v>32.300000000000004</c:v>
                </c:pt>
                <c:pt idx="729">
                  <c:v>34.1</c:v>
                </c:pt>
                <c:pt idx="730">
                  <c:v>34.1</c:v>
                </c:pt>
                <c:pt idx="731">
                  <c:v>33.6</c:v>
                </c:pt>
                <c:pt idx="732">
                  <c:v>33.200000000000003</c:v>
                </c:pt>
                <c:pt idx="733">
                  <c:v>33.4</c:v>
                </c:pt>
                <c:pt idx="734">
                  <c:v>33.800000000000004</c:v>
                </c:pt>
                <c:pt idx="735">
                  <c:v>33.4</c:v>
                </c:pt>
                <c:pt idx="736">
                  <c:v>32.700000000000003</c:v>
                </c:pt>
                <c:pt idx="737">
                  <c:v>31.6</c:v>
                </c:pt>
                <c:pt idx="738">
                  <c:v>31.5</c:v>
                </c:pt>
                <c:pt idx="739">
                  <c:v>31.9</c:v>
                </c:pt>
                <c:pt idx="740">
                  <c:v>33.200000000000003</c:v>
                </c:pt>
                <c:pt idx="741">
                  <c:v>33.300000000000004</c:v>
                </c:pt>
                <c:pt idx="742">
                  <c:v>33.300000000000004</c:v>
                </c:pt>
                <c:pt idx="743">
                  <c:v>33.4</c:v>
                </c:pt>
                <c:pt idx="744">
                  <c:v>33.1</c:v>
                </c:pt>
                <c:pt idx="745">
                  <c:v>32.700000000000003</c:v>
                </c:pt>
                <c:pt idx="746">
                  <c:v>33.4</c:v>
                </c:pt>
                <c:pt idx="747">
                  <c:v>33</c:v>
                </c:pt>
                <c:pt idx="748">
                  <c:v>33.300000000000004</c:v>
                </c:pt>
                <c:pt idx="749">
                  <c:v>33.1</c:v>
                </c:pt>
                <c:pt idx="750">
                  <c:v>32.200000000000003</c:v>
                </c:pt>
                <c:pt idx="751">
                  <c:v>32.800000000000004</c:v>
                </c:pt>
                <c:pt idx="752">
                  <c:v>32.1</c:v>
                </c:pt>
                <c:pt idx="753">
                  <c:v>31.9</c:v>
                </c:pt>
                <c:pt idx="754">
                  <c:v>33.300000000000004</c:v>
                </c:pt>
                <c:pt idx="755">
                  <c:v>33.200000000000003</c:v>
                </c:pt>
                <c:pt idx="756">
                  <c:v>33.4</c:v>
                </c:pt>
                <c:pt idx="757">
                  <c:v>33.4</c:v>
                </c:pt>
                <c:pt idx="758">
                  <c:v>33.200000000000003</c:v>
                </c:pt>
                <c:pt idx="759">
                  <c:v>31.5</c:v>
                </c:pt>
                <c:pt idx="760">
                  <c:v>30.2</c:v>
                </c:pt>
                <c:pt idx="761">
                  <c:v>31.7</c:v>
                </c:pt>
                <c:pt idx="762">
                  <c:v>31.1</c:v>
                </c:pt>
                <c:pt idx="763">
                  <c:v>30.5</c:v>
                </c:pt>
                <c:pt idx="764">
                  <c:v>30.4</c:v>
                </c:pt>
                <c:pt idx="765">
                  <c:v>30.2</c:v>
                </c:pt>
                <c:pt idx="766">
                  <c:v>36.6</c:v>
                </c:pt>
                <c:pt idx="767">
                  <c:v>36.6</c:v>
                </c:pt>
                <c:pt idx="768">
                  <c:v>37.200000000000003</c:v>
                </c:pt>
                <c:pt idx="769">
                  <c:v>37.9</c:v>
                </c:pt>
                <c:pt idx="770">
                  <c:v>37.700000000000003</c:v>
                </c:pt>
                <c:pt idx="771">
                  <c:v>38</c:v>
                </c:pt>
                <c:pt idx="772">
                  <c:v>37.9</c:v>
                </c:pt>
                <c:pt idx="773">
                  <c:v>36.4</c:v>
                </c:pt>
                <c:pt idx="774">
                  <c:v>38.200000000000003</c:v>
                </c:pt>
                <c:pt idx="775">
                  <c:v>37.1</c:v>
                </c:pt>
                <c:pt idx="776">
                  <c:v>37.5</c:v>
                </c:pt>
                <c:pt idx="777">
                  <c:v>37.6</c:v>
                </c:pt>
                <c:pt idx="778">
                  <c:v>37.700000000000003</c:v>
                </c:pt>
                <c:pt idx="779">
                  <c:v>37.1</c:v>
                </c:pt>
                <c:pt idx="780">
                  <c:v>37.9</c:v>
                </c:pt>
                <c:pt idx="781">
                  <c:v>37.9</c:v>
                </c:pt>
                <c:pt idx="782">
                  <c:v>38.1</c:v>
                </c:pt>
                <c:pt idx="783">
                  <c:v>38.1</c:v>
                </c:pt>
                <c:pt idx="784">
                  <c:v>38.200000000000003</c:v>
                </c:pt>
                <c:pt idx="785">
                  <c:v>37.200000000000003</c:v>
                </c:pt>
                <c:pt idx="786">
                  <c:v>38.9</c:v>
                </c:pt>
                <c:pt idx="787">
                  <c:v>38.4</c:v>
                </c:pt>
                <c:pt idx="788">
                  <c:v>38.800000000000004</c:v>
                </c:pt>
                <c:pt idx="789">
                  <c:v>39</c:v>
                </c:pt>
                <c:pt idx="790">
                  <c:v>39</c:v>
                </c:pt>
                <c:pt idx="791">
                  <c:v>38</c:v>
                </c:pt>
                <c:pt idx="792">
                  <c:v>38.5</c:v>
                </c:pt>
                <c:pt idx="793">
                  <c:v>38.6</c:v>
                </c:pt>
                <c:pt idx="794">
                  <c:v>38.4</c:v>
                </c:pt>
                <c:pt idx="795">
                  <c:v>38.200000000000003</c:v>
                </c:pt>
                <c:pt idx="796">
                  <c:v>38.4</c:v>
                </c:pt>
                <c:pt idx="797">
                  <c:v>38.700000000000003</c:v>
                </c:pt>
                <c:pt idx="798">
                  <c:v>39</c:v>
                </c:pt>
                <c:pt idx="799">
                  <c:v>39</c:v>
                </c:pt>
                <c:pt idx="800">
                  <c:v>38.800000000000004</c:v>
                </c:pt>
                <c:pt idx="801">
                  <c:v>38.800000000000004</c:v>
                </c:pt>
                <c:pt idx="802">
                  <c:v>38.800000000000004</c:v>
                </c:pt>
                <c:pt idx="803">
                  <c:v>38.6</c:v>
                </c:pt>
                <c:pt idx="804">
                  <c:v>38.800000000000004</c:v>
                </c:pt>
                <c:pt idx="805">
                  <c:v>38.800000000000004</c:v>
                </c:pt>
                <c:pt idx="806">
                  <c:v>38.9</c:v>
                </c:pt>
                <c:pt idx="807">
                  <c:v>38.800000000000004</c:v>
                </c:pt>
                <c:pt idx="808">
                  <c:v>38.800000000000004</c:v>
                </c:pt>
                <c:pt idx="809">
                  <c:v>39.300000000000004</c:v>
                </c:pt>
                <c:pt idx="810">
                  <c:v>39.1</c:v>
                </c:pt>
                <c:pt idx="811">
                  <c:v>40.1</c:v>
                </c:pt>
                <c:pt idx="812">
                  <c:v>40.1</c:v>
                </c:pt>
                <c:pt idx="813">
                  <c:v>39.700000000000003</c:v>
                </c:pt>
                <c:pt idx="814">
                  <c:v>39.300000000000004</c:v>
                </c:pt>
                <c:pt idx="815">
                  <c:v>39.200000000000003</c:v>
                </c:pt>
                <c:pt idx="816">
                  <c:v>39.4</c:v>
                </c:pt>
                <c:pt idx="817">
                  <c:v>39.4</c:v>
                </c:pt>
                <c:pt idx="818">
                  <c:v>39</c:v>
                </c:pt>
                <c:pt idx="819">
                  <c:v>38.4</c:v>
                </c:pt>
                <c:pt idx="820">
                  <c:v>37.700000000000003</c:v>
                </c:pt>
                <c:pt idx="821">
                  <c:v>37.800000000000004</c:v>
                </c:pt>
                <c:pt idx="822">
                  <c:v>37.800000000000004</c:v>
                </c:pt>
                <c:pt idx="823">
                  <c:v>37.800000000000004</c:v>
                </c:pt>
                <c:pt idx="824">
                  <c:v>38.4</c:v>
                </c:pt>
                <c:pt idx="825">
                  <c:v>38.5</c:v>
                </c:pt>
                <c:pt idx="826">
                  <c:v>38.6</c:v>
                </c:pt>
                <c:pt idx="827">
                  <c:v>38.6</c:v>
                </c:pt>
                <c:pt idx="828">
                  <c:v>38.6</c:v>
                </c:pt>
                <c:pt idx="829">
                  <c:v>38.6</c:v>
                </c:pt>
                <c:pt idx="830">
                  <c:v>39.700000000000003</c:v>
                </c:pt>
                <c:pt idx="831">
                  <c:v>38.800000000000004</c:v>
                </c:pt>
                <c:pt idx="832">
                  <c:v>39.200000000000003</c:v>
                </c:pt>
                <c:pt idx="833">
                  <c:v>38.800000000000004</c:v>
                </c:pt>
                <c:pt idx="834">
                  <c:v>39</c:v>
                </c:pt>
                <c:pt idx="835">
                  <c:v>39</c:v>
                </c:pt>
                <c:pt idx="836">
                  <c:v>39</c:v>
                </c:pt>
                <c:pt idx="837">
                  <c:v>38.6</c:v>
                </c:pt>
                <c:pt idx="838">
                  <c:v>38.1</c:v>
                </c:pt>
                <c:pt idx="839">
                  <c:v>37.700000000000003</c:v>
                </c:pt>
                <c:pt idx="840">
                  <c:v>37.300000000000004</c:v>
                </c:pt>
                <c:pt idx="841">
                  <c:v>38.1</c:v>
                </c:pt>
                <c:pt idx="842">
                  <c:v>38.200000000000003</c:v>
                </c:pt>
                <c:pt idx="843">
                  <c:v>37.800000000000004</c:v>
                </c:pt>
                <c:pt idx="844">
                  <c:v>39.4</c:v>
                </c:pt>
                <c:pt idx="845">
                  <c:v>38.9</c:v>
                </c:pt>
                <c:pt idx="846">
                  <c:v>39.5</c:v>
                </c:pt>
                <c:pt idx="847">
                  <c:v>38.9</c:v>
                </c:pt>
                <c:pt idx="848">
                  <c:v>39</c:v>
                </c:pt>
                <c:pt idx="849">
                  <c:v>39.200000000000003</c:v>
                </c:pt>
                <c:pt idx="850">
                  <c:v>39.1</c:v>
                </c:pt>
                <c:pt idx="851">
                  <c:v>39.300000000000004</c:v>
                </c:pt>
                <c:pt idx="852">
                  <c:v>39.4</c:v>
                </c:pt>
                <c:pt idx="853">
                  <c:v>38.6</c:v>
                </c:pt>
                <c:pt idx="854">
                  <c:v>36.9</c:v>
                </c:pt>
                <c:pt idx="855">
                  <c:v>38.200000000000003</c:v>
                </c:pt>
                <c:pt idx="856">
                  <c:v>38.200000000000003</c:v>
                </c:pt>
                <c:pt idx="857">
                  <c:v>37.700000000000003</c:v>
                </c:pt>
                <c:pt idx="858">
                  <c:v>35.9</c:v>
                </c:pt>
                <c:pt idx="859">
                  <c:v>37.300000000000004</c:v>
                </c:pt>
                <c:pt idx="860">
                  <c:v>37.4</c:v>
                </c:pt>
                <c:pt idx="861">
                  <c:v>35</c:v>
                </c:pt>
                <c:pt idx="862">
                  <c:v>35.800000000000004</c:v>
                </c:pt>
                <c:pt idx="863">
                  <c:v>36.1</c:v>
                </c:pt>
                <c:pt idx="864">
                  <c:v>34.9</c:v>
                </c:pt>
                <c:pt idx="865">
                  <c:v>35.4</c:v>
                </c:pt>
                <c:pt idx="866">
                  <c:v>35.5</c:v>
                </c:pt>
                <c:pt idx="867">
                  <c:v>35.300000000000004</c:v>
                </c:pt>
                <c:pt idx="868">
                  <c:v>35.200000000000003</c:v>
                </c:pt>
                <c:pt idx="869">
                  <c:v>35.200000000000003</c:v>
                </c:pt>
                <c:pt idx="870">
                  <c:v>35</c:v>
                </c:pt>
                <c:pt idx="871">
                  <c:v>34.4</c:v>
                </c:pt>
                <c:pt idx="872">
                  <c:v>33.9</c:v>
                </c:pt>
                <c:pt idx="873">
                  <c:v>33.200000000000003</c:v>
                </c:pt>
                <c:pt idx="874">
                  <c:v>30.5</c:v>
                </c:pt>
                <c:pt idx="875">
                  <c:v>29</c:v>
                </c:pt>
                <c:pt idx="876">
                  <c:v>30.3</c:v>
                </c:pt>
                <c:pt idx="877">
                  <c:v>30.8</c:v>
                </c:pt>
                <c:pt idx="878">
                  <c:v>31</c:v>
                </c:pt>
                <c:pt idx="879">
                  <c:v>30.6</c:v>
                </c:pt>
                <c:pt idx="880">
                  <c:v>30.6</c:v>
                </c:pt>
                <c:pt idx="881">
                  <c:v>30.5</c:v>
                </c:pt>
                <c:pt idx="882">
                  <c:v>30.6</c:v>
                </c:pt>
                <c:pt idx="883">
                  <c:v>27.8</c:v>
                </c:pt>
                <c:pt idx="884">
                  <c:v>27.9</c:v>
                </c:pt>
                <c:pt idx="885">
                  <c:v>27.4</c:v>
                </c:pt>
                <c:pt idx="886">
                  <c:v>27.7</c:v>
                </c:pt>
                <c:pt idx="887">
                  <c:v>25.8</c:v>
                </c:pt>
                <c:pt idx="888">
                  <c:v>25.7</c:v>
                </c:pt>
                <c:pt idx="889">
                  <c:v>25.9</c:v>
                </c:pt>
                <c:pt idx="890">
                  <c:v>25.5</c:v>
                </c:pt>
                <c:pt idx="891">
                  <c:v>25.1</c:v>
                </c:pt>
                <c:pt idx="892">
                  <c:v>25.3</c:v>
                </c:pt>
                <c:pt idx="893">
                  <c:v>24.7</c:v>
                </c:pt>
                <c:pt idx="894">
                  <c:v>24.2</c:v>
                </c:pt>
                <c:pt idx="895">
                  <c:v>24.7</c:v>
                </c:pt>
                <c:pt idx="896">
                  <c:v>23.6</c:v>
                </c:pt>
                <c:pt idx="897">
                  <c:v>24.1</c:v>
                </c:pt>
                <c:pt idx="898">
                  <c:v>26.1</c:v>
                </c:pt>
                <c:pt idx="899">
                  <c:v>27.2</c:v>
                </c:pt>
                <c:pt idx="900">
                  <c:v>28.1</c:v>
                </c:pt>
                <c:pt idx="901">
                  <c:v>23.4</c:v>
                </c:pt>
                <c:pt idx="902">
                  <c:v>22.8</c:v>
                </c:pt>
                <c:pt idx="903">
                  <c:v>21.6</c:v>
                </c:pt>
                <c:pt idx="904">
                  <c:v>21.9</c:v>
                </c:pt>
                <c:pt idx="905">
                  <c:v>24.2</c:v>
                </c:pt>
                <c:pt idx="906">
                  <c:v>24.8</c:v>
                </c:pt>
                <c:pt idx="907">
                  <c:v>21.3</c:v>
                </c:pt>
                <c:pt idx="908">
                  <c:v>20.2</c:v>
                </c:pt>
                <c:pt idx="909">
                  <c:v>19.5</c:v>
                </c:pt>
                <c:pt idx="910">
                  <c:v>19.399999999999999</c:v>
                </c:pt>
                <c:pt idx="911">
                  <c:v>20.7</c:v>
                </c:pt>
                <c:pt idx="912">
                  <c:v>18.399999999999999</c:v>
                </c:pt>
                <c:pt idx="913">
                  <c:v>16</c:v>
                </c:pt>
                <c:pt idx="914">
                  <c:v>16.5</c:v>
                </c:pt>
                <c:pt idx="915">
                  <c:v>16.8</c:v>
                </c:pt>
                <c:pt idx="916">
                  <c:v>23.4</c:v>
                </c:pt>
                <c:pt idx="917">
                  <c:v>19.399999999999999</c:v>
                </c:pt>
                <c:pt idx="918">
                  <c:v>16</c:v>
                </c:pt>
                <c:pt idx="919">
                  <c:v>16.899999999999999</c:v>
                </c:pt>
                <c:pt idx="920">
                  <c:v>18.2</c:v>
                </c:pt>
                <c:pt idx="921">
                  <c:v>20.399999999999999</c:v>
                </c:pt>
                <c:pt idx="922">
                  <c:v>20.2</c:v>
                </c:pt>
                <c:pt idx="923">
                  <c:v>19.600000000000001</c:v>
                </c:pt>
                <c:pt idx="924">
                  <c:v>23.2</c:v>
                </c:pt>
                <c:pt idx="925">
                  <c:v>19.2</c:v>
                </c:pt>
                <c:pt idx="926">
                  <c:v>19.5</c:v>
                </c:pt>
                <c:pt idx="927">
                  <c:v>22.8</c:v>
                </c:pt>
                <c:pt idx="928">
                  <c:v>21</c:v>
                </c:pt>
                <c:pt idx="929">
                  <c:v>18.7</c:v>
                </c:pt>
                <c:pt idx="930">
                  <c:v>19.5</c:v>
                </c:pt>
                <c:pt idx="931">
                  <c:v>19.2</c:v>
                </c:pt>
                <c:pt idx="932">
                  <c:v>18.100000000000001</c:v>
                </c:pt>
                <c:pt idx="933">
                  <c:v>18.600000000000001</c:v>
                </c:pt>
                <c:pt idx="934">
                  <c:v>18.5</c:v>
                </c:pt>
                <c:pt idx="935">
                  <c:v>18.8</c:v>
                </c:pt>
                <c:pt idx="936">
                  <c:v>19.600000000000001</c:v>
                </c:pt>
                <c:pt idx="937">
                  <c:v>20</c:v>
                </c:pt>
                <c:pt idx="938">
                  <c:v>21.5</c:v>
                </c:pt>
                <c:pt idx="939">
                  <c:v>20.8</c:v>
                </c:pt>
                <c:pt idx="940">
                  <c:v>19.3</c:v>
                </c:pt>
                <c:pt idx="941">
                  <c:v>19.5</c:v>
                </c:pt>
                <c:pt idx="942">
                  <c:v>16.899999999999999</c:v>
                </c:pt>
                <c:pt idx="943">
                  <c:v>16.600000000000001</c:v>
                </c:pt>
                <c:pt idx="944">
                  <c:v>17.2</c:v>
                </c:pt>
                <c:pt idx="945">
                  <c:v>18.899999999999999</c:v>
                </c:pt>
                <c:pt idx="946">
                  <c:v>17</c:v>
                </c:pt>
                <c:pt idx="947">
                  <c:v>19.100000000000001</c:v>
                </c:pt>
                <c:pt idx="948">
                  <c:v>17.100000000000001</c:v>
                </c:pt>
                <c:pt idx="949">
                  <c:v>17</c:v>
                </c:pt>
                <c:pt idx="950">
                  <c:v>16.600000000000001</c:v>
                </c:pt>
                <c:pt idx="951">
                  <c:v>17.899999999999999</c:v>
                </c:pt>
                <c:pt idx="952">
                  <c:v>18.7</c:v>
                </c:pt>
                <c:pt idx="953">
                  <c:v>21.5</c:v>
                </c:pt>
                <c:pt idx="954">
                  <c:v>19.3</c:v>
                </c:pt>
                <c:pt idx="955">
                  <c:v>19.100000000000001</c:v>
                </c:pt>
                <c:pt idx="956">
                  <c:v>18.100000000000001</c:v>
                </c:pt>
                <c:pt idx="957">
                  <c:v>18.399999999999999</c:v>
                </c:pt>
                <c:pt idx="958">
                  <c:v>18.8</c:v>
                </c:pt>
                <c:pt idx="959">
                  <c:v>19.7</c:v>
                </c:pt>
                <c:pt idx="960">
                  <c:v>19.3</c:v>
                </c:pt>
                <c:pt idx="961">
                  <c:v>17.5</c:v>
                </c:pt>
                <c:pt idx="962">
                  <c:v>15</c:v>
                </c:pt>
                <c:pt idx="963">
                  <c:v>16.2</c:v>
                </c:pt>
                <c:pt idx="964">
                  <c:v>15.5</c:v>
                </c:pt>
                <c:pt idx="965">
                  <c:v>14.5</c:v>
                </c:pt>
                <c:pt idx="966">
                  <c:v>14.3</c:v>
                </c:pt>
                <c:pt idx="967">
                  <c:v>14.3</c:v>
                </c:pt>
                <c:pt idx="968">
                  <c:v>15</c:v>
                </c:pt>
                <c:pt idx="969">
                  <c:v>14.2</c:v>
                </c:pt>
                <c:pt idx="970">
                  <c:v>13.2</c:v>
                </c:pt>
                <c:pt idx="971">
                  <c:v>13.7</c:v>
                </c:pt>
                <c:pt idx="972">
                  <c:v>13.4</c:v>
                </c:pt>
                <c:pt idx="973">
                  <c:v>12.8</c:v>
                </c:pt>
                <c:pt idx="974">
                  <c:v>13.1</c:v>
                </c:pt>
                <c:pt idx="975">
                  <c:v>13.3</c:v>
                </c:pt>
                <c:pt idx="976">
                  <c:v>16.5</c:v>
                </c:pt>
                <c:pt idx="977">
                  <c:v>15.5</c:v>
                </c:pt>
                <c:pt idx="978">
                  <c:v>15.5</c:v>
                </c:pt>
                <c:pt idx="979">
                  <c:v>14.3</c:v>
                </c:pt>
                <c:pt idx="980">
                  <c:v>14.9</c:v>
                </c:pt>
                <c:pt idx="981">
                  <c:v>21.4</c:v>
                </c:pt>
                <c:pt idx="982">
                  <c:v>14.9</c:v>
                </c:pt>
                <c:pt idx="983">
                  <c:v>14.4</c:v>
                </c:pt>
                <c:pt idx="984">
                  <c:v>27.1</c:v>
                </c:pt>
                <c:pt idx="985">
                  <c:v>16.899999999999999</c:v>
                </c:pt>
                <c:pt idx="986">
                  <c:v>16.8</c:v>
                </c:pt>
                <c:pt idx="987">
                  <c:v>15.9</c:v>
                </c:pt>
                <c:pt idx="988">
                  <c:v>15.9</c:v>
                </c:pt>
                <c:pt idx="989">
                  <c:v>16.399999999999999</c:v>
                </c:pt>
                <c:pt idx="990">
                  <c:v>16.2</c:v>
                </c:pt>
                <c:pt idx="991">
                  <c:v>17.5</c:v>
                </c:pt>
                <c:pt idx="992">
                  <c:v>18.600000000000001</c:v>
                </c:pt>
                <c:pt idx="993">
                  <c:v>23.1</c:v>
                </c:pt>
                <c:pt idx="994">
                  <c:v>23.3</c:v>
                </c:pt>
                <c:pt idx="995">
                  <c:v>17.100000000000001</c:v>
                </c:pt>
                <c:pt idx="996">
                  <c:v>17.2</c:v>
                </c:pt>
                <c:pt idx="997">
                  <c:v>17.399999999999999</c:v>
                </c:pt>
                <c:pt idx="998">
                  <c:v>17.5</c:v>
                </c:pt>
                <c:pt idx="999">
                  <c:v>17</c:v>
                </c:pt>
                <c:pt idx="1000">
                  <c:v>16.100000000000001</c:v>
                </c:pt>
                <c:pt idx="1001">
                  <c:v>17.2</c:v>
                </c:pt>
                <c:pt idx="1002">
                  <c:v>17.100000000000001</c:v>
                </c:pt>
                <c:pt idx="1003">
                  <c:v>22</c:v>
                </c:pt>
                <c:pt idx="1004">
                  <c:v>15.9</c:v>
                </c:pt>
                <c:pt idx="1005">
                  <c:v>17.7</c:v>
                </c:pt>
                <c:pt idx="1006">
                  <c:v>15.4</c:v>
                </c:pt>
                <c:pt idx="1007">
                  <c:v>18.899999999999999</c:v>
                </c:pt>
                <c:pt idx="1008">
                  <c:v>20.5</c:v>
                </c:pt>
                <c:pt idx="1009">
                  <c:v>19.600000000000001</c:v>
                </c:pt>
                <c:pt idx="1010">
                  <c:v>27.8</c:v>
                </c:pt>
                <c:pt idx="1011">
                  <c:v>23</c:v>
                </c:pt>
                <c:pt idx="1012">
                  <c:v>23</c:v>
                </c:pt>
                <c:pt idx="1013">
                  <c:v>23.1</c:v>
                </c:pt>
                <c:pt idx="1014">
                  <c:v>25.2</c:v>
                </c:pt>
                <c:pt idx="1015">
                  <c:v>24.9</c:v>
                </c:pt>
                <c:pt idx="1016">
                  <c:v>27.7</c:v>
                </c:pt>
                <c:pt idx="1017">
                  <c:v>26.5</c:v>
                </c:pt>
                <c:pt idx="1018">
                  <c:v>26.3</c:v>
                </c:pt>
                <c:pt idx="1019">
                  <c:v>28.7</c:v>
                </c:pt>
                <c:pt idx="1020">
                  <c:v>27.9</c:v>
                </c:pt>
                <c:pt idx="1021">
                  <c:v>30.5</c:v>
                </c:pt>
                <c:pt idx="1022">
                  <c:v>23.5</c:v>
                </c:pt>
                <c:pt idx="1023">
                  <c:v>23.3</c:v>
                </c:pt>
                <c:pt idx="1024">
                  <c:v>24.3</c:v>
                </c:pt>
                <c:pt idx="1025">
                  <c:v>26.5</c:v>
                </c:pt>
                <c:pt idx="1026">
                  <c:v>22.9</c:v>
                </c:pt>
                <c:pt idx="1027">
                  <c:v>22.6</c:v>
                </c:pt>
                <c:pt idx="1028">
                  <c:v>22</c:v>
                </c:pt>
                <c:pt idx="1029">
                  <c:v>22.3</c:v>
                </c:pt>
                <c:pt idx="1030">
                  <c:v>21.2</c:v>
                </c:pt>
                <c:pt idx="1031">
                  <c:v>18.899999999999999</c:v>
                </c:pt>
                <c:pt idx="1032">
                  <c:v>18.5</c:v>
                </c:pt>
                <c:pt idx="1033">
                  <c:v>17.3</c:v>
                </c:pt>
                <c:pt idx="1034">
                  <c:v>15.7</c:v>
                </c:pt>
                <c:pt idx="1035">
                  <c:v>15.7</c:v>
                </c:pt>
                <c:pt idx="1036">
                  <c:v>16</c:v>
                </c:pt>
                <c:pt idx="1037">
                  <c:v>20.2</c:v>
                </c:pt>
                <c:pt idx="1038">
                  <c:v>20.399999999999999</c:v>
                </c:pt>
                <c:pt idx="1039">
                  <c:v>19.100000000000001</c:v>
                </c:pt>
                <c:pt idx="1040">
                  <c:v>17.5</c:v>
                </c:pt>
                <c:pt idx="1041">
                  <c:v>17.399999999999999</c:v>
                </c:pt>
                <c:pt idx="1042">
                  <c:v>17.899999999999999</c:v>
                </c:pt>
                <c:pt idx="1043">
                  <c:v>20.9</c:v>
                </c:pt>
                <c:pt idx="1044">
                  <c:v>26.1</c:v>
                </c:pt>
                <c:pt idx="1045">
                  <c:v>26.5</c:v>
                </c:pt>
                <c:pt idx="1046">
                  <c:v>23.7</c:v>
                </c:pt>
                <c:pt idx="1047">
                  <c:v>21.8</c:v>
                </c:pt>
                <c:pt idx="1048">
                  <c:v>21</c:v>
                </c:pt>
                <c:pt idx="1049">
                  <c:v>21</c:v>
                </c:pt>
                <c:pt idx="1050">
                  <c:v>21.2</c:v>
                </c:pt>
                <c:pt idx="1051">
                  <c:v>22.5</c:v>
                </c:pt>
                <c:pt idx="1052">
                  <c:v>22.8</c:v>
                </c:pt>
                <c:pt idx="1053">
                  <c:v>23</c:v>
                </c:pt>
                <c:pt idx="1054">
                  <c:v>23.8</c:v>
                </c:pt>
                <c:pt idx="1055">
                  <c:v>27</c:v>
                </c:pt>
                <c:pt idx="1056">
                  <c:v>24.5</c:v>
                </c:pt>
                <c:pt idx="1057">
                  <c:v>26.7</c:v>
                </c:pt>
                <c:pt idx="1058">
                  <c:v>27.5</c:v>
                </c:pt>
                <c:pt idx="1059">
                  <c:v>24.5</c:v>
                </c:pt>
                <c:pt idx="1060">
                  <c:v>21.6</c:v>
                </c:pt>
                <c:pt idx="1061">
                  <c:v>21.1</c:v>
                </c:pt>
                <c:pt idx="1062">
                  <c:v>21.4</c:v>
                </c:pt>
                <c:pt idx="1063">
                  <c:v>21.8</c:v>
                </c:pt>
                <c:pt idx="1064">
                  <c:v>21.4</c:v>
                </c:pt>
                <c:pt idx="1065">
                  <c:v>23.1</c:v>
                </c:pt>
                <c:pt idx="1066">
                  <c:v>22.4</c:v>
                </c:pt>
                <c:pt idx="1067">
                  <c:v>22.7</c:v>
                </c:pt>
                <c:pt idx="1068">
                  <c:v>23.3</c:v>
                </c:pt>
                <c:pt idx="1069">
                  <c:v>25.6</c:v>
                </c:pt>
                <c:pt idx="1070">
                  <c:v>25.3</c:v>
                </c:pt>
                <c:pt idx="1071">
                  <c:v>23.5</c:v>
                </c:pt>
                <c:pt idx="1072">
                  <c:v>22</c:v>
                </c:pt>
                <c:pt idx="1073">
                  <c:v>22.2</c:v>
                </c:pt>
                <c:pt idx="1074">
                  <c:v>22.1</c:v>
                </c:pt>
                <c:pt idx="1075">
                  <c:v>23.4</c:v>
                </c:pt>
                <c:pt idx="1076">
                  <c:v>24.3</c:v>
                </c:pt>
                <c:pt idx="1077">
                  <c:v>22.6</c:v>
                </c:pt>
                <c:pt idx="1078">
                  <c:v>24</c:v>
                </c:pt>
                <c:pt idx="1079">
                  <c:v>24.3</c:v>
                </c:pt>
                <c:pt idx="1080">
                  <c:v>23.6</c:v>
                </c:pt>
                <c:pt idx="1081">
                  <c:v>25</c:v>
                </c:pt>
                <c:pt idx="1082">
                  <c:v>26.4</c:v>
                </c:pt>
                <c:pt idx="1083">
                  <c:v>25.1</c:v>
                </c:pt>
                <c:pt idx="1084">
                  <c:v>28</c:v>
                </c:pt>
                <c:pt idx="1085">
                  <c:v>28.5</c:v>
                </c:pt>
                <c:pt idx="1086">
                  <c:v>27.9</c:v>
                </c:pt>
                <c:pt idx="1087">
                  <c:v>29.1</c:v>
                </c:pt>
                <c:pt idx="1088">
                  <c:v>29.8</c:v>
                </c:pt>
                <c:pt idx="1089">
                  <c:v>30.2</c:v>
                </c:pt>
                <c:pt idx="1090">
                  <c:v>30.4</c:v>
                </c:pt>
                <c:pt idx="1091">
                  <c:v>30.5</c:v>
                </c:pt>
                <c:pt idx="1092">
                  <c:v>29.9</c:v>
                </c:pt>
                <c:pt idx="1093">
                  <c:v>29.9</c:v>
                </c:pt>
                <c:pt idx="1094">
                  <c:v>30.3</c:v>
                </c:pt>
                <c:pt idx="1095">
                  <c:v>29.1</c:v>
                </c:pt>
                <c:pt idx="1096">
                  <c:v>28.8</c:v>
                </c:pt>
                <c:pt idx="1097">
                  <c:v>28.7</c:v>
                </c:pt>
                <c:pt idx="1098">
                  <c:v>29.3</c:v>
                </c:pt>
                <c:pt idx="1099">
                  <c:v>29.6</c:v>
                </c:pt>
                <c:pt idx="1100">
                  <c:v>30.5</c:v>
                </c:pt>
                <c:pt idx="1101">
                  <c:v>29.2</c:v>
                </c:pt>
                <c:pt idx="1102">
                  <c:v>31.3</c:v>
                </c:pt>
                <c:pt idx="1103">
                  <c:v>31.6</c:v>
                </c:pt>
                <c:pt idx="1104">
                  <c:v>31.1</c:v>
                </c:pt>
                <c:pt idx="1105">
                  <c:v>29.8</c:v>
                </c:pt>
                <c:pt idx="1106">
                  <c:v>32.4</c:v>
                </c:pt>
                <c:pt idx="1107">
                  <c:v>23.4</c:v>
                </c:pt>
                <c:pt idx="1108">
                  <c:v>19</c:v>
                </c:pt>
                <c:pt idx="1109">
                  <c:v>18.600000000000001</c:v>
                </c:pt>
                <c:pt idx="1110">
                  <c:v>17.8</c:v>
                </c:pt>
                <c:pt idx="1111">
                  <c:v>17.8</c:v>
                </c:pt>
                <c:pt idx="1112">
                  <c:v>21.1</c:v>
                </c:pt>
                <c:pt idx="1113">
                  <c:v>18.899999999999999</c:v>
                </c:pt>
                <c:pt idx="1114">
                  <c:v>17.399999999999999</c:v>
                </c:pt>
                <c:pt idx="1115">
                  <c:v>16.5</c:v>
                </c:pt>
                <c:pt idx="1116">
                  <c:v>16.5</c:v>
                </c:pt>
                <c:pt idx="1117">
                  <c:v>16.3</c:v>
                </c:pt>
                <c:pt idx="1118">
                  <c:v>16.8</c:v>
                </c:pt>
                <c:pt idx="1119">
                  <c:v>17.600000000000001</c:v>
                </c:pt>
                <c:pt idx="1120">
                  <c:v>17</c:v>
                </c:pt>
                <c:pt idx="1121">
                  <c:v>17</c:v>
                </c:pt>
                <c:pt idx="1122">
                  <c:v>20.9</c:v>
                </c:pt>
                <c:pt idx="1123">
                  <c:v>24.3</c:v>
                </c:pt>
                <c:pt idx="1124">
                  <c:v>28.6</c:v>
                </c:pt>
                <c:pt idx="1125">
                  <c:v>25.6</c:v>
                </c:pt>
                <c:pt idx="1126">
                  <c:v>23.7</c:v>
                </c:pt>
                <c:pt idx="1127">
                  <c:v>23.9</c:v>
                </c:pt>
                <c:pt idx="1128">
                  <c:v>23.9</c:v>
                </c:pt>
                <c:pt idx="1129">
                  <c:v>22.9</c:v>
                </c:pt>
                <c:pt idx="1130">
                  <c:v>20.7</c:v>
                </c:pt>
                <c:pt idx="1131">
                  <c:v>22.1</c:v>
                </c:pt>
                <c:pt idx="1132">
                  <c:v>20.7</c:v>
                </c:pt>
                <c:pt idx="1133">
                  <c:v>20.8</c:v>
                </c:pt>
                <c:pt idx="1134">
                  <c:v>20</c:v>
                </c:pt>
                <c:pt idx="1135">
                  <c:v>20</c:v>
                </c:pt>
                <c:pt idx="1136">
                  <c:v>20</c:v>
                </c:pt>
                <c:pt idx="1137">
                  <c:v>21.8</c:v>
                </c:pt>
                <c:pt idx="1138">
                  <c:v>24.5</c:v>
                </c:pt>
                <c:pt idx="1139">
                  <c:v>25.7</c:v>
                </c:pt>
                <c:pt idx="1140">
                  <c:v>27.6</c:v>
                </c:pt>
                <c:pt idx="1141">
                  <c:v>29</c:v>
                </c:pt>
                <c:pt idx="1142">
                  <c:v>29.7</c:v>
                </c:pt>
                <c:pt idx="1143">
                  <c:v>29</c:v>
                </c:pt>
                <c:pt idx="1144">
                  <c:v>32</c:v>
                </c:pt>
                <c:pt idx="1145">
                  <c:v>31.5</c:v>
                </c:pt>
                <c:pt idx="1146">
                  <c:v>32.5</c:v>
                </c:pt>
                <c:pt idx="1147">
                  <c:v>31.4</c:v>
                </c:pt>
                <c:pt idx="1148">
                  <c:v>30.6</c:v>
                </c:pt>
                <c:pt idx="1149">
                  <c:v>29.8</c:v>
                </c:pt>
                <c:pt idx="1150">
                  <c:v>30</c:v>
                </c:pt>
                <c:pt idx="1151">
                  <c:v>30.7</c:v>
                </c:pt>
                <c:pt idx="1152">
                  <c:v>32.200000000000003</c:v>
                </c:pt>
                <c:pt idx="1153">
                  <c:v>31.5</c:v>
                </c:pt>
                <c:pt idx="1154">
                  <c:v>34</c:v>
                </c:pt>
                <c:pt idx="1155">
                  <c:v>35</c:v>
                </c:pt>
                <c:pt idx="1156">
                  <c:v>32.6</c:v>
                </c:pt>
                <c:pt idx="1157">
                  <c:v>33</c:v>
                </c:pt>
                <c:pt idx="1158">
                  <c:v>34</c:v>
                </c:pt>
                <c:pt idx="1159">
                  <c:v>34.1</c:v>
                </c:pt>
                <c:pt idx="1160">
                  <c:v>33.200000000000003</c:v>
                </c:pt>
                <c:pt idx="1161">
                  <c:v>35.5</c:v>
                </c:pt>
                <c:pt idx="1162">
                  <c:v>32.700000000000003</c:v>
                </c:pt>
                <c:pt idx="1163">
                  <c:v>32.6</c:v>
                </c:pt>
                <c:pt idx="1164">
                  <c:v>31.8</c:v>
                </c:pt>
                <c:pt idx="1165">
                  <c:v>32.6</c:v>
                </c:pt>
                <c:pt idx="1166">
                  <c:v>33.200000000000003</c:v>
                </c:pt>
                <c:pt idx="1167">
                  <c:v>34</c:v>
                </c:pt>
                <c:pt idx="1168">
                  <c:v>33.4</c:v>
                </c:pt>
                <c:pt idx="1169">
                  <c:v>32.4</c:v>
                </c:pt>
                <c:pt idx="1170">
                  <c:v>31</c:v>
                </c:pt>
                <c:pt idx="1171">
                  <c:v>32.4</c:v>
                </c:pt>
                <c:pt idx="1172">
                  <c:v>32.700000000000003</c:v>
                </c:pt>
                <c:pt idx="1173">
                  <c:v>29</c:v>
                </c:pt>
                <c:pt idx="1174">
                  <c:v>30.2</c:v>
                </c:pt>
                <c:pt idx="1175">
                  <c:v>27.9</c:v>
                </c:pt>
                <c:pt idx="1176">
                  <c:v>26.3</c:v>
                </c:pt>
                <c:pt idx="1177">
                  <c:v>26.1</c:v>
                </c:pt>
                <c:pt idx="1178">
                  <c:v>23.8</c:v>
                </c:pt>
                <c:pt idx="1179">
                  <c:v>25.2</c:v>
                </c:pt>
                <c:pt idx="1180">
                  <c:v>26.2</c:v>
                </c:pt>
                <c:pt idx="1181">
                  <c:v>26.8</c:v>
                </c:pt>
                <c:pt idx="1182">
                  <c:v>25.7</c:v>
                </c:pt>
                <c:pt idx="1183">
                  <c:v>23.5</c:v>
                </c:pt>
                <c:pt idx="1184">
                  <c:v>18.7</c:v>
                </c:pt>
                <c:pt idx="1185">
                  <c:v>16.100000000000001</c:v>
                </c:pt>
                <c:pt idx="1186">
                  <c:v>14.3</c:v>
                </c:pt>
                <c:pt idx="1187">
                  <c:v>12.5</c:v>
                </c:pt>
                <c:pt idx="1188">
                  <c:v>12.7</c:v>
                </c:pt>
                <c:pt idx="1189">
                  <c:v>12</c:v>
                </c:pt>
                <c:pt idx="1190">
                  <c:v>10.5</c:v>
                </c:pt>
                <c:pt idx="1191">
                  <c:v>9.1</c:v>
                </c:pt>
                <c:pt idx="1192">
                  <c:v>10.9</c:v>
                </c:pt>
                <c:pt idx="1193">
                  <c:v>16.7</c:v>
                </c:pt>
                <c:pt idx="1194">
                  <c:v>16.7</c:v>
                </c:pt>
                <c:pt idx="1195">
                  <c:v>14.2</c:v>
                </c:pt>
                <c:pt idx="1196">
                  <c:v>13.7</c:v>
                </c:pt>
                <c:pt idx="1197">
                  <c:v>12.3</c:v>
                </c:pt>
                <c:pt idx="1198">
                  <c:v>10.8</c:v>
                </c:pt>
                <c:pt idx="1199">
                  <c:v>11.8</c:v>
                </c:pt>
                <c:pt idx="1200">
                  <c:v>11.5</c:v>
                </c:pt>
                <c:pt idx="1201">
                  <c:v>10.5</c:v>
                </c:pt>
                <c:pt idx="1202">
                  <c:v>11.5</c:v>
                </c:pt>
                <c:pt idx="1203">
                  <c:v>12.8</c:v>
                </c:pt>
                <c:pt idx="1204">
                  <c:v>19.399999999999999</c:v>
                </c:pt>
                <c:pt idx="1205">
                  <c:v>22.4</c:v>
                </c:pt>
                <c:pt idx="1206">
                  <c:v>23.8</c:v>
                </c:pt>
                <c:pt idx="1207">
                  <c:v>23.3</c:v>
                </c:pt>
                <c:pt idx="1208">
                  <c:v>13.6</c:v>
                </c:pt>
                <c:pt idx="1209">
                  <c:v>23</c:v>
                </c:pt>
                <c:pt idx="1210">
                  <c:v>23.1</c:v>
                </c:pt>
                <c:pt idx="1211">
                  <c:v>22</c:v>
                </c:pt>
                <c:pt idx="1212">
                  <c:v>18</c:v>
                </c:pt>
                <c:pt idx="1213">
                  <c:v>20.6</c:v>
                </c:pt>
                <c:pt idx="1214">
                  <c:v>22.9</c:v>
                </c:pt>
                <c:pt idx="1215">
                  <c:v>21</c:v>
                </c:pt>
                <c:pt idx="1216">
                  <c:v>20.8</c:v>
                </c:pt>
                <c:pt idx="1217">
                  <c:v>25.4</c:v>
                </c:pt>
                <c:pt idx="1218">
                  <c:v>26.9</c:v>
                </c:pt>
                <c:pt idx="1219">
                  <c:v>24.1</c:v>
                </c:pt>
                <c:pt idx="1220">
                  <c:v>30.8</c:v>
                </c:pt>
                <c:pt idx="1221">
                  <c:v>27.6</c:v>
                </c:pt>
                <c:pt idx="1222">
                  <c:v>23.8</c:v>
                </c:pt>
                <c:pt idx="1223">
                  <c:v>24.5</c:v>
                </c:pt>
                <c:pt idx="1224">
                  <c:v>31.8</c:v>
                </c:pt>
                <c:pt idx="1225">
                  <c:v>29.1</c:v>
                </c:pt>
                <c:pt idx="1226">
                  <c:v>26.8</c:v>
                </c:pt>
                <c:pt idx="1227">
                  <c:v>22.7</c:v>
                </c:pt>
                <c:pt idx="1228">
                  <c:v>20.399999999999999</c:v>
                </c:pt>
                <c:pt idx="1229">
                  <c:v>17.3</c:v>
                </c:pt>
                <c:pt idx="1230">
                  <c:v>25</c:v>
                </c:pt>
                <c:pt idx="1231">
                  <c:v>21.4</c:v>
                </c:pt>
                <c:pt idx="1232">
                  <c:v>21.3</c:v>
                </c:pt>
                <c:pt idx="1233">
                  <c:v>24.9</c:v>
                </c:pt>
                <c:pt idx="1234">
                  <c:v>26.3</c:v>
                </c:pt>
                <c:pt idx="1235">
                  <c:v>29.3</c:v>
                </c:pt>
                <c:pt idx="1236">
                  <c:v>28</c:v>
                </c:pt>
                <c:pt idx="1237">
                  <c:v>28.6</c:v>
                </c:pt>
                <c:pt idx="1238">
                  <c:v>28.6</c:v>
                </c:pt>
                <c:pt idx="1239">
                  <c:v>23.7</c:v>
                </c:pt>
                <c:pt idx="1240">
                  <c:v>22.7</c:v>
                </c:pt>
                <c:pt idx="1241">
                  <c:v>22.3</c:v>
                </c:pt>
                <c:pt idx="1242">
                  <c:v>21.5</c:v>
                </c:pt>
                <c:pt idx="1243">
                  <c:v>23</c:v>
                </c:pt>
                <c:pt idx="1244">
                  <c:v>25</c:v>
                </c:pt>
                <c:pt idx="1245">
                  <c:v>27.2</c:v>
                </c:pt>
                <c:pt idx="1246">
                  <c:v>28.2</c:v>
                </c:pt>
                <c:pt idx="1247">
                  <c:v>29.8</c:v>
                </c:pt>
                <c:pt idx="1248">
                  <c:v>32</c:v>
                </c:pt>
                <c:pt idx="1249">
                  <c:v>22.3</c:v>
                </c:pt>
                <c:pt idx="1250">
                  <c:v>22.6</c:v>
                </c:pt>
                <c:pt idx="1251">
                  <c:v>25.9</c:v>
                </c:pt>
                <c:pt idx="1252">
                  <c:v>30.6</c:v>
                </c:pt>
                <c:pt idx="1253">
                  <c:v>23.4</c:v>
                </c:pt>
                <c:pt idx="1254">
                  <c:v>22</c:v>
                </c:pt>
                <c:pt idx="1255">
                  <c:v>22.1</c:v>
                </c:pt>
                <c:pt idx="1256">
                  <c:v>23.2</c:v>
                </c:pt>
                <c:pt idx="1257">
                  <c:v>23.8</c:v>
                </c:pt>
                <c:pt idx="1258">
                  <c:v>21.5</c:v>
                </c:pt>
                <c:pt idx="1259">
                  <c:v>21.5</c:v>
                </c:pt>
                <c:pt idx="1260">
                  <c:v>22.4</c:v>
                </c:pt>
                <c:pt idx="1261">
                  <c:v>22.9</c:v>
                </c:pt>
                <c:pt idx="1262">
                  <c:v>23.9</c:v>
                </c:pt>
                <c:pt idx="1263">
                  <c:v>23.1</c:v>
                </c:pt>
                <c:pt idx="1264">
                  <c:v>23.4</c:v>
                </c:pt>
                <c:pt idx="1265">
                  <c:v>20.9</c:v>
                </c:pt>
                <c:pt idx="1266">
                  <c:v>19.899999999999999</c:v>
                </c:pt>
                <c:pt idx="1267">
                  <c:v>20.2</c:v>
                </c:pt>
                <c:pt idx="1268">
                  <c:v>24.5</c:v>
                </c:pt>
                <c:pt idx="1269">
                  <c:v>26.2</c:v>
                </c:pt>
                <c:pt idx="1270">
                  <c:v>22.4</c:v>
                </c:pt>
                <c:pt idx="1271">
                  <c:v>23.1</c:v>
                </c:pt>
                <c:pt idx="1272">
                  <c:v>26.3</c:v>
                </c:pt>
                <c:pt idx="1273">
                  <c:v>26.8</c:v>
                </c:pt>
                <c:pt idx="1274">
                  <c:v>29.4</c:v>
                </c:pt>
                <c:pt idx="1275">
                  <c:v>27.8</c:v>
                </c:pt>
                <c:pt idx="1276">
                  <c:v>22</c:v>
                </c:pt>
                <c:pt idx="1277">
                  <c:v>26.5</c:v>
                </c:pt>
                <c:pt idx="1278">
                  <c:v>21.9</c:v>
                </c:pt>
                <c:pt idx="1279">
                  <c:v>22.3</c:v>
                </c:pt>
                <c:pt idx="1280">
                  <c:v>21.5</c:v>
                </c:pt>
                <c:pt idx="1281">
                  <c:v>28.5</c:v>
                </c:pt>
                <c:pt idx="1282">
                  <c:v>27.3</c:v>
                </c:pt>
                <c:pt idx="1283">
                  <c:v>25.1</c:v>
                </c:pt>
                <c:pt idx="1284">
                  <c:v>28.4</c:v>
                </c:pt>
                <c:pt idx="1285">
                  <c:v>27.4</c:v>
                </c:pt>
                <c:pt idx="1286">
                  <c:v>25.2</c:v>
                </c:pt>
                <c:pt idx="1287">
                  <c:v>25.4</c:v>
                </c:pt>
                <c:pt idx="1288">
                  <c:v>27</c:v>
                </c:pt>
                <c:pt idx="1289">
                  <c:v>27.7</c:v>
                </c:pt>
                <c:pt idx="1290">
                  <c:v>24.2</c:v>
                </c:pt>
                <c:pt idx="1291">
                  <c:v>24.2</c:v>
                </c:pt>
                <c:pt idx="1292">
                  <c:v>22</c:v>
                </c:pt>
                <c:pt idx="1293">
                  <c:v>24.7</c:v>
                </c:pt>
                <c:pt idx="1294">
                  <c:v>24.3</c:v>
                </c:pt>
                <c:pt idx="1295">
                  <c:v>23</c:v>
                </c:pt>
                <c:pt idx="1296">
                  <c:v>20.8</c:v>
                </c:pt>
                <c:pt idx="1297">
                  <c:v>21.1</c:v>
                </c:pt>
                <c:pt idx="1298">
                  <c:v>21.1</c:v>
                </c:pt>
                <c:pt idx="1299">
                  <c:v>20.7</c:v>
                </c:pt>
                <c:pt idx="1300">
                  <c:v>20.399999999999999</c:v>
                </c:pt>
                <c:pt idx="1301">
                  <c:v>20.6</c:v>
                </c:pt>
                <c:pt idx="1302">
                  <c:v>22.8</c:v>
                </c:pt>
                <c:pt idx="1303">
                  <c:v>20.2</c:v>
                </c:pt>
                <c:pt idx="1304">
                  <c:v>22.6</c:v>
                </c:pt>
                <c:pt idx="1305">
                  <c:v>18.3</c:v>
                </c:pt>
                <c:pt idx="1306">
                  <c:v>25.8</c:v>
                </c:pt>
                <c:pt idx="1307">
                  <c:v>22.7</c:v>
                </c:pt>
                <c:pt idx="1308">
                  <c:v>20.5</c:v>
                </c:pt>
                <c:pt idx="1309">
                  <c:v>20.5</c:v>
                </c:pt>
                <c:pt idx="1310">
                  <c:v>20.100000000000001</c:v>
                </c:pt>
                <c:pt idx="1311">
                  <c:v>19.5</c:v>
                </c:pt>
                <c:pt idx="1312">
                  <c:v>19.5</c:v>
                </c:pt>
                <c:pt idx="1313">
                  <c:v>19.2</c:v>
                </c:pt>
                <c:pt idx="1314">
                  <c:v>19.899999999999999</c:v>
                </c:pt>
                <c:pt idx="1315">
                  <c:v>22.6</c:v>
                </c:pt>
                <c:pt idx="1316">
                  <c:v>21.7</c:v>
                </c:pt>
                <c:pt idx="1317">
                  <c:v>19.3</c:v>
                </c:pt>
                <c:pt idx="1318">
                  <c:v>19.3</c:v>
                </c:pt>
                <c:pt idx="1319">
                  <c:v>18.5</c:v>
                </c:pt>
                <c:pt idx="1320">
                  <c:v>21.6</c:v>
                </c:pt>
                <c:pt idx="1321">
                  <c:v>22.9</c:v>
                </c:pt>
                <c:pt idx="1322">
                  <c:v>21.6</c:v>
                </c:pt>
                <c:pt idx="1323">
                  <c:v>21.4</c:v>
                </c:pt>
                <c:pt idx="1324">
                  <c:v>25.3</c:v>
                </c:pt>
                <c:pt idx="1325">
                  <c:v>22.6</c:v>
                </c:pt>
                <c:pt idx="1326">
                  <c:v>21.2</c:v>
                </c:pt>
                <c:pt idx="1327">
                  <c:v>22.4</c:v>
                </c:pt>
                <c:pt idx="1328">
                  <c:v>22.7</c:v>
                </c:pt>
                <c:pt idx="1329">
                  <c:v>23.8</c:v>
                </c:pt>
                <c:pt idx="1330">
                  <c:v>22.8</c:v>
                </c:pt>
                <c:pt idx="1331">
                  <c:v>24.2</c:v>
                </c:pt>
                <c:pt idx="1332">
                  <c:v>25.5</c:v>
                </c:pt>
                <c:pt idx="1333">
                  <c:v>26.6</c:v>
                </c:pt>
                <c:pt idx="1334">
                  <c:v>27.6</c:v>
                </c:pt>
                <c:pt idx="1335">
                  <c:v>26.7</c:v>
                </c:pt>
                <c:pt idx="1336">
                  <c:v>29.9</c:v>
                </c:pt>
                <c:pt idx="1337">
                  <c:v>26.9</c:v>
                </c:pt>
                <c:pt idx="1338">
                  <c:v>25.9</c:v>
                </c:pt>
                <c:pt idx="1339">
                  <c:v>26.2</c:v>
                </c:pt>
                <c:pt idx="1340">
                  <c:v>27.1</c:v>
                </c:pt>
                <c:pt idx="1341">
                  <c:v>25.1</c:v>
                </c:pt>
                <c:pt idx="1342">
                  <c:v>25.2</c:v>
                </c:pt>
                <c:pt idx="1343">
                  <c:v>26.8</c:v>
                </c:pt>
                <c:pt idx="1344">
                  <c:v>24.6</c:v>
                </c:pt>
                <c:pt idx="1345">
                  <c:v>26.1</c:v>
                </c:pt>
                <c:pt idx="1346">
                  <c:v>26.6</c:v>
                </c:pt>
                <c:pt idx="1347">
                  <c:v>27.3</c:v>
                </c:pt>
                <c:pt idx="1348">
                  <c:v>27.4</c:v>
                </c:pt>
                <c:pt idx="1349">
                  <c:v>25.2</c:v>
                </c:pt>
                <c:pt idx="1350">
                  <c:v>24.5</c:v>
                </c:pt>
                <c:pt idx="1351">
                  <c:v>27.7</c:v>
                </c:pt>
                <c:pt idx="1352">
                  <c:v>25.1</c:v>
                </c:pt>
                <c:pt idx="1353">
                  <c:v>25.1</c:v>
                </c:pt>
                <c:pt idx="1354">
                  <c:v>24.8</c:v>
                </c:pt>
                <c:pt idx="1355">
                  <c:v>25.2</c:v>
                </c:pt>
                <c:pt idx="1356">
                  <c:v>26</c:v>
                </c:pt>
                <c:pt idx="1357">
                  <c:v>26.3</c:v>
                </c:pt>
                <c:pt idx="1358">
                  <c:v>24.2</c:v>
                </c:pt>
                <c:pt idx="1359">
                  <c:v>25.2</c:v>
                </c:pt>
                <c:pt idx="1360">
                  <c:v>25.4</c:v>
                </c:pt>
                <c:pt idx="1361">
                  <c:v>26.7</c:v>
                </c:pt>
                <c:pt idx="1362">
                  <c:v>25.6</c:v>
                </c:pt>
                <c:pt idx="1363">
                  <c:v>25.5</c:v>
                </c:pt>
                <c:pt idx="1364">
                  <c:v>25.4</c:v>
                </c:pt>
                <c:pt idx="1365">
                  <c:v>25.9</c:v>
                </c:pt>
                <c:pt idx="1366">
                  <c:v>26.6</c:v>
                </c:pt>
                <c:pt idx="1367">
                  <c:v>28.4</c:v>
                </c:pt>
                <c:pt idx="1368">
                  <c:v>27.5</c:v>
                </c:pt>
                <c:pt idx="1369">
                  <c:v>28</c:v>
                </c:pt>
                <c:pt idx="1370">
                  <c:v>28</c:v>
                </c:pt>
                <c:pt idx="1371">
                  <c:v>27.9</c:v>
                </c:pt>
                <c:pt idx="1372">
                  <c:v>28</c:v>
                </c:pt>
                <c:pt idx="1373">
                  <c:v>24.8</c:v>
                </c:pt>
                <c:pt idx="1374">
                  <c:v>25.6</c:v>
                </c:pt>
                <c:pt idx="1375">
                  <c:v>25.2</c:v>
                </c:pt>
                <c:pt idx="1376">
                  <c:v>25.6</c:v>
                </c:pt>
                <c:pt idx="1377">
                  <c:v>25.5</c:v>
                </c:pt>
                <c:pt idx="1378">
                  <c:v>27.2</c:v>
                </c:pt>
                <c:pt idx="1379">
                  <c:v>25.8</c:v>
                </c:pt>
                <c:pt idx="1380">
                  <c:v>26.5</c:v>
                </c:pt>
                <c:pt idx="1381">
                  <c:v>27.4</c:v>
                </c:pt>
                <c:pt idx="1382">
                  <c:v>28.4</c:v>
                </c:pt>
                <c:pt idx="1383">
                  <c:v>29.3</c:v>
                </c:pt>
                <c:pt idx="1384">
                  <c:v>29.2</c:v>
                </c:pt>
                <c:pt idx="1385">
                  <c:v>29.8</c:v>
                </c:pt>
                <c:pt idx="1386">
                  <c:v>27.2</c:v>
                </c:pt>
                <c:pt idx="1387">
                  <c:v>28.6</c:v>
                </c:pt>
                <c:pt idx="1388">
                  <c:v>28.3</c:v>
                </c:pt>
                <c:pt idx="1389">
                  <c:v>29.5</c:v>
                </c:pt>
                <c:pt idx="1390">
                  <c:v>27.7</c:v>
                </c:pt>
                <c:pt idx="1391">
                  <c:v>28.3</c:v>
                </c:pt>
                <c:pt idx="1392">
                  <c:v>29.6</c:v>
                </c:pt>
                <c:pt idx="1393">
                  <c:v>29.6</c:v>
                </c:pt>
                <c:pt idx="1394">
                  <c:v>30.3</c:v>
                </c:pt>
                <c:pt idx="1395">
                  <c:v>30.6</c:v>
                </c:pt>
                <c:pt idx="1396">
                  <c:v>30.2</c:v>
                </c:pt>
                <c:pt idx="1397">
                  <c:v>30.9</c:v>
                </c:pt>
                <c:pt idx="1398">
                  <c:v>29.8</c:v>
                </c:pt>
                <c:pt idx="1399">
                  <c:v>30.3</c:v>
                </c:pt>
                <c:pt idx="1400">
                  <c:v>29.9</c:v>
                </c:pt>
                <c:pt idx="1401">
                  <c:v>29.5</c:v>
                </c:pt>
                <c:pt idx="1402">
                  <c:v>28.6</c:v>
                </c:pt>
                <c:pt idx="1403">
                  <c:v>29.1</c:v>
                </c:pt>
                <c:pt idx="1404">
                  <c:v>31.6</c:v>
                </c:pt>
                <c:pt idx="1405">
                  <c:v>31.4</c:v>
                </c:pt>
                <c:pt idx="1406">
                  <c:v>27.1</c:v>
                </c:pt>
                <c:pt idx="1407">
                  <c:v>26.5</c:v>
                </c:pt>
                <c:pt idx="1408">
                  <c:v>27.8</c:v>
                </c:pt>
                <c:pt idx="1409">
                  <c:v>29.9</c:v>
                </c:pt>
                <c:pt idx="1410">
                  <c:v>29.2</c:v>
                </c:pt>
                <c:pt idx="1411">
                  <c:v>29.3</c:v>
                </c:pt>
                <c:pt idx="1412">
                  <c:v>29.2</c:v>
                </c:pt>
                <c:pt idx="1413">
                  <c:v>29.7</c:v>
                </c:pt>
                <c:pt idx="1414">
                  <c:v>29.6</c:v>
                </c:pt>
                <c:pt idx="1415">
                  <c:v>29.4</c:v>
                </c:pt>
                <c:pt idx="1416">
                  <c:v>30</c:v>
                </c:pt>
                <c:pt idx="1417">
                  <c:v>28.8</c:v>
                </c:pt>
                <c:pt idx="1418">
                  <c:v>27.7</c:v>
                </c:pt>
                <c:pt idx="1419">
                  <c:v>27.8</c:v>
                </c:pt>
                <c:pt idx="1420">
                  <c:v>28.5</c:v>
                </c:pt>
                <c:pt idx="1421">
                  <c:v>27.9</c:v>
                </c:pt>
                <c:pt idx="1422">
                  <c:v>28.5</c:v>
                </c:pt>
                <c:pt idx="1423">
                  <c:v>28.7</c:v>
                </c:pt>
                <c:pt idx="1424">
                  <c:v>28.7</c:v>
                </c:pt>
                <c:pt idx="1425">
                  <c:v>28.6</c:v>
                </c:pt>
                <c:pt idx="1426">
                  <c:v>28.7</c:v>
                </c:pt>
                <c:pt idx="1427">
                  <c:v>28</c:v>
                </c:pt>
                <c:pt idx="1428">
                  <c:v>28.8</c:v>
                </c:pt>
                <c:pt idx="1429">
                  <c:v>28.6</c:v>
                </c:pt>
                <c:pt idx="1430">
                  <c:v>28.5</c:v>
                </c:pt>
                <c:pt idx="1431">
                  <c:v>27.9</c:v>
                </c:pt>
                <c:pt idx="1432">
                  <c:v>28.1</c:v>
                </c:pt>
                <c:pt idx="1433">
                  <c:v>28.6</c:v>
                </c:pt>
                <c:pt idx="1434">
                  <c:v>28.1</c:v>
                </c:pt>
                <c:pt idx="1435">
                  <c:v>30.3</c:v>
                </c:pt>
                <c:pt idx="1436">
                  <c:v>31</c:v>
                </c:pt>
                <c:pt idx="1437">
                  <c:v>29.5</c:v>
                </c:pt>
                <c:pt idx="1438">
                  <c:v>27.8</c:v>
                </c:pt>
                <c:pt idx="1439">
                  <c:v>28.9</c:v>
                </c:pt>
                <c:pt idx="1440">
                  <c:v>29.1</c:v>
                </c:pt>
                <c:pt idx="1441">
                  <c:v>28.4</c:v>
                </c:pt>
                <c:pt idx="1442">
                  <c:v>28.4</c:v>
                </c:pt>
                <c:pt idx="1443">
                  <c:v>28.7</c:v>
                </c:pt>
                <c:pt idx="1444">
                  <c:v>29.8</c:v>
                </c:pt>
                <c:pt idx="1445">
                  <c:v>29.3</c:v>
                </c:pt>
                <c:pt idx="1446">
                  <c:v>29.5</c:v>
                </c:pt>
                <c:pt idx="1447">
                  <c:v>29.4</c:v>
                </c:pt>
                <c:pt idx="1448">
                  <c:v>29.6</c:v>
                </c:pt>
                <c:pt idx="1449">
                  <c:v>30</c:v>
                </c:pt>
                <c:pt idx="1450">
                  <c:v>30.1</c:v>
                </c:pt>
                <c:pt idx="1451">
                  <c:v>30.6</c:v>
                </c:pt>
                <c:pt idx="1452">
                  <c:v>30.9</c:v>
                </c:pt>
                <c:pt idx="1453">
                  <c:v>31.3</c:v>
                </c:pt>
                <c:pt idx="1454">
                  <c:v>31.3</c:v>
                </c:pt>
                <c:pt idx="1455">
                  <c:v>31.8</c:v>
                </c:pt>
                <c:pt idx="1456">
                  <c:v>32.1</c:v>
                </c:pt>
                <c:pt idx="1457">
                  <c:v>32</c:v>
                </c:pt>
                <c:pt idx="1458">
                  <c:v>33.4</c:v>
                </c:pt>
                <c:pt idx="1459">
                  <c:v>33.200000000000003</c:v>
                </c:pt>
                <c:pt idx="1460">
                  <c:v>33.300000000000004</c:v>
                </c:pt>
                <c:pt idx="1461">
                  <c:v>32.700000000000003</c:v>
                </c:pt>
                <c:pt idx="1462">
                  <c:v>32.5</c:v>
                </c:pt>
                <c:pt idx="1463">
                  <c:v>32.4</c:v>
                </c:pt>
                <c:pt idx="1464">
                  <c:v>33</c:v>
                </c:pt>
                <c:pt idx="1465">
                  <c:v>33.300000000000004</c:v>
                </c:pt>
                <c:pt idx="1466">
                  <c:v>33</c:v>
                </c:pt>
                <c:pt idx="1467">
                  <c:v>32.1</c:v>
                </c:pt>
                <c:pt idx="1468">
                  <c:v>31.8</c:v>
                </c:pt>
                <c:pt idx="1469">
                  <c:v>31.8</c:v>
                </c:pt>
                <c:pt idx="1470">
                  <c:v>31.8</c:v>
                </c:pt>
                <c:pt idx="1471">
                  <c:v>32</c:v>
                </c:pt>
                <c:pt idx="1472">
                  <c:v>32.300000000000004</c:v>
                </c:pt>
                <c:pt idx="1473">
                  <c:v>32.300000000000004</c:v>
                </c:pt>
                <c:pt idx="1474">
                  <c:v>32.700000000000003</c:v>
                </c:pt>
                <c:pt idx="1475">
                  <c:v>33</c:v>
                </c:pt>
                <c:pt idx="1476">
                  <c:v>33.300000000000004</c:v>
                </c:pt>
                <c:pt idx="1477">
                  <c:v>33.700000000000003</c:v>
                </c:pt>
                <c:pt idx="1478">
                  <c:v>33.800000000000004</c:v>
                </c:pt>
                <c:pt idx="1479">
                  <c:v>34.200000000000003</c:v>
                </c:pt>
                <c:pt idx="1480">
                  <c:v>34.300000000000004</c:v>
                </c:pt>
                <c:pt idx="1481">
                  <c:v>34.6</c:v>
                </c:pt>
                <c:pt idx="1482">
                  <c:v>35.300000000000004</c:v>
                </c:pt>
                <c:pt idx="1483">
                  <c:v>35.4</c:v>
                </c:pt>
                <c:pt idx="1484">
                  <c:v>35.6</c:v>
                </c:pt>
                <c:pt idx="1485">
                  <c:v>36.200000000000003</c:v>
                </c:pt>
                <c:pt idx="1486">
                  <c:v>35.9</c:v>
                </c:pt>
                <c:pt idx="1487">
                  <c:v>35.5</c:v>
                </c:pt>
                <c:pt idx="1488">
                  <c:v>36.1</c:v>
                </c:pt>
                <c:pt idx="1489">
                  <c:v>36.5</c:v>
                </c:pt>
                <c:pt idx="1490">
                  <c:v>36.5</c:v>
                </c:pt>
                <c:pt idx="1491">
                  <c:v>36.1</c:v>
                </c:pt>
                <c:pt idx="1492">
                  <c:v>37</c:v>
                </c:pt>
                <c:pt idx="1493">
                  <c:v>36.700000000000003</c:v>
                </c:pt>
                <c:pt idx="1494">
                  <c:v>36.700000000000003</c:v>
                </c:pt>
                <c:pt idx="1495">
                  <c:v>36.800000000000004</c:v>
                </c:pt>
                <c:pt idx="1496">
                  <c:v>37.200000000000003</c:v>
                </c:pt>
                <c:pt idx="1497">
                  <c:v>36.800000000000004</c:v>
                </c:pt>
                <c:pt idx="1498">
                  <c:v>36.9</c:v>
                </c:pt>
                <c:pt idx="1499">
                  <c:v>37.200000000000003</c:v>
                </c:pt>
                <c:pt idx="1500">
                  <c:v>37.1</c:v>
                </c:pt>
                <c:pt idx="1501">
                  <c:v>37.1</c:v>
                </c:pt>
                <c:pt idx="1502">
                  <c:v>37.4</c:v>
                </c:pt>
                <c:pt idx="1503">
                  <c:v>37.6</c:v>
                </c:pt>
                <c:pt idx="1504">
                  <c:v>36.800000000000004</c:v>
                </c:pt>
                <c:pt idx="1505">
                  <c:v>39.1</c:v>
                </c:pt>
                <c:pt idx="1506">
                  <c:v>38.300000000000004</c:v>
                </c:pt>
                <c:pt idx="1507">
                  <c:v>38.200000000000003</c:v>
                </c:pt>
                <c:pt idx="1508">
                  <c:v>38.5</c:v>
                </c:pt>
                <c:pt idx="1509">
                  <c:v>38.6</c:v>
                </c:pt>
                <c:pt idx="1510">
                  <c:v>38.800000000000004</c:v>
                </c:pt>
                <c:pt idx="1511">
                  <c:v>39</c:v>
                </c:pt>
                <c:pt idx="1512">
                  <c:v>39</c:v>
                </c:pt>
                <c:pt idx="1513">
                  <c:v>38.800000000000004</c:v>
                </c:pt>
                <c:pt idx="1514">
                  <c:v>39.1</c:v>
                </c:pt>
                <c:pt idx="1515">
                  <c:v>39.300000000000004</c:v>
                </c:pt>
                <c:pt idx="1516">
                  <c:v>38.9</c:v>
                </c:pt>
                <c:pt idx="1517">
                  <c:v>38.700000000000003</c:v>
                </c:pt>
                <c:pt idx="1518">
                  <c:v>38.9</c:v>
                </c:pt>
                <c:pt idx="1519">
                  <c:v>38.800000000000004</c:v>
                </c:pt>
                <c:pt idx="1520">
                  <c:v>38.9</c:v>
                </c:pt>
                <c:pt idx="1521">
                  <c:v>38.700000000000003</c:v>
                </c:pt>
                <c:pt idx="1522">
                  <c:v>38.9</c:v>
                </c:pt>
                <c:pt idx="1523">
                  <c:v>38.700000000000003</c:v>
                </c:pt>
                <c:pt idx="1524">
                  <c:v>38.6</c:v>
                </c:pt>
                <c:pt idx="1525">
                  <c:v>38.6</c:v>
                </c:pt>
                <c:pt idx="1526">
                  <c:v>38.700000000000003</c:v>
                </c:pt>
                <c:pt idx="1527">
                  <c:v>38.200000000000003</c:v>
                </c:pt>
                <c:pt idx="1528">
                  <c:v>38.700000000000003</c:v>
                </c:pt>
                <c:pt idx="1529">
                  <c:v>38.5</c:v>
                </c:pt>
                <c:pt idx="1530">
                  <c:v>37.6</c:v>
                </c:pt>
                <c:pt idx="1531">
                  <c:v>39</c:v>
                </c:pt>
                <c:pt idx="1532">
                  <c:v>39.6</c:v>
                </c:pt>
                <c:pt idx="1533">
                  <c:v>40.300000000000004</c:v>
                </c:pt>
                <c:pt idx="1534">
                  <c:v>39.9</c:v>
                </c:pt>
                <c:pt idx="1535">
                  <c:v>39.9</c:v>
                </c:pt>
                <c:pt idx="1536">
                  <c:v>40.300000000000004</c:v>
                </c:pt>
                <c:pt idx="1537">
                  <c:v>40.300000000000004</c:v>
                </c:pt>
                <c:pt idx="1538">
                  <c:v>40.4</c:v>
                </c:pt>
                <c:pt idx="1539">
                  <c:v>40.4</c:v>
                </c:pt>
                <c:pt idx="1540">
                  <c:v>40.4</c:v>
                </c:pt>
                <c:pt idx="1541">
                  <c:v>40.1</c:v>
                </c:pt>
                <c:pt idx="1542">
                  <c:v>39.9</c:v>
                </c:pt>
                <c:pt idx="1543">
                  <c:v>40.6</c:v>
                </c:pt>
                <c:pt idx="1544">
                  <c:v>40.6</c:v>
                </c:pt>
                <c:pt idx="1545">
                  <c:v>40.4</c:v>
                </c:pt>
                <c:pt idx="1546">
                  <c:v>39.700000000000003</c:v>
                </c:pt>
                <c:pt idx="1547">
                  <c:v>40.6</c:v>
                </c:pt>
                <c:pt idx="1548">
                  <c:v>40.5</c:v>
                </c:pt>
                <c:pt idx="1549">
                  <c:v>40.200000000000003</c:v>
                </c:pt>
                <c:pt idx="1550">
                  <c:v>40.5</c:v>
                </c:pt>
                <c:pt idx="1551">
                  <c:v>40.5</c:v>
                </c:pt>
                <c:pt idx="1552">
                  <c:v>40.1</c:v>
                </c:pt>
                <c:pt idx="1553">
                  <c:v>40.300000000000004</c:v>
                </c:pt>
                <c:pt idx="1554">
                  <c:v>40</c:v>
                </c:pt>
                <c:pt idx="1555">
                  <c:v>39.800000000000004</c:v>
                </c:pt>
                <c:pt idx="1556">
                  <c:v>39.9</c:v>
                </c:pt>
                <c:pt idx="1557">
                  <c:v>40.300000000000004</c:v>
                </c:pt>
                <c:pt idx="1558">
                  <c:v>40.4</c:v>
                </c:pt>
                <c:pt idx="1559">
                  <c:v>40.300000000000004</c:v>
                </c:pt>
                <c:pt idx="1560">
                  <c:v>40.4</c:v>
                </c:pt>
                <c:pt idx="1561">
                  <c:v>40.700000000000003</c:v>
                </c:pt>
                <c:pt idx="1562">
                  <c:v>40.4</c:v>
                </c:pt>
                <c:pt idx="1563">
                  <c:v>39.9</c:v>
                </c:pt>
                <c:pt idx="1564">
                  <c:v>39.9</c:v>
                </c:pt>
                <c:pt idx="1565">
                  <c:v>39.700000000000003</c:v>
                </c:pt>
                <c:pt idx="1566">
                  <c:v>34.800000000000004</c:v>
                </c:pt>
                <c:pt idx="1567">
                  <c:v>40.5</c:v>
                </c:pt>
                <c:pt idx="1568">
                  <c:v>39.4</c:v>
                </c:pt>
                <c:pt idx="1569">
                  <c:v>39.9</c:v>
                </c:pt>
                <c:pt idx="1570">
                  <c:v>39.700000000000003</c:v>
                </c:pt>
                <c:pt idx="1571">
                  <c:v>39.9</c:v>
                </c:pt>
                <c:pt idx="1572">
                  <c:v>40</c:v>
                </c:pt>
                <c:pt idx="1573">
                  <c:v>39.6</c:v>
                </c:pt>
                <c:pt idx="1574">
                  <c:v>39.200000000000003</c:v>
                </c:pt>
                <c:pt idx="1575">
                  <c:v>38.200000000000003</c:v>
                </c:pt>
                <c:pt idx="1576">
                  <c:v>39.1</c:v>
                </c:pt>
              </c:numCache>
            </c:numRef>
          </c:yVal>
          <c:smooth val="1"/>
        </c:ser>
        <c:ser>
          <c:idx val="3"/>
          <c:order val="3"/>
          <c:tx>
            <c:v>CW</c:v>
          </c:tx>
          <c:spPr>
            <a:ln>
              <a:solidFill>
                <a:srgbClr val="7030A0"/>
              </a:solidFill>
            </a:ln>
          </c:spPr>
          <c:marker>
            <c:symbol val="circle"/>
            <c:size val="3"/>
            <c:spPr>
              <a:solidFill>
                <a:srgbClr val="7030A0"/>
              </a:solidFill>
              <a:ln>
                <a:noFill/>
              </a:ln>
            </c:spPr>
          </c:marker>
          <c:xVal>
            <c:numRef>
              <c:f>compdata!$G$2:$G$1486</c:f>
              <c:numCache>
                <c:formatCode>m/d/yy;@</c:formatCode>
                <c:ptCount val="1485"/>
                <c:pt idx="0">
                  <c:v>39274</c:v>
                </c:pt>
                <c:pt idx="1">
                  <c:v>39275</c:v>
                </c:pt>
                <c:pt idx="2">
                  <c:v>39276</c:v>
                </c:pt>
                <c:pt idx="3">
                  <c:v>39277</c:v>
                </c:pt>
                <c:pt idx="4">
                  <c:v>39278</c:v>
                </c:pt>
                <c:pt idx="5">
                  <c:v>39279</c:v>
                </c:pt>
                <c:pt idx="6">
                  <c:v>39280</c:v>
                </c:pt>
                <c:pt idx="7">
                  <c:v>39281</c:v>
                </c:pt>
                <c:pt idx="8">
                  <c:v>39282</c:v>
                </c:pt>
                <c:pt idx="9">
                  <c:v>39283</c:v>
                </c:pt>
                <c:pt idx="10">
                  <c:v>39284</c:v>
                </c:pt>
                <c:pt idx="11">
                  <c:v>39285</c:v>
                </c:pt>
                <c:pt idx="12">
                  <c:v>39286</c:v>
                </c:pt>
                <c:pt idx="13">
                  <c:v>39287</c:v>
                </c:pt>
                <c:pt idx="14">
                  <c:v>39288</c:v>
                </c:pt>
                <c:pt idx="15">
                  <c:v>39289</c:v>
                </c:pt>
                <c:pt idx="16">
                  <c:v>39290</c:v>
                </c:pt>
                <c:pt idx="17">
                  <c:v>39291</c:v>
                </c:pt>
                <c:pt idx="18">
                  <c:v>39292</c:v>
                </c:pt>
                <c:pt idx="19">
                  <c:v>39293</c:v>
                </c:pt>
                <c:pt idx="20">
                  <c:v>39294</c:v>
                </c:pt>
                <c:pt idx="21">
                  <c:v>39295</c:v>
                </c:pt>
                <c:pt idx="22">
                  <c:v>39296</c:v>
                </c:pt>
                <c:pt idx="23">
                  <c:v>39297</c:v>
                </c:pt>
                <c:pt idx="24">
                  <c:v>39298</c:v>
                </c:pt>
                <c:pt idx="25">
                  <c:v>39299</c:v>
                </c:pt>
                <c:pt idx="26">
                  <c:v>39300</c:v>
                </c:pt>
                <c:pt idx="27">
                  <c:v>39301</c:v>
                </c:pt>
                <c:pt idx="28">
                  <c:v>39302</c:v>
                </c:pt>
                <c:pt idx="29">
                  <c:v>39303</c:v>
                </c:pt>
                <c:pt idx="30">
                  <c:v>39304</c:v>
                </c:pt>
                <c:pt idx="31">
                  <c:v>39305</c:v>
                </c:pt>
                <c:pt idx="32">
                  <c:v>39306</c:v>
                </c:pt>
                <c:pt idx="33">
                  <c:v>39307</c:v>
                </c:pt>
                <c:pt idx="34">
                  <c:v>39308</c:v>
                </c:pt>
                <c:pt idx="35">
                  <c:v>39309</c:v>
                </c:pt>
                <c:pt idx="36">
                  <c:v>39310</c:v>
                </c:pt>
                <c:pt idx="37">
                  <c:v>39311</c:v>
                </c:pt>
                <c:pt idx="38">
                  <c:v>39312</c:v>
                </c:pt>
                <c:pt idx="39">
                  <c:v>39313</c:v>
                </c:pt>
                <c:pt idx="40">
                  <c:v>39314</c:v>
                </c:pt>
                <c:pt idx="41">
                  <c:v>39315</c:v>
                </c:pt>
                <c:pt idx="42">
                  <c:v>39316</c:v>
                </c:pt>
                <c:pt idx="43">
                  <c:v>39317</c:v>
                </c:pt>
                <c:pt idx="44">
                  <c:v>39318</c:v>
                </c:pt>
                <c:pt idx="45">
                  <c:v>39319</c:v>
                </c:pt>
                <c:pt idx="46">
                  <c:v>39320</c:v>
                </c:pt>
                <c:pt idx="47">
                  <c:v>39321</c:v>
                </c:pt>
                <c:pt idx="48">
                  <c:v>39322</c:v>
                </c:pt>
                <c:pt idx="49">
                  <c:v>39323</c:v>
                </c:pt>
                <c:pt idx="50">
                  <c:v>39324</c:v>
                </c:pt>
                <c:pt idx="51">
                  <c:v>39325</c:v>
                </c:pt>
                <c:pt idx="52">
                  <c:v>39326</c:v>
                </c:pt>
                <c:pt idx="53">
                  <c:v>39327</c:v>
                </c:pt>
                <c:pt idx="54">
                  <c:v>39328</c:v>
                </c:pt>
                <c:pt idx="55">
                  <c:v>39329</c:v>
                </c:pt>
                <c:pt idx="56">
                  <c:v>39330</c:v>
                </c:pt>
                <c:pt idx="57">
                  <c:v>39331</c:v>
                </c:pt>
                <c:pt idx="58">
                  <c:v>39332</c:v>
                </c:pt>
                <c:pt idx="59">
                  <c:v>39333</c:v>
                </c:pt>
                <c:pt idx="60">
                  <c:v>39334</c:v>
                </c:pt>
                <c:pt idx="61">
                  <c:v>39335</c:v>
                </c:pt>
                <c:pt idx="62">
                  <c:v>39336</c:v>
                </c:pt>
                <c:pt idx="63">
                  <c:v>39337</c:v>
                </c:pt>
                <c:pt idx="64">
                  <c:v>39338</c:v>
                </c:pt>
                <c:pt idx="65">
                  <c:v>39339</c:v>
                </c:pt>
                <c:pt idx="66">
                  <c:v>39340</c:v>
                </c:pt>
                <c:pt idx="67">
                  <c:v>39341</c:v>
                </c:pt>
                <c:pt idx="68">
                  <c:v>39342</c:v>
                </c:pt>
                <c:pt idx="69">
                  <c:v>39343</c:v>
                </c:pt>
                <c:pt idx="70">
                  <c:v>39344</c:v>
                </c:pt>
                <c:pt idx="71">
                  <c:v>39345</c:v>
                </c:pt>
                <c:pt idx="72">
                  <c:v>39346</c:v>
                </c:pt>
                <c:pt idx="73">
                  <c:v>39347</c:v>
                </c:pt>
                <c:pt idx="74">
                  <c:v>39348</c:v>
                </c:pt>
                <c:pt idx="75">
                  <c:v>39349</c:v>
                </c:pt>
                <c:pt idx="76">
                  <c:v>39350</c:v>
                </c:pt>
                <c:pt idx="77">
                  <c:v>39351</c:v>
                </c:pt>
                <c:pt idx="78">
                  <c:v>39352</c:v>
                </c:pt>
                <c:pt idx="79">
                  <c:v>39353</c:v>
                </c:pt>
                <c:pt idx="80">
                  <c:v>39357</c:v>
                </c:pt>
                <c:pt idx="81">
                  <c:v>39358</c:v>
                </c:pt>
                <c:pt idx="82">
                  <c:v>39359</c:v>
                </c:pt>
                <c:pt idx="83">
                  <c:v>39360</c:v>
                </c:pt>
                <c:pt idx="84">
                  <c:v>39361</c:v>
                </c:pt>
                <c:pt idx="85">
                  <c:v>39362</c:v>
                </c:pt>
                <c:pt idx="86">
                  <c:v>39363</c:v>
                </c:pt>
                <c:pt idx="87">
                  <c:v>39364</c:v>
                </c:pt>
                <c:pt idx="88">
                  <c:v>39365</c:v>
                </c:pt>
                <c:pt idx="89">
                  <c:v>39366</c:v>
                </c:pt>
                <c:pt idx="90">
                  <c:v>39367</c:v>
                </c:pt>
                <c:pt idx="91">
                  <c:v>39368</c:v>
                </c:pt>
                <c:pt idx="92">
                  <c:v>39369</c:v>
                </c:pt>
                <c:pt idx="93">
                  <c:v>39370</c:v>
                </c:pt>
                <c:pt idx="94">
                  <c:v>39371</c:v>
                </c:pt>
                <c:pt idx="95">
                  <c:v>39372</c:v>
                </c:pt>
                <c:pt idx="96">
                  <c:v>39373</c:v>
                </c:pt>
                <c:pt idx="97">
                  <c:v>39374</c:v>
                </c:pt>
                <c:pt idx="98">
                  <c:v>39375</c:v>
                </c:pt>
                <c:pt idx="99">
                  <c:v>39376</c:v>
                </c:pt>
                <c:pt idx="100">
                  <c:v>39377</c:v>
                </c:pt>
                <c:pt idx="101">
                  <c:v>39378</c:v>
                </c:pt>
                <c:pt idx="102">
                  <c:v>39379</c:v>
                </c:pt>
                <c:pt idx="103">
                  <c:v>39380</c:v>
                </c:pt>
                <c:pt idx="104">
                  <c:v>39381</c:v>
                </c:pt>
                <c:pt idx="105">
                  <c:v>39382</c:v>
                </c:pt>
                <c:pt idx="106">
                  <c:v>39383</c:v>
                </c:pt>
                <c:pt idx="107">
                  <c:v>39384</c:v>
                </c:pt>
                <c:pt idx="108">
                  <c:v>39385</c:v>
                </c:pt>
                <c:pt idx="109">
                  <c:v>39386</c:v>
                </c:pt>
                <c:pt idx="110">
                  <c:v>39387</c:v>
                </c:pt>
                <c:pt idx="111">
                  <c:v>39388</c:v>
                </c:pt>
                <c:pt idx="112">
                  <c:v>39389</c:v>
                </c:pt>
                <c:pt idx="113">
                  <c:v>39390</c:v>
                </c:pt>
                <c:pt idx="114">
                  <c:v>39391</c:v>
                </c:pt>
                <c:pt idx="115">
                  <c:v>39392</c:v>
                </c:pt>
                <c:pt idx="116">
                  <c:v>39393</c:v>
                </c:pt>
                <c:pt idx="117">
                  <c:v>39394</c:v>
                </c:pt>
                <c:pt idx="118">
                  <c:v>39395</c:v>
                </c:pt>
                <c:pt idx="119">
                  <c:v>39396</c:v>
                </c:pt>
                <c:pt idx="120">
                  <c:v>39397</c:v>
                </c:pt>
                <c:pt idx="121">
                  <c:v>39398</c:v>
                </c:pt>
                <c:pt idx="122">
                  <c:v>39399</c:v>
                </c:pt>
                <c:pt idx="123">
                  <c:v>39400</c:v>
                </c:pt>
                <c:pt idx="124">
                  <c:v>39401</c:v>
                </c:pt>
                <c:pt idx="125">
                  <c:v>39402</c:v>
                </c:pt>
                <c:pt idx="126">
                  <c:v>39403</c:v>
                </c:pt>
                <c:pt idx="127">
                  <c:v>39404</c:v>
                </c:pt>
                <c:pt idx="128">
                  <c:v>39405</c:v>
                </c:pt>
                <c:pt idx="129">
                  <c:v>39406</c:v>
                </c:pt>
                <c:pt idx="130">
                  <c:v>39407</c:v>
                </c:pt>
                <c:pt idx="131">
                  <c:v>39408</c:v>
                </c:pt>
                <c:pt idx="132">
                  <c:v>39409</c:v>
                </c:pt>
                <c:pt idx="133">
                  <c:v>39410</c:v>
                </c:pt>
                <c:pt idx="134">
                  <c:v>39411</c:v>
                </c:pt>
                <c:pt idx="135">
                  <c:v>39412</c:v>
                </c:pt>
                <c:pt idx="136">
                  <c:v>39413</c:v>
                </c:pt>
                <c:pt idx="137">
                  <c:v>39414</c:v>
                </c:pt>
                <c:pt idx="138">
                  <c:v>39415</c:v>
                </c:pt>
                <c:pt idx="139">
                  <c:v>39416</c:v>
                </c:pt>
                <c:pt idx="140">
                  <c:v>39417</c:v>
                </c:pt>
                <c:pt idx="141">
                  <c:v>39418</c:v>
                </c:pt>
                <c:pt idx="142">
                  <c:v>39419</c:v>
                </c:pt>
                <c:pt idx="143">
                  <c:v>39420</c:v>
                </c:pt>
                <c:pt idx="144">
                  <c:v>39421</c:v>
                </c:pt>
                <c:pt idx="145">
                  <c:v>39422</c:v>
                </c:pt>
                <c:pt idx="146">
                  <c:v>39423</c:v>
                </c:pt>
                <c:pt idx="147">
                  <c:v>39424</c:v>
                </c:pt>
                <c:pt idx="148">
                  <c:v>39425</c:v>
                </c:pt>
                <c:pt idx="149">
                  <c:v>39426</c:v>
                </c:pt>
                <c:pt idx="150">
                  <c:v>39427</c:v>
                </c:pt>
                <c:pt idx="151">
                  <c:v>39428</c:v>
                </c:pt>
                <c:pt idx="152">
                  <c:v>39429</c:v>
                </c:pt>
                <c:pt idx="153">
                  <c:v>39430</c:v>
                </c:pt>
                <c:pt idx="154">
                  <c:v>39431</c:v>
                </c:pt>
                <c:pt idx="155">
                  <c:v>39432</c:v>
                </c:pt>
                <c:pt idx="156">
                  <c:v>39433</c:v>
                </c:pt>
                <c:pt idx="157">
                  <c:v>39434</c:v>
                </c:pt>
                <c:pt idx="158">
                  <c:v>39435</c:v>
                </c:pt>
                <c:pt idx="159">
                  <c:v>39436</c:v>
                </c:pt>
                <c:pt idx="160">
                  <c:v>39437</c:v>
                </c:pt>
                <c:pt idx="161">
                  <c:v>39438</c:v>
                </c:pt>
                <c:pt idx="162">
                  <c:v>39439</c:v>
                </c:pt>
                <c:pt idx="163">
                  <c:v>39440</c:v>
                </c:pt>
                <c:pt idx="164">
                  <c:v>39441</c:v>
                </c:pt>
                <c:pt idx="165">
                  <c:v>39442</c:v>
                </c:pt>
                <c:pt idx="166">
                  <c:v>39443</c:v>
                </c:pt>
                <c:pt idx="167">
                  <c:v>39444</c:v>
                </c:pt>
                <c:pt idx="168">
                  <c:v>39445</c:v>
                </c:pt>
                <c:pt idx="169">
                  <c:v>39446</c:v>
                </c:pt>
                <c:pt idx="170">
                  <c:v>39447</c:v>
                </c:pt>
                <c:pt idx="171">
                  <c:v>39448</c:v>
                </c:pt>
                <c:pt idx="172">
                  <c:v>39449</c:v>
                </c:pt>
                <c:pt idx="173">
                  <c:v>39450</c:v>
                </c:pt>
                <c:pt idx="174">
                  <c:v>39451</c:v>
                </c:pt>
                <c:pt idx="175">
                  <c:v>39452</c:v>
                </c:pt>
                <c:pt idx="176">
                  <c:v>39453</c:v>
                </c:pt>
                <c:pt idx="177">
                  <c:v>39454</c:v>
                </c:pt>
                <c:pt idx="178">
                  <c:v>39455</c:v>
                </c:pt>
                <c:pt idx="179">
                  <c:v>39456</c:v>
                </c:pt>
                <c:pt idx="180">
                  <c:v>39457</c:v>
                </c:pt>
                <c:pt idx="181">
                  <c:v>39458</c:v>
                </c:pt>
                <c:pt idx="182">
                  <c:v>39459</c:v>
                </c:pt>
                <c:pt idx="183">
                  <c:v>39460</c:v>
                </c:pt>
                <c:pt idx="184">
                  <c:v>39461</c:v>
                </c:pt>
                <c:pt idx="185">
                  <c:v>39462</c:v>
                </c:pt>
                <c:pt idx="186">
                  <c:v>39463</c:v>
                </c:pt>
                <c:pt idx="187">
                  <c:v>39464</c:v>
                </c:pt>
                <c:pt idx="188">
                  <c:v>39465</c:v>
                </c:pt>
                <c:pt idx="189">
                  <c:v>39466</c:v>
                </c:pt>
                <c:pt idx="190">
                  <c:v>39467</c:v>
                </c:pt>
                <c:pt idx="191">
                  <c:v>39468</c:v>
                </c:pt>
                <c:pt idx="192">
                  <c:v>39469</c:v>
                </c:pt>
                <c:pt idx="193">
                  <c:v>39470</c:v>
                </c:pt>
                <c:pt idx="194">
                  <c:v>39471</c:v>
                </c:pt>
                <c:pt idx="195">
                  <c:v>39472</c:v>
                </c:pt>
                <c:pt idx="196">
                  <c:v>39473</c:v>
                </c:pt>
                <c:pt idx="197">
                  <c:v>39474</c:v>
                </c:pt>
                <c:pt idx="198">
                  <c:v>39475</c:v>
                </c:pt>
                <c:pt idx="199">
                  <c:v>39476</c:v>
                </c:pt>
                <c:pt idx="200">
                  <c:v>39477</c:v>
                </c:pt>
                <c:pt idx="201">
                  <c:v>39478</c:v>
                </c:pt>
                <c:pt idx="202">
                  <c:v>39479</c:v>
                </c:pt>
                <c:pt idx="203">
                  <c:v>39480</c:v>
                </c:pt>
                <c:pt idx="204">
                  <c:v>39481</c:v>
                </c:pt>
                <c:pt idx="205">
                  <c:v>39482</c:v>
                </c:pt>
                <c:pt idx="206">
                  <c:v>39483</c:v>
                </c:pt>
                <c:pt idx="207">
                  <c:v>39484</c:v>
                </c:pt>
                <c:pt idx="208">
                  <c:v>39485</c:v>
                </c:pt>
                <c:pt idx="209">
                  <c:v>39486</c:v>
                </c:pt>
                <c:pt idx="210">
                  <c:v>39487</c:v>
                </c:pt>
                <c:pt idx="211">
                  <c:v>39488</c:v>
                </c:pt>
                <c:pt idx="212">
                  <c:v>39489</c:v>
                </c:pt>
                <c:pt idx="213">
                  <c:v>39490</c:v>
                </c:pt>
                <c:pt idx="214">
                  <c:v>39491</c:v>
                </c:pt>
                <c:pt idx="215">
                  <c:v>39492</c:v>
                </c:pt>
                <c:pt idx="216">
                  <c:v>39493</c:v>
                </c:pt>
                <c:pt idx="217">
                  <c:v>39494</c:v>
                </c:pt>
                <c:pt idx="218">
                  <c:v>39495</c:v>
                </c:pt>
                <c:pt idx="219">
                  <c:v>39496</c:v>
                </c:pt>
                <c:pt idx="220">
                  <c:v>39497</c:v>
                </c:pt>
                <c:pt idx="221">
                  <c:v>39498</c:v>
                </c:pt>
                <c:pt idx="222">
                  <c:v>39499</c:v>
                </c:pt>
                <c:pt idx="223">
                  <c:v>39500</c:v>
                </c:pt>
                <c:pt idx="224">
                  <c:v>39501</c:v>
                </c:pt>
                <c:pt idx="225">
                  <c:v>39502</c:v>
                </c:pt>
                <c:pt idx="226">
                  <c:v>39503</c:v>
                </c:pt>
                <c:pt idx="227">
                  <c:v>39504</c:v>
                </c:pt>
                <c:pt idx="228">
                  <c:v>39505</c:v>
                </c:pt>
                <c:pt idx="229">
                  <c:v>39506</c:v>
                </c:pt>
                <c:pt idx="230">
                  <c:v>39507</c:v>
                </c:pt>
                <c:pt idx="231">
                  <c:v>39508</c:v>
                </c:pt>
                <c:pt idx="232">
                  <c:v>39509</c:v>
                </c:pt>
                <c:pt idx="233">
                  <c:v>39510</c:v>
                </c:pt>
                <c:pt idx="234">
                  <c:v>39511</c:v>
                </c:pt>
                <c:pt idx="235">
                  <c:v>39512</c:v>
                </c:pt>
                <c:pt idx="236">
                  <c:v>39513</c:v>
                </c:pt>
                <c:pt idx="237">
                  <c:v>39514</c:v>
                </c:pt>
                <c:pt idx="238">
                  <c:v>39515</c:v>
                </c:pt>
                <c:pt idx="239">
                  <c:v>39516</c:v>
                </c:pt>
                <c:pt idx="240">
                  <c:v>39517</c:v>
                </c:pt>
                <c:pt idx="241">
                  <c:v>39518</c:v>
                </c:pt>
                <c:pt idx="242">
                  <c:v>39519</c:v>
                </c:pt>
                <c:pt idx="243">
                  <c:v>39520</c:v>
                </c:pt>
                <c:pt idx="244">
                  <c:v>39521</c:v>
                </c:pt>
                <c:pt idx="245">
                  <c:v>39522</c:v>
                </c:pt>
                <c:pt idx="246">
                  <c:v>39523</c:v>
                </c:pt>
                <c:pt idx="247">
                  <c:v>39524</c:v>
                </c:pt>
                <c:pt idx="248">
                  <c:v>39525</c:v>
                </c:pt>
                <c:pt idx="249">
                  <c:v>39528</c:v>
                </c:pt>
                <c:pt idx="250">
                  <c:v>39529</c:v>
                </c:pt>
                <c:pt idx="251">
                  <c:v>39530</c:v>
                </c:pt>
                <c:pt idx="252">
                  <c:v>39531</c:v>
                </c:pt>
                <c:pt idx="253">
                  <c:v>39532</c:v>
                </c:pt>
                <c:pt idx="254">
                  <c:v>39533</c:v>
                </c:pt>
                <c:pt idx="255">
                  <c:v>39534</c:v>
                </c:pt>
                <c:pt idx="256">
                  <c:v>39535</c:v>
                </c:pt>
                <c:pt idx="257">
                  <c:v>39536</c:v>
                </c:pt>
                <c:pt idx="258">
                  <c:v>39537</c:v>
                </c:pt>
                <c:pt idx="259">
                  <c:v>39538</c:v>
                </c:pt>
                <c:pt idx="260">
                  <c:v>39539</c:v>
                </c:pt>
                <c:pt idx="261">
                  <c:v>39540</c:v>
                </c:pt>
                <c:pt idx="262">
                  <c:v>39541</c:v>
                </c:pt>
                <c:pt idx="263">
                  <c:v>39542</c:v>
                </c:pt>
                <c:pt idx="264">
                  <c:v>39543</c:v>
                </c:pt>
                <c:pt idx="265">
                  <c:v>39544</c:v>
                </c:pt>
                <c:pt idx="266">
                  <c:v>39545</c:v>
                </c:pt>
                <c:pt idx="267">
                  <c:v>39546</c:v>
                </c:pt>
                <c:pt idx="268">
                  <c:v>39547</c:v>
                </c:pt>
                <c:pt idx="269">
                  <c:v>39548</c:v>
                </c:pt>
                <c:pt idx="270">
                  <c:v>39549</c:v>
                </c:pt>
                <c:pt idx="271">
                  <c:v>39550</c:v>
                </c:pt>
                <c:pt idx="272">
                  <c:v>39551</c:v>
                </c:pt>
                <c:pt idx="273">
                  <c:v>39552</c:v>
                </c:pt>
                <c:pt idx="274">
                  <c:v>39553</c:v>
                </c:pt>
                <c:pt idx="275">
                  <c:v>39554</c:v>
                </c:pt>
                <c:pt idx="276">
                  <c:v>39555</c:v>
                </c:pt>
                <c:pt idx="277">
                  <c:v>39556</c:v>
                </c:pt>
                <c:pt idx="278">
                  <c:v>39557</c:v>
                </c:pt>
                <c:pt idx="279">
                  <c:v>39558</c:v>
                </c:pt>
                <c:pt idx="280">
                  <c:v>39559</c:v>
                </c:pt>
                <c:pt idx="281">
                  <c:v>39560</c:v>
                </c:pt>
                <c:pt idx="282">
                  <c:v>39561</c:v>
                </c:pt>
                <c:pt idx="283">
                  <c:v>39562</c:v>
                </c:pt>
                <c:pt idx="284">
                  <c:v>39563</c:v>
                </c:pt>
                <c:pt idx="285">
                  <c:v>39564</c:v>
                </c:pt>
                <c:pt idx="286">
                  <c:v>39565</c:v>
                </c:pt>
                <c:pt idx="287">
                  <c:v>39566</c:v>
                </c:pt>
                <c:pt idx="288">
                  <c:v>39567</c:v>
                </c:pt>
                <c:pt idx="289">
                  <c:v>39568</c:v>
                </c:pt>
                <c:pt idx="290">
                  <c:v>39569</c:v>
                </c:pt>
                <c:pt idx="291">
                  <c:v>39570</c:v>
                </c:pt>
                <c:pt idx="292">
                  <c:v>39571</c:v>
                </c:pt>
                <c:pt idx="293">
                  <c:v>39572</c:v>
                </c:pt>
                <c:pt idx="294">
                  <c:v>39573</c:v>
                </c:pt>
                <c:pt idx="295">
                  <c:v>39574</c:v>
                </c:pt>
                <c:pt idx="296">
                  <c:v>39575</c:v>
                </c:pt>
                <c:pt idx="297">
                  <c:v>39576</c:v>
                </c:pt>
                <c:pt idx="298">
                  <c:v>39577</c:v>
                </c:pt>
                <c:pt idx="299">
                  <c:v>39578</c:v>
                </c:pt>
                <c:pt idx="300">
                  <c:v>39579</c:v>
                </c:pt>
                <c:pt idx="301">
                  <c:v>39580</c:v>
                </c:pt>
                <c:pt idx="302">
                  <c:v>39581</c:v>
                </c:pt>
                <c:pt idx="303">
                  <c:v>39582</c:v>
                </c:pt>
                <c:pt idx="304">
                  <c:v>39583</c:v>
                </c:pt>
                <c:pt idx="305">
                  <c:v>39584</c:v>
                </c:pt>
                <c:pt idx="306">
                  <c:v>39585</c:v>
                </c:pt>
                <c:pt idx="307">
                  <c:v>39586</c:v>
                </c:pt>
                <c:pt idx="308">
                  <c:v>39587</c:v>
                </c:pt>
                <c:pt idx="309">
                  <c:v>39588</c:v>
                </c:pt>
                <c:pt idx="310">
                  <c:v>39589</c:v>
                </c:pt>
                <c:pt idx="311">
                  <c:v>39590</c:v>
                </c:pt>
                <c:pt idx="312">
                  <c:v>39591</c:v>
                </c:pt>
                <c:pt idx="313">
                  <c:v>39592</c:v>
                </c:pt>
                <c:pt idx="314">
                  <c:v>39593</c:v>
                </c:pt>
                <c:pt idx="315">
                  <c:v>39594</c:v>
                </c:pt>
                <c:pt idx="316">
                  <c:v>39595</c:v>
                </c:pt>
                <c:pt idx="317">
                  <c:v>39596</c:v>
                </c:pt>
                <c:pt idx="318">
                  <c:v>39597</c:v>
                </c:pt>
                <c:pt idx="319">
                  <c:v>39598</c:v>
                </c:pt>
                <c:pt idx="320">
                  <c:v>39599</c:v>
                </c:pt>
                <c:pt idx="321">
                  <c:v>39600</c:v>
                </c:pt>
                <c:pt idx="322">
                  <c:v>39601</c:v>
                </c:pt>
                <c:pt idx="323">
                  <c:v>39602</c:v>
                </c:pt>
                <c:pt idx="324">
                  <c:v>39603</c:v>
                </c:pt>
                <c:pt idx="325">
                  <c:v>39604</c:v>
                </c:pt>
                <c:pt idx="326">
                  <c:v>39605</c:v>
                </c:pt>
                <c:pt idx="327">
                  <c:v>39606</c:v>
                </c:pt>
                <c:pt idx="328">
                  <c:v>39607</c:v>
                </c:pt>
                <c:pt idx="329">
                  <c:v>39608</c:v>
                </c:pt>
                <c:pt idx="330">
                  <c:v>39609</c:v>
                </c:pt>
                <c:pt idx="331">
                  <c:v>39610</c:v>
                </c:pt>
                <c:pt idx="332">
                  <c:v>39611</c:v>
                </c:pt>
                <c:pt idx="333">
                  <c:v>39612</c:v>
                </c:pt>
                <c:pt idx="334">
                  <c:v>39613</c:v>
                </c:pt>
                <c:pt idx="335">
                  <c:v>39614</c:v>
                </c:pt>
                <c:pt idx="336">
                  <c:v>39615</c:v>
                </c:pt>
                <c:pt idx="337">
                  <c:v>39616</c:v>
                </c:pt>
                <c:pt idx="338">
                  <c:v>39617</c:v>
                </c:pt>
                <c:pt idx="339">
                  <c:v>39618</c:v>
                </c:pt>
                <c:pt idx="340">
                  <c:v>39619</c:v>
                </c:pt>
                <c:pt idx="341">
                  <c:v>39620</c:v>
                </c:pt>
                <c:pt idx="342">
                  <c:v>39621</c:v>
                </c:pt>
                <c:pt idx="343">
                  <c:v>39622</c:v>
                </c:pt>
                <c:pt idx="344">
                  <c:v>39623</c:v>
                </c:pt>
                <c:pt idx="345">
                  <c:v>39624</c:v>
                </c:pt>
                <c:pt idx="346">
                  <c:v>39625</c:v>
                </c:pt>
                <c:pt idx="347">
                  <c:v>39626</c:v>
                </c:pt>
                <c:pt idx="348">
                  <c:v>39627</c:v>
                </c:pt>
                <c:pt idx="349">
                  <c:v>39628</c:v>
                </c:pt>
                <c:pt idx="350">
                  <c:v>39629</c:v>
                </c:pt>
                <c:pt idx="351">
                  <c:v>39630</c:v>
                </c:pt>
                <c:pt idx="352">
                  <c:v>39631</c:v>
                </c:pt>
                <c:pt idx="353">
                  <c:v>39632</c:v>
                </c:pt>
                <c:pt idx="354">
                  <c:v>39633</c:v>
                </c:pt>
                <c:pt idx="355">
                  <c:v>39634</c:v>
                </c:pt>
                <c:pt idx="356">
                  <c:v>39635</c:v>
                </c:pt>
                <c:pt idx="357">
                  <c:v>39636</c:v>
                </c:pt>
                <c:pt idx="358">
                  <c:v>39637</c:v>
                </c:pt>
                <c:pt idx="359">
                  <c:v>39638</c:v>
                </c:pt>
                <c:pt idx="360">
                  <c:v>39639</c:v>
                </c:pt>
                <c:pt idx="361">
                  <c:v>39640</c:v>
                </c:pt>
                <c:pt idx="362">
                  <c:v>39641</c:v>
                </c:pt>
                <c:pt idx="363">
                  <c:v>39642</c:v>
                </c:pt>
                <c:pt idx="364">
                  <c:v>39643</c:v>
                </c:pt>
                <c:pt idx="365">
                  <c:v>39645</c:v>
                </c:pt>
                <c:pt idx="366">
                  <c:v>39646</c:v>
                </c:pt>
                <c:pt idx="367">
                  <c:v>39647</c:v>
                </c:pt>
                <c:pt idx="368">
                  <c:v>39648</c:v>
                </c:pt>
                <c:pt idx="369">
                  <c:v>39649</c:v>
                </c:pt>
                <c:pt idx="370">
                  <c:v>39650</c:v>
                </c:pt>
                <c:pt idx="371">
                  <c:v>39651</c:v>
                </c:pt>
                <c:pt idx="372">
                  <c:v>39652</c:v>
                </c:pt>
                <c:pt idx="373">
                  <c:v>39653</c:v>
                </c:pt>
                <c:pt idx="374">
                  <c:v>39654</c:v>
                </c:pt>
                <c:pt idx="375">
                  <c:v>39655</c:v>
                </c:pt>
                <c:pt idx="376">
                  <c:v>39656</c:v>
                </c:pt>
                <c:pt idx="377">
                  <c:v>39657</c:v>
                </c:pt>
                <c:pt idx="378">
                  <c:v>39662</c:v>
                </c:pt>
                <c:pt idx="379">
                  <c:v>39663</c:v>
                </c:pt>
                <c:pt idx="380">
                  <c:v>39664</c:v>
                </c:pt>
                <c:pt idx="381">
                  <c:v>39665</c:v>
                </c:pt>
                <c:pt idx="382">
                  <c:v>39666</c:v>
                </c:pt>
                <c:pt idx="383">
                  <c:v>39667</c:v>
                </c:pt>
                <c:pt idx="384">
                  <c:v>39668</c:v>
                </c:pt>
                <c:pt idx="385">
                  <c:v>39669</c:v>
                </c:pt>
                <c:pt idx="386">
                  <c:v>39670</c:v>
                </c:pt>
                <c:pt idx="387">
                  <c:v>39671</c:v>
                </c:pt>
                <c:pt idx="388">
                  <c:v>39672</c:v>
                </c:pt>
                <c:pt idx="389">
                  <c:v>39673</c:v>
                </c:pt>
                <c:pt idx="390">
                  <c:v>39674</c:v>
                </c:pt>
                <c:pt idx="391">
                  <c:v>39675</c:v>
                </c:pt>
                <c:pt idx="392">
                  <c:v>39676</c:v>
                </c:pt>
                <c:pt idx="393">
                  <c:v>39677</c:v>
                </c:pt>
                <c:pt idx="394">
                  <c:v>39678</c:v>
                </c:pt>
                <c:pt idx="395">
                  <c:v>39679</c:v>
                </c:pt>
                <c:pt idx="396">
                  <c:v>39680</c:v>
                </c:pt>
                <c:pt idx="397">
                  <c:v>39681</c:v>
                </c:pt>
                <c:pt idx="398">
                  <c:v>39682</c:v>
                </c:pt>
                <c:pt idx="399">
                  <c:v>39683</c:v>
                </c:pt>
                <c:pt idx="400">
                  <c:v>39684</c:v>
                </c:pt>
                <c:pt idx="401">
                  <c:v>39685</c:v>
                </c:pt>
                <c:pt idx="402">
                  <c:v>39686</c:v>
                </c:pt>
                <c:pt idx="403">
                  <c:v>39687</c:v>
                </c:pt>
                <c:pt idx="404">
                  <c:v>39688</c:v>
                </c:pt>
                <c:pt idx="405">
                  <c:v>39700</c:v>
                </c:pt>
                <c:pt idx="406">
                  <c:v>39701</c:v>
                </c:pt>
                <c:pt idx="407">
                  <c:v>39702</c:v>
                </c:pt>
                <c:pt idx="408">
                  <c:v>39703</c:v>
                </c:pt>
                <c:pt idx="409">
                  <c:v>39704</c:v>
                </c:pt>
                <c:pt idx="410">
                  <c:v>39705</c:v>
                </c:pt>
                <c:pt idx="411">
                  <c:v>39706</c:v>
                </c:pt>
                <c:pt idx="412">
                  <c:v>39707</c:v>
                </c:pt>
                <c:pt idx="413">
                  <c:v>39708</c:v>
                </c:pt>
                <c:pt idx="414">
                  <c:v>39709</c:v>
                </c:pt>
                <c:pt idx="415">
                  <c:v>39710</c:v>
                </c:pt>
                <c:pt idx="416">
                  <c:v>39711</c:v>
                </c:pt>
                <c:pt idx="417">
                  <c:v>39712</c:v>
                </c:pt>
                <c:pt idx="418">
                  <c:v>39713</c:v>
                </c:pt>
                <c:pt idx="419">
                  <c:v>39714</c:v>
                </c:pt>
                <c:pt idx="420">
                  <c:v>39715</c:v>
                </c:pt>
                <c:pt idx="421">
                  <c:v>39716</c:v>
                </c:pt>
                <c:pt idx="422">
                  <c:v>39717</c:v>
                </c:pt>
                <c:pt idx="423">
                  <c:v>39718</c:v>
                </c:pt>
                <c:pt idx="424">
                  <c:v>39719</c:v>
                </c:pt>
                <c:pt idx="425">
                  <c:v>39720</c:v>
                </c:pt>
                <c:pt idx="426">
                  <c:v>39721</c:v>
                </c:pt>
                <c:pt idx="427">
                  <c:v>39722</c:v>
                </c:pt>
                <c:pt idx="428">
                  <c:v>39723</c:v>
                </c:pt>
                <c:pt idx="429">
                  <c:v>39724</c:v>
                </c:pt>
                <c:pt idx="430">
                  <c:v>39725</c:v>
                </c:pt>
                <c:pt idx="431">
                  <c:v>39726</c:v>
                </c:pt>
                <c:pt idx="432">
                  <c:v>39727</c:v>
                </c:pt>
                <c:pt idx="433">
                  <c:v>39733</c:v>
                </c:pt>
                <c:pt idx="434">
                  <c:v>39734</c:v>
                </c:pt>
                <c:pt idx="435">
                  <c:v>39735</c:v>
                </c:pt>
                <c:pt idx="436">
                  <c:v>39736</c:v>
                </c:pt>
                <c:pt idx="437">
                  <c:v>39737</c:v>
                </c:pt>
                <c:pt idx="438">
                  <c:v>39738</c:v>
                </c:pt>
                <c:pt idx="439">
                  <c:v>39739</c:v>
                </c:pt>
                <c:pt idx="440">
                  <c:v>39740</c:v>
                </c:pt>
                <c:pt idx="441">
                  <c:v>39741</c:v>
                </c:pt>
                <c:pt idx="442">
                  <c:v>39742</c:v>
                </c:pt>
                <c:pt idx="443">
                  <c:v>39743</c:v>
                </c:pt>
                <c:pt idx="444">
                  <c:v>39744</c:v>
                </c:pt>
                <c:pt idx="445">
                  <c:v>39745</c:v>
                </c:pt>
                <c:pt idx="446">
                  <c:v>39746</c:v>
                </c:pt>
                <c:pt idx="447">
                  <c:v>39747</c:v>
                </c:pt>
                <c:pt idx="448">
                  <c:v>39748</c:v>
                </c:pt>
                <c:pt idx="449">
                  <c:v>39749</c:v>
                </c:pt>
                <c:pt idx="450">
                  <c:v>39750</c:v>
                </c:pt>
                <c:pt idx="451">
                  <c:v>39751</c:v>
                </c:pt>
                <c:pt idx="452">
                  <c:v>39752</c:v>
                </c:pt>
                <c:pt idx="453">
                  <c:v>39753</c:v>
                </c:pt>
                <c:pt idx="454">
                  <c:v>39754</c:v>
                </c:pt>
                <c:pt idx="455">
                  <c:v>39755</c:v>
                </c:pt>
                <c:pt idx="456">
                  <c:v>39756</c:v>
                </c:pt>
                <c:pt idx="457">
                  <c:v>39757</c:v>
                </c:pt>
                <c:pt idx="458">
                  <c:v>39758</c:v>
                </c:pt>
                <c:pt idx="459">
                  <c:v>39759</c:v>
                </c:pt>
                <c:pt idx="460">
                  <c:v>39760</c:v>
                </c:pt>
                <c:pt idx="461">
                  <c:v>39761</c:v>
                </c:pt>
                <c:pt idx="462">
                  <c:v>39762</c:v>
                </c:pt>
                <c:pt idx="463">
                  <c:v>39763</c:v>
                </c:pt>
                <c:pt idx="464">
                  <c:v>39764</c:v>
                </c:pt>
                <c:pt idx="465">
                  <c:v>39765</c:v>
                </c:pt>
                <c:pt idx="466">
                  <c:v>39766</c:v>
                </c:pt>
                <c:pt idx="467">
                  <c:v>39767</c:v>
                </c:pt>
                <c:pt idx="468">
                  <c:v>39768</c:v>
                </c:pt>
                <c:pt idx="469">
                  <c:v>39769</c:v>
                </c:pt>
                <c:pt idx="470">
                  <c:v>39770</c:v>
                </c:pt>
                <c:pt idx="471">
                  <c:v>39771</c:v>
                </c:pt>
                <c:pt idx="472">
                  <c:v>39772</c:v>
                </c:pt>
                <c:pt idx="473">
                  <c:v>39773</c:v>
                </c:pt>
                <c:pt idx="474">
                  <c:v>39774</c:v>
                </c:pt>
                <c:pt idx="475">
                  <c:v>39775</c:v>
                </c:pt>
                <c:pt idx="476">
                  <c:v>39776</c:v>
                </c:pt>
                <c:pt idx="477">
                  <c:v>39777</c:v>
                </c:pt>
                <c:pt idx="478">
                  <c:v>39778</c:v>
                </c:pt>
                <c:pt idx="479">
                  <c:v>39779</c:v>
                </c:pt>
                <c:pt idx="480">
                  <c:v>39780</c:v>
                </c:pt>
                <c:pt idx="481">
                  <c:v>39781</c:v>
                </c:pt>
                <c:pt idx="482">
                  <c:v>39782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39788</c:v>
                </c:pt>
                <c:pt idx="489">
                  <c:v>39789</c:v>
                </c:pt>
                <c:pt idx="490">
                  <c:v>39790</c:v>
                </c:pt>
                <c:pt idx="491">
                  <c:v>39791</c:v>
                </c:pt>
                <c:pt idx="492">
                  <c:v>39792</c:v>
                </c:pt>
                <c:pt idx="493">
                  <c:v>39793</c:v>
                </c:pt>
                <c:pt idx="494">
                  <c:v>39794</c:v>
                </c:pt>
                <c:pt idx="495">
                  <c:v>39795</c:v>
                </c:pt>
                <c:pt idx="496">
                  <c:v>39796</c:v>
                </c:pt>
                <c:pt idx="497">
                  <c:v>39797</c:v>
                </c:pt>
                <c:pt idx="498">
                  <c:v>39798</c:v>
                </c:pt>
                <c:pt idx="499">
                  <c:v>39800</c:v>
                </c:pt>
                <c:pt idx="500">
                  <c:v>39801</c:v>
                </c:pt>
                <c:pt idx="501">
                  <c:v>39802</c:v>
                </c:pt>
                <c:pt idx="502">
                  <c:v>39803</c:v>
                </c:pt>
                <c:pt idx="503">
                  <c:v>39804</c:v>
                </c:pt>
                <c:pt idx="504">
                  <c:v>39805</c:v>
                </c:pt>
                <c:pt idx="505">
                  <c:v>39806</c:v>
                </c:pt>
                <c:pt idx="506">
                  <c:v>39807</c:v>
                </c:pt>
                <c:pt idx="507">
                  <c:v>39808</c:v>
                </c:pt>
                <c:pt idx="508">
                  <c:v>39809</c:v>
                </c:pt>
                <c:pt idx="509">
                  <c:v>39810</c:v>
                </c:pt>
                <c:pt idx="510">
                  <c:v>39811</c:v>
                </c:pt>
                <c:pt idx="511">
                  <c:v>39812</c:v>
                </c:pt>
                <c:pt idx="512">
                  <c:v>39813</c:v>
                </c:pt>
                <c:pt idx="513">
                  <c:v>39814</c:v>
                </c:pt>
                <c:pt idx="514">
                  <c:v>39815</c:v>
                </c:pt>
                <c:pt idx="515">
                  <c:v>39816</c:v>
                </c:pt>
                <c:pt idx="516">
                  <c:v>39817</c:v>
                </c:pt>
                <c:pt idx="517">
                  <c:v>39818</c:v>
                </c:pt>
                <c:pt idx="518">
                  <c:v>39819</c:v>
                </c:pt>
                <c:pt idx="519">
                  <c:v>39820</c:v>
                </c:pt>
                <c:pt idx="520">
                  <c:v>39821</c:v>
                </c:pt>
                <c:pt idx="521">
                  <c:v>39822</c:v>
                </c:pt>
                <c:pt idx="522">
                  <c:v>39823</c:v>
                </c:pt>
                <c:pt idx="523">
                  <c:v>39824</c:v>
                </c:pt>
                <c:pt idx="524">
                  <c:v>39825</c:v>
                </c:pt>
                <c:pt idx="525">
                  <c:v>39826</c:v>
                </c:pt>
                <c:pt idx="526">
                  <c:v>39827</c:v>
                </c:pt>
                <c:pt idx="527">
                  <c:v>39828</c:v>
                </c:pt>
                <c:pt idx="528">
                  <c:v>39829</c:v>
                </c:pt>
                <c:pt idx="529">
                  <c:v>39830</c:v>
                </c:pt>
                <c:pt idx="530">
                  <c:v>39831</c:v>
                </c:pt>
                <c:pt idx="531">
                  <c:v>39832</c:v>
                </c:pt>
                <c:pt idx="532">
                  <c:v>39833</c:v>
                </c:pt>
                <c:pt idx="533">
                  <c:v>39834</c:v>
                </c:pt>
                <c:pt idx="534">
                  <c:v>39835</c:v>
                </c:pt>
                <c:pt idx="535">
                  <c:v>39836</c:v>
                </c:pt>
                <c:pt idx="536">
                  <c:v>39837</c:v>
                </c:pt>
                <c:pt idx="537">
                  <c:v>39838</c:v>
                </c:pt>
                <c:pt idx="538">
                  <c:v>39839</c:v>
                </c:pt>
                <c:pt idx="539">
                  <c:v>39840</c:v>
                </c:pt>
                <c:pt idx="540">
                  <c:v>39841</c:v>
                </c:pt>
                <c:pt idx="541">
                  <c:v>39842</c:v>
                </c:pt>
                <c:pt idx="542">
                  <c:v>39843</c:v>
                </c:pt>
                <c:pt idx="543">
                  <c:v>39844</c:v>
                </c:pt>
                <c:pt idx="544">
                  <c:v>39845</c:v>
                </c:pt>
                <c:pt idx="545">
                  <c:v>39846</c:v>
                </c:pt>
                <c:pt idx="546">
                  <c:v>39847</c:v>
                </c:pt>
                <c:pt idx="547">
                  <c:v>39848</c:v>
                </c:pt>
                <c:pt idx="548">
                  <c:v>39849</c:v>
                </c:pt>
                <c:pt idx="549">
                  <c:v>39850</c:v>
                </c:pt>
                <c:pt idx="550">
                  <c:v>39851</c:v>
                </c:pt>
                <c:pt idx="551">
                  <c:v>39852</c:v>
                </c:pt>
                <c:pt idx="552">
                  <c:v>39853</c:v>
                </c:pt>
                <c:pt idx="553">
                  <c:v>39854</c:v>
                </c:pt>
                <c:pt idx="554">
                  <c:v>39855</c:v>
                </c:pt>
                <c:pt idx="555">
                  <c:v>39856</c:v>
                </c:pt>
                <c:pt idx="556">
                  <c:v>39857</c:v>
                </c:pt>
                <c:pt idx="557">
                  <c:v>39858</c:v>
                </c:pt>
                <c:pt idx="558">
                  <c:v>39859</c:v>
                </c:pt>
                <c:pt idx="559">
                  <c:v>39860</c:v>
                </c:pt>
                <c:pt idx="560">
                  <c:v>39861</c:v>
                </c:pt>
                <c:pt idx="561">
                  <c:v>39862</c:v>
                </c:pt>
                <c:pt idx="562">
                  <c:v>39863</c:v>
                </c:pt>
                <c:pt idx="563">
                  <c:v>39864</c:v>
                </c:pt>
                <c:pt idx="564">
                  <c:v>39865</c:v>
                </c:pt>
                <c:pt idx="565">
                  <c:v>39866</c:v>
                </c:pt>
                <c:pt idx="566">
                  <c:v>39867</c:v>
                </c:pt>
                <c:pt idx="567">
                  <c:v>39868</c:v>
                </c:pt>
                <c:pt idx="568">
                  <c:v>39869</c:v>
                </c:pt>
                <c:pt idx="569">
                  <c:v>39870</c:v>
                </c:pt>
                <c:pt idx="570">
                  <c:v>39871</c:v>
                </c:pt>
                <c:pt idx="571">
                  <c:v>39872</c:v>
                </c:pt>
                <c:pt idx="572">
                  <c:v>39873</c:v>
                </c:pt>
                <c:pt idx="573">
                  <c:v>39874</c:v>
                </c:pt>
                <c:pt idx="574">
                  <c:v>39875</c:v>
                </c:pt>
                <c:pt idx="575">
                  <c:v>39876</c:v>
                </c:pt>
                <c:pt idx="576">
                  <c:v>39877</c:v>
                </c:pt>
                <c:pt idx="577">
                  <c:v>39878</c:v>
                </c:pt>
                <c:pt idx="578">
                  <c:v>39879</c:v>
                </c:pt>
                <c:pt idx="579">
                  <c:v>39880</c:v>
                </c:pt>
                <c:pt idx="580">
                  <c:v>39881</c:v>
                </c:pt>
                <c:pt idx="581">
                  <c:v>39882</c:v>
                </c:pt>
                <c:pt idx="582">
                  <c:v>39883</c:v>
                </c:pt>
                <c:pt idx="583">
                  <c:v>39884</c:v>
                </c:pt>
                <c:pt idx="584">
                  <c:v>39885</c:v>
                </c:pt>
                <c:pt idx="585">
                  <c:v>39886</c:v>
                </c:pt>
                <c:pt idx="586">
                  <c:v>39887</c:v>
                </c:pt>
                <c:pt idx="587">
                  <c:v>39888</c:v>
                </c:pt>
                <c:pt idx="588">
                  <c:v>39889</c:v>
                </c:pt>
                <c:pt idx="589">
                  <c:v>39890</c:v>
                </c:pt>
                <c:pt idx="590">
                  <c:v>39891</c:v>
                </c:pt>
                <c:pt idx="591">
                  <c:v>39892</c:v>
                </c:pt>
                <c:pt idx="592">
                  <c:v>39898</c:v>
                </c:pt>
                <c:pt idx="593">
                  <c:v>39899</c:v>
                </c:pt>
                <c:pt idx="594">
                  <c:v>39900</c:v>
                </c:pt>
                <c:pt idx="595">
                  <c:v>39901</c:v>
                </c:pt>
                <c:pt idx="596">
                  <c:v>39902</c:v>
                </c:pt>
                <c:pt idx="597">
                  <c:v>39903</c:v>
                </c:pt>
                <c:pt idx="598">
                  <c:v>39904</c:v>
                </c:pt>
                <c:pt idx="599">
                  <c:v>39905</c:v>
                </c:pt>
                <c:pt idx="600">
                  <c:v>39906</c:v>
                </c:pt>
                <c:pt idx="601">
                  <c:v>39907</c:v>
                </c:pt>
                <c:pt idx="602">
                  <c:v>39908</c:v>
                </c:pt>
                <c:pt idx="603">
                  <c:v>39909</c:v>
                </c:pt>
                <c:pt idx="604">
                  <c:v>39910</c:v>
                </c:pt>
                <c:pt idx="605">
                  <c:v>39911</c:v>
                </c:pt>
                <c:pt idx="606">
                  <c:v>39912</c:v>
                </c:pt>
                <c:pt idx="607">
                  <c:v>39913</c:v>
                </c:pt>
                <c:pt idx="608">
                  <c:v>39914</c:v>
                </c:pt>
                <c:pt idx="609">
                  <c:v>39915</c:v>
                </c:pt>
                <c:pt idx="610">
                  <c:v>39916</c:v>
                </c:pt>
                <c:pt idx="611">
                  <c:v>39917</c:v>
                </c:pt>
                <c:pt idx="612">
                  <c:v>39918</c:v>
                </c:pt>
                <c:pt idx="613">
                  <c:v>39919</c:v>
                </c:pt>
                <c:pt idx="614">
                  <c:v>39920</c:v>
                </c:pt>
                <c:pt idx="615">
                  <c:v>39921</c:v>
                </c:pt>
                <c:pt idx="616">
                  <c:v>39922</c:v>
                </c:pt>
                <c:pt idx="617">
                  <c:v>39923</c:v>
                </c:pt>
                <c:pt idx="618">
                  <c:v>39924</c:v>
                </c:pt>
                <c:pt idx="619">
                  <c:v>39925</c:v>
                </c:pt>
                <c:pt idx="620">
                  <c:v>39926</c:v>
                </c:pt>
                <c:pt idx="621">
                  <c:v>39927</c:v>
                </c:pt>
                <c:pt idx="622">
                  <c:v>39928</c:v>
                </c:pt>
                <c:pt idx="623">
                  <c:v>39929</c:v>
                </c:pt>
                <c:pt idx="624">
                  <c:v>39930</c:v>
                </c:pt>
                <c:pt idx="625">
                  <c:v>39931</c:v>
                </c:pt>
                <c:pt idx="626">
                  <c:v>39932</c:v>
                </c:pt>
                <c:pt idx="627">
                  <c:v>39933</c:v>
                </c:pt>
                <c:pt idx="628">
                  <c:v>39934</c:v>
                </c:pt>
                <c:pt idx="629">
                  <c:v>39935</c:v>
                </c:pt>
                <c:pt idx="630">
                  <c:v>39936</c:v>
                </c:pt>
                <c:pt idx="631">
                  <c:v>39937</c:v>
                </c:pt>
                <c:pt idx="632">
                  <c:v>39938</c:v>
                </c:pt>
                <c:pt idx="633">
                  <c:v>39939</c:v>
                </c:pt>
                <c:pt idx="634">
                  <c:v>39940</c:v>
                </c:pt>
                <c:pt idx="635">
                  <c:v>39941</c:v>
                </c:pt>
                <c:pt idx="636">
                  <c:v>39942</c:v>
                </c:pt>
                <c:pt idx="637">
                  <c:v>39943</c:v>
                </c:pt>
                <c:pt idx="638">
                  <c:v>39944</c:v>
                </c:pt>
                <c:pt idx="639">
                  <c:v>39945</c:v>
                </c:pt>
                <c:pt idx="640">
                  <c:v>39946</c:v>
                </c:pt>
                <c:pt idx="641">
                  <c:v>39947</c:v>
                </c:pt>
                <c:pt idx="642">
                  <c:v>39948</c:v>
                </c:pt>
                <c:pt idx="643">
                  <c:v>39949</c:v>
                </c:pt>
                <c:pt idx="644">
                  <c:v>39950</c:v>
                </c:pt>
                <c:pt idx="645">
                  <c:v>39951</c:v>
                </c:pt>
                <c:pt idx="646">
                  <c:v>39952</c:v>
                </c:pt>
                <c:pt idx="647">
                  <c:v>39953</c:v>
                </c:pt>
                <c:pt idx="648">
                  <c:v>39954</c:v>
                </c:pt>
                <c:pt idx="649">
                  <c:v>39955</c:v>
                </c:pt>
                <c:pt idx="650">
                  <c:v>39956</c:v>
                </c:pt>
                <c:pt idx="651">
                  <c:v>39957</c:v>
                </c:pt>
                <c:pt idx="652">
                  <c:v>39958</c:v>
                </c:pt>
                <c:pt idx="653">
                  <c:v>39959</c:v>
                </c:pt>
                <c:pt idx="654">
                  <c:v>39960</c:v>
                </c:pt>
                <c:pt idx="655">
                  <c:v>39961</c:v>
                </c:pt>
                <c:pt idx="656">
                  <c:v>39962</c:v>
                </c:pt>
                <c:pt idx="657">
                  <c:v>39963</c:v>
                </c:pt>
                <c:pt idx="658">
                  <c:v>39964</c:v>
                </c:pt>
                <c:pt idx="659">
                  <c:v>39965</c:v>
                </c:pt>
                <c:pt idx="660">
                  <c:v>39966</c:v>
                </c:pt>
                <c:pt idx="661">
                  <c:v>39967</c:v>
                </c:pt>
                <c:pt idx="662">
                  <c:v>39968</c:v>
                </c:pt>
                <c:pt idx="663">
                  <c:v>39969</c:v>
                </c:pt>
                <c:pt idx="664">
                  <c:v>39970</c:v>
                </c:pt>
                <c:pt idx="665">
                  <c:v>39971</c:v>
                </c:pt>
                <c:pt idx="666">
                  <c:v>39972</c:v>
                </c:pt>
                <c:pt idx="667">
                  <c:v>39973</c:v>
                </c:pt>
                <c:pt idx="668">
                  <c:v>39974</c:v>
                </c:pt>
                <c:pt idx="669">
                  <c:v>39975</c:v>
                </c:pt>
                <c:pt idx="670">
                  <c:v>39976</c:v>
                </c:pt>
                <c:pt idx="671">
                  <c:v>39977</c:v>
                </c:pt>
                <c:pt idx="672">
                  <c:v>39978</c:v>
                </c:pt>
                <c:pt idx="673">
                  <c:v>39979</c:v>
                </c:pt>
                <c:pt idx="674">
                  <c:v>39994</c:v>
                </c:pt>
                <c:pt idx="675">
                  <c:v>39995</c:v>
                </c:pt>
                <c:pt idx="676">
                  <c:v>39996</c:v>
                </c:pt>
                <c:pt idx="677">
                  <c:v>39997</c:v>
                </c:pt>
                <c:pt idx="678">
                  <c:v>39998</c:v>
                </c:pt>
                <c:pt idx="679">
                  <c:v>39999</c:v>
                </c:pt>
                <c:pt idx="680">
                  <c:v>40000</c:v>
                </c:pt>
                <c:pt idx="681">
                  <c:v>40001</c:v>
                </c:pt>
                <c:pt idx="682">
                  <c:v>40002</c:v>
                </c:pt>
                <c:pt idx="683">
                  <c:v>40003</c:v>
                </c:pt>
                <c:pt idx="684">
                  <c:v>40004</c:v>
                </c:pt>
                <c:pt idx="685">
                  <c:v>40005</c:v>
                </c:pt>
                <c:pt idx="686">
                  <c:v>40006</c:v>
                </c:pt>
                <c:pt idx="687">
                  <c:v>40007</c:v>
                </c:pt>
                <c:pt idx="688">
                  <c:v>40008</c:v>
                </c:pt>
                <c:pt idx="689">
                  <c:v>40009</c:v>
                </c:pt>
                <c:pt idx="690">
                  <c:v>40010</c:v>
                </c:pt>
                <c:pt idx="691">
                  <c:v>40011</c:v>
                </c:pt>
                <c:pt idx="692">
                  <c:v>40012</c:v>
                </c:pt>
                <c:pt idx="693">
                  <c:v>40013</c:v>
                </c:pt>
                <c:pt idx="694">
                  <c:v>40014</c:v>
                </c:pt>
                <c:pt idx="695">
                  <c:v>40015</c:v>
                </c:pt>
                <c:pt idx="696">
                  <c:v>40016</c:v>
                </c:pt>
                <c:pt idx="697">
                  <c:v>40017</c:v>
                </c:pt>
                <c:pt idx="698">
                  <c:v>40018</c:v>
                </c:pt>
                <c:pt idx="699">
                  <c:v>40019</c:v>
                </c:pt>
                <c:pt idx="700">
                  <c:v>40020</c:v>
                </c:pt>
                <c:pt idx="701">
                  <c:v>40021</c:v>
                </c:pt>
                <c:pt idx="702">
                  <c:v>40022</c:v>
                </c:pt>
                <c:pt idx="703">
                  <c:v>40023</c:v>
                </c:pt>
                <c:pt idx="704">
                  <c:v>40024</c:v>
                </c:pt>
                <c:pt idx="705">
                  <c:v>40025</c:v>
                </c:pt>
                <c:pt idx="706">
                  <c:v>40026</c:v>
                </c:pt>
                <c:pt idx="707">
                  <c:v>40027</c:v>
                </c:pt>
                <c:pt idx="708">
                  <c:v>40028</c:v>
                </c:pt>
                <c:pt idx="709">
                  <c:v>40029</c:v>
                </c:pt>
                <c:pt idx="710">
                  <c:v>40030</c:v>
                </c:pt>
                <c:pt idx="711">
                  <c:v>40031</c:v>
                </c:pt>
                <c:pt idx="712">
                  <c:v>40032</c:v>
                </c:pt>
                <c:pt idx="713">
                  <c:v>40033</c:v>
                </c:pt>
                <c:pt idx="714">
                  <c:v>40036</c:v>
                </c:pt>
                <c:pt idx="715">
                  <c:v>40037</c:v>
                </c:pt>
                <c:pt idx="716">
                  <c:v>40038</c:v>
                </c:pt>
                <c:pt idx="717">
                  <c:v>40039</c:v>
                </c:pt>
                <c:pt idx="718">
                  <c:v>40040</c:v>
                </c:pt>
                <c:pt idx="719">
                  <c:v>40041</c:v>
                </c:pt>
                <c:pt idx="720">
                  <c:v>40042</c:v>
                </c:pt>
                <c:pt idx="721">
                  <c:v>40043</c:v>
                </c:pt>
                <c:pt idx="722">
                  <c:v>40044</c:v>
                </c:pt>
                <c:pt idx="723">
                  <c:v>40045</c:v>
                </c:pt>
                <c:pt idx="724">
                  <c:v>40046</c:v>
                </c:pt>
                <c:pt idx="725">
                  <c:v>40047</c:v>
                </c:pt>
                <c:pt idx="726">
                  <c:v>40048</c:v>
                </c:pt>
                <c:pt idx="727">
                  <c:v>40049</c:v>
                </c:pt>
                <c:pt idx="728">
                  <c:v>40050</c:v>
                </c:pt>
                <c:pt idx="729">
                  <c:v>40051</c:v>
                </c:pt>
                <c:pt idx="730">
                  <c:v>40052</c:v>
                </c:pt>
                <c:pt idx="731">
                  <c:v>40053</c:v>
                </c:pt>
                <c:pt idx="732">
                  <c:v>40054</c:v>
                </c:pt>
                <c:pt idx="733">
                  <c:v>40055</c:v>
                </c:pt>
                <c:pt idx="734">
                  <c:v>40056</c:v>
                </c:pt>
                <c:pt idx="735">
                  <c:v>40057</c:v>
                </c:pt>
                <c:pt idx="736">
                  <c:v>40058</c:v>
                </c:pt>
                <c:pt idx="737">
                  <c:v>40059</c:v>
                </c:pt>
                <c:pt idx="738">
                  <c:v>40060</c:v>
                </c:pt>
                <c:pt idx="739">
                  <c:v>40061</c:v>
                </c:pt>
                <c:pt idx="740">
                  <c:v>40062</c:v>
                </c:pt>
                <c:pt idx="741">
                  <c:v>40063</c:v>
                </c:pt>
                <c:pt idx="742">
                  <c:v>40064</c:v>
                </c:pt>
                <c:pt idx="743">
                  <c:v>40065</c:v>
                </c:pt>
                <c:pt idx="744">
                  <c:v>40066</c:v>
                </c:pt>
                <c:pt idx="745">
                  <c:v>40067</c:v>
                </c:pt>
                <c:pt idx="746">
                  <c:v>40068</c:v>
                </c:pt>
                <c:pt idx="747">
                  <c:v>40069</c:v>
                </c:pt>
                <c:pt idx="748">
                  <c:v>40070</c:v>
                </c:pt>
                <c:pt idx="749">
                  <c:v>40071</c:v>
                </c:pt>
                <c:pt idx="750">
                  <c:v>40072</c:v>
                </c:pt>
                <c:pt idx="751">
                  <c:v>40073</c:v>
                </c:pt>
                <c:pt idx="752">
                  <c:v>40074</c:v>
                </c:pt>
                <c:pt idx="753">
                  <c:v>40075</c:v>
                </c:pt>
                <c:pt idx="754">
                  <c:v>40076</c:v>
                </c:pt>
                <c:pt idx="755">
                  <c:v>40077</c:v>
                </c:pt>
                <c:pt idx="756">
                  <c:v>40078</c:v>
                </c:pt>
                <c:pt idx="757">
                  <c:v>40079</c:v>
                </c:pt>
                <c:pt idx="758">
                  <c:v>40080</c:v>
                </c:pt>
                <c:pt idx="759">
                  <c:v>40081</c:v>
                </c:pt>
                <c:pt idx="760">
                  <c:v>40082</c:v>
                </c:pt>
                <c:pt idx="761">
                  <c:v>40083</c:v>
                </c:pt>
                <c:pt idx="762">
                  <c:v>40084</c:v>
                </c:pt>
                <c:pt idx="763">
                  <c:v>40085</c:v>
                </c:pt>
                <c:pt idx="764">
                  <c:v>40098</c:v>
                </c:pt>
                <c:pt idx="765">
                  <c:v>40099</c:v>
                </c:pt>
                <c:pt idx="766">
                  <c:v>40100</c:v>
                </c:pt>
                <c:pt idx="767">
                  <c:v>40101</c:v>
                </c:pt>
                <c:pt idx="768">
                  <c:v>40102</c:v>
                </c:pt>
                <c:pt idx="769">
                  <c:v>40103</c:v>
                </c:pt>
                <c:pt idx="770">
                  <c:v>40104</c:v>
                </c:pt>
                <c:pt idx="771">
                  <c:v>40105</c:v>
                </c:pt>
                <c:pt idx="772">
                  <c:v>40106</c:v>
                </c:pt>
                <c:pt idx="773">
                  <c:v>40107</c:v>
                </c:pt>
                <c:pt idx="774">
                  <c:v>40108</c:v>
                </c:pt>
                <c:pt idx="775">
                  <c:v>40109</c:v>
                </c:pt>
                <c:pt idx="776">
                  <c:v>40110</c:v>
                </c:pt>
                <c:pt idx="777">
                  <c:v>40111</c:v>
                </c:pt>
                <c:pt idx="778">
                  <c:v>40112</c:v>
                </c:pt>
                <c:pt idx="779">
                  <c:v>40113</c:v>
                </c:pt>
                <c:pt idx="780">
                  <c:v>40114</c:v>
                </c:pt>
                <c:pt idx="781">
                  <c:v>40115</c:v>
                </c:pt>
                <c:pt idx="782">
                  <c:v>40116</c:v>
                </c:pt>
                <c:pt idx="783">
                  <c:v>40117</c:v>
                </c:pt>
                <c:pt idx="784">
                  <c:v>40118</c:v>
                </c:pt>
                <c:pt idx="785">
                  <c:v>40119</c:v>
                </c:pt>
                <c:pt idx="786">
                  <c:v>40120</c:v>
                </c:pt>
                <c:pt idx="787">
                  <c:v>40121</c:v>
                </c:pt>
                <c:pt idx="788">
                  <c:v>40122</c:v>
                </c:pt>
                <c:pt idx="789">
                  <c:v>40123</c:v>
                </c:pt>
                <c:pt idx="790">
                  <c:v>40124</c:v>
                </c:pt>
                <c:pt idx="791">
                  <c:v>40125</c:v>
                </c:pt>
                <c:pt idx="792">
                  <c:v>40126</c:v>
                </c:pt>
                <c:pt idx="793">
                  <c:v>40127</c:v>
                </c:pt>
                <c:pt idx="794">
                  <c:v>40128</c:v>
                </c:pt>
                <c:pt idx="795">
                  <c:v>40129</c:v>
                </c:pt>
                <c:pt idx="796">
                  <c:v>40130</c:v>
                </c:pt>
                <c:pt idx="797">
                  <c:v>40131</c:v>
                </c:pt>
                <c:pt idx="798">
                  <c:v>40132</c:v>
                </c:pt>
                <c:pt idx="799">
                  <c:v>40133</c:v>
                </c:pt>
                <c:pt idx="800">
                  <c:v>40134</c:v>
                </c:pt>
                <c:pt idx="801">
                  <c:v>40135</c:v>
                </c:pt>
                <c:pt idx="802">
                  <c:v>40136</c:v>
                </c:pt>
                <c:pt idx="803">
                  <c:v>40137</c:v>
                </c:pt>
                <c:pt idx="804">
                  <c:v>40138</c:v>
                </c:pt>
                <c:pt idx="805">
                  <c:v>40139</c:v>
                </c:pt>
                <c:pt idx="806">
                  <c:v>40140</c:v>
                </c:pt>
                <c:pt idx="807">
                  <c:v>40141</c:v>
                </c:pt>
                <c:pt idx="808">
                  <c:v>40142</c:v>
                </c:pt>
                <c:pt idx="809">
                  <c:v>40143</c:v>
                </c:pt>
                <c:pt idx="810">
                  <c:v>40144</c:v>
                </c:pt>
                <c:pt idx="811">
                  <c:v>40145</c:v>
                </c:pt>
                <c:pt idx="812">
                  <c:v>40146</c:v>
                </c:pt>
                <c:pt idx="813">
                  <c:v>40147</c:v>
                </c:pt>
                <c:pt idx="814">
                  <c:v>40148</c:v>
                </c:pt>
                <c:pt idx="815">
                  <c:v>40149</c:v>
                </c:pt>
                <c:pt idx="816">
                  <c:v>40150</c:v>
                </c:pt>
                <c:pt idx="817">
                  <c:v>40151</c:v>
                </c:pt>
                <c:pt idx="818">
                  <c:v>40152</c:v>
                </c:pt>
                <c:pt idx="819">
                  <c:v>40153</c:v>
                </c:pt>
                <c:pt idx="820">
                  <c:v>40154</c:v>
                </c:pt>
                <c:pt idx="821">
                  <c:v>40155</c:v>
                </c:pt>
                <c:pt idx="822">
                  <c:v>40156</c:v>
                </c:pt>
                <c:pt idx="823">
                  <c:v>40157</c:v>
                </c:pt>
                <c:pt idx="824">
                  <c:v>40158</c:v>
                </c:pt>
                <c:pt idx="825">
                  <c:v>40159</c:v>
                </c:pt>
                <c:pt idx="826">
                  <c:v>40160</c:v>
                </c:pt>
                <c:pt idx="827">
                  <c:v>40161</c:v>
                </c:pt>
                <c:pt idx="828">
                  <c:v>40162</c:v>
                </c:pt>
                <c:pt idx="829">
                  <c:v>40163</c:v>
                </c:pt>
                <c:pt idx="830">
                  <c:v>40164</c:v>
                </c:pt>
                <c:pt idx="831">
                  <c:v>40165</c:v>
                </c:pt>
                <c:pt idx="832">
                  <c:v>40166</c:v>
                </c:pt>
                <c:pt idx="833">
                  <c:v>40167</c:v>
                </c:pt>
                <c:pt idx="834">
                  <c:v>40168</c:v>
                </c:pt>
                <c:pt idx="835">
                  <c:v>40169</c:v>
                </c:pt>
                <c:pt idx="836">
                  <c:v>40170</c:v>
                </c:pt>
                <c:pt idx="837">
                  <c:v>40171</c:v>
                </c:pt>
                <c:pt idx="838">
                  <c:v>40172</c:v>
                </c:pt>
                <c:pt idx="839">
                  <c:v>40173</c:v>
                </c:pt>
                <c:pt idx="840">
                  <c:v>40174</c:v>
                </c:pt>
                <c:pt idx="841">
                  <c:v>40175</c:v>
                </c:pt>
                <c:pt idx="842">
                  <c:v>40176</c:v>
                </c:pt>
                <c:pt idx="843">
                  <c:v>40177</c:v>
                </c:pt>
                <c:pt idx="844">
                  <c:v>40178</c:v>
                </c:pt>
                <c:pt idx="845">
                  <c:v>40179</c:v>
                </c:pt>
                <c:pt idx="846">
                  <c:v>40180</c:v>
                </c:pt>
                <c:pt idx="847">
                  <c:v>40181</c:v>
                </c:pt>
                <c:pt idx="848">
                  <c:v>40182</c:v>
                </c:pt>
                <c:pt idx="849">
                  <c:v>40183</c:v>
                </c:pt>
                <c:pt idx="850">
                  <c:v>40184</c:v>
                </c:pt>
                <c:pt idx="851">
                  <c:v>40185</c:v>
                </c:pt>
                <c:pt idx="852">
                  <c:v>40186</c:v>
                </c:pt>
                <c:pt idx="853">
                  <c:v>40187</c:v>
                </c:pt>
                <c:pt idx="854">
                  <c:v>40188</c:v>
                </c:pt>
                <c:pt idx="855">
                  <c:v>40189</c:v>
                </c:pt>
                <c:pt idx="856">
                  <c:v>40190</c:v>
                </c:pt>
                <c:pt idx="857">
                  <c:v>40191</c:v>
                </c:pt>
                <c:pt idx="858">
                  <c:v>40192</c:v>
                </c:pt>
                <c:pt idx="859">
                  <c:v>40193</c:v>
                </c:pt>
                <c:pt idx="860">
                  <c:v>40194</c:v>
                </c:pt>
                <c:pt idx="861">
                  <c:v>40195</c:v>
                </c:pt>
                <c:pt idx="862">
                  <c:v>40196</c:v>
                </c:pt>
                <c:pt idx="863">
                  <c:v>40197</c:v>
                </c:pt>
                <c:pt idx="864">
                  <c:v>40198</c:v>
                </c:pt>
                <c:pt idx="865">
                  <c:v>40199</c:v>
                </c:pt>
                <c:pt idx="866">
                  <c:v>40200</c:v>
                </c:pt>
                <c:pt idx="867">
                  <c:v>40201</c:v>
                </c:pt>
                <c:pt idx="868">
                  <c:v>40202</c:v>
                </c:pt>
                <c:pt idx="869">
                  <c:v>40203</c:v>
                </c:pt>
                <c:pt idx="870">
                  <c:v>40204</c:v>
                </c:pt>
                <c:pt idx="871">
                  <c:v>40205</c:v>
                </c:pt>
                <c:pt idx="872">
                  <c:v>40206</c:v>
                </c:pt>
                <c:pt idx="873">
                  <c:v>40207</c:v>
                </c:pt>
                <c:pt idx="874">
                  <c:v>40208</c:v>
                </c:pt>
                <c:pt idx="875">
                  <c:v>40209</c:v>
                </c:pt>
                <c:pt idx="876">
                  <c:v>40210</c:v>
                </c:pt>
                <c:pt idx="877">
                  <c:v>40211</c:v>
                </c:pt>
                <c:pt idx="878">
                  <c:v>40212</c:v>
                </c:pt>
                <c:pt idx="879">
                  <c:v>40213</c:v>
                </c:pt>
                <c:pt idx="880">
                  <c:v>40214</c:v>
                </c:pt>
                <c:pt idx="881">
                  <c:v>40215</c:v>
                </c:pt>
                <c:pt idx="882">
                  <c:v>40216</c:v>
                </c:pt>
                <c:pt idx="883">
                  <c:v>40217</c:v>
                </c:pt>
                <c:pt idx="884">
                  <c:v>40218</c:v>
                </c:pt>
                <c:pt idx="885">
                  <c:v>40219</c:v>
                </c:pt>
                <c:pt idx="886">
                  <c:v>40220</c:v>
                </c:pt>
                <c:pt idx="887">
                  <c:v>40221</c:v>
                </c:pt>
                <c:pt idx="888">
                  <c:v>40222</c:v>
                </c:pt>
                <c:pt idx="889">
                  <c:v>40223</c:v>
                </c:pt>
                <c:pt idx="890">
                  <c:v>40224</c:v>
                </c:pt>
                <c:pt idx="891">
                  <c:v>40225</c:v>
                </c:pt>
                <c:pt idx="892">
                  <c:v>40226</c:v>
                </c:pt>
                <c:pt idx="893">
                  <c:v>40227</c:v>
                </c:pt>
                <c:pt idx="894">
                  <c:v>40228</c:v>
                </c:pt>
                <c:pt idx="895">
                  <c:v>40229</c:v>
                </c:pt>
                <c:pt idx="896">
                  <c:v>40230</c:v>
                </c:pt>
                <c:pt idx="897">
                  <c:v>40231</c:v>
                </c:pt>
                <c:pt idx="898">
                  <c:v>40232</c:v>
                </c:pt>
                <c:pt idx="899">
                  <c:v>40233</c:v>
                </c:pt>
                <c:pt idx="900">
                  <c:v>40234</c:v>
                </c:pt>
                <c:pt idx="901">
                  <c:v>40235</c:v>
                </c:pt>
                <c:pt idx="902">
                  <c:v>40236</c:v>
                </c:pt>
                <c:pt idx="903">
                  <c:v>40237</c:v>
                </c:pt>
                <c:pt idx="904">
                  <c:v>40238</c:v>
                </c:pt>
                <c:pt idx="905">
                  <c:v>40239</c:v>
                </c:pt>
                <c:pt idx="906">
                  <c:v>40240</c:v>
                </c:pt>
                <c:pt idx="907">
                  <c:v>40241</c:v>
                </c:pt>
                <c:pt idx="908">
                  <c:v>40242</c:v>
                </c:pt>
                <c:pt idx="909">
                  <c:v>40243</c:v>
                </c:pt>
                <c:pt idx="910">
                  <c:v>40244</c:v>
                </c:pt>
                <c:pt idx="911">
                  <c:v>40245</c:v>
                </c:pt>
                <c:pt idx="912">
                  <c:v>40246</c:v>
                </c:pt>
                <c:pt idx="913">
                  <c:v>40247</c:v>
                </c:pt>
                <c:pt idx="914">
                  <c:v>40248</c:v>
                </c:pt>
                <c:pt idx="915">
                  <c:v>40249</c:v>
                </c:pt>
                <c:pt idx="916">
                  <c:v>40250</c:v>
                </c:pt>
                <c:pt idx="917">
                  <c:v>40251</c:v>
                </c:pt>
                <c:pt idx="918">
                  <c:v>40252</c:v>
                </c:pt>
                <c:pt idx="919">
                  <c:v>40253</c:v>
                </c:pt>
                <c:pt idx="920">
                  <c:v>40254</c:v>
                </c:pt>
                <c:pt idx="921">
                  <c:v>40255</c:v>
                </c:pt>
                <c:pt idx="922">
                  <c:v>40256</c:v>
                </c:pt>
                <c:pt idx="923">
                  <c:v>40257</c:v>
                </c:pt>
                <c:pt idx="924">
                  <c:v>40258</c:v>
                </c:pt>
                <c:pt idx="925">
                  <c:v>40259</c:v>
                </c:pt>
                <c:pt idx="926">
                  <c:v>40260</c:v>
                </c:pt>
                <c:pt idx="927">
                  <c:v>40261</c:v>
                </c:pt>
                <c:pt idx="928">
                  <c:v>40262</c:v>
                </c:pt>
                <c:pt idx="929">
                  <c:v>40263</c:v>
                </c:pt>
                <c:pt idx="930">
                  <c:v>40264</c:v>
                </c:pt>
                <c:pt idx="931">
                  <c:v>40265</c:v>
                </c:pt>
                <c:pt idx="932">
                  <c:v>40266</c:v>
                </c:pt>
                <c:pt idx="933">
                  <c:v>40267</c:v>
                </c:pt>
                <c:pt idx="934">
                  <c:v>40268</c:v>
                </c:pt>
                <c:pt idx="935">
                  <c:v>40269</c:v>
                </c:pt>
                <c:pt idx="936">
                  <c:v>40270</c:v>
                </c:pt>
                <c:pt idx="937">
                  <c:v>40271</c:v>
                </c:pt>
                <c:pt idx="938">
                  <c:v>40272</c:v>
                </c:pt>
                <c:pt idx="939">
                  <c:v>40273</c:v>
                </c:pt>
                <c:pt idx="940">
                  <c:v>40274</c:v>
                </c:pt>
                <c:pt idx="941">
                  <c:v>40275</c:v>
                </c:pt>
                <c:pt idx="942">
                  <c:v>40276</c:v>
                </c:pt>
                <c:pt idx="943">
                  <c:v>40277</c:v>
                </c:pt>
                <c:pt idx="944">
                  <c:v>40278</c:v>
                </c:pt>
                <c:pt idx="945">
                  <c:v>40279</c:v>
                </c:pt>
                <c:pt idx="946">
                  <c:v>40280</c:v>
                </c:pt>
                <c:pt idx="947">
                  <c:v>40281</c:v>
                </c:pt>
                <c:pt idx="948">
                  <c:v>40282</c:v>
                </c:pt>
                <c:pt idx="949">
                  <c:v>40283</c:v>
                </c:pt>
                <c:pt idx="950">
                  <c:v>40284</c:v>
                </c:pt>
                <c:pt idx="951">
                  <c:v>40285</c:v>
                </c:pt>
                <c:pt idx="952">
                  <c:v>40286</c:v>
                </c:pt>
                <c:pt idx="953">
                  <c:v>40287</c:v>
                </c:pt>
                <c:pt idx="954">
                  <c:v>40288</c:v>
                </c:pt>
                <c:pt idx="955">
                  <c:v>40289</c:v>
                </c:pt>
                <c:pt idx="956">
                  <c:v>40290</c:v>
                </c:pt>
                <c:pt idx="957">
                  <c:v>40291</c:v>
                </c:pt>
                <c:pt idx="958">
                  <c:v>40292</c:v>
                </c:pt>
                <c:pt idx="959">
                  <c:v>40293</c:v>
                </c:pt>
                <c:pt idx="960">
                  <c:v>40294</c:v>
                </c:pt>
                <c:pt idx="961">
                  <c:v>40295</c:v>
                </c:pt>
                <c:pt idx="962">
                  <c:v>40296</c:v>
                </c:pt>
                <c:pt idx="963">
                  <c:v>40297</c:v>
                </c:pt>
                <c:pt idx="964">
                  <c:v>40298</c:v>
                </c:pt>
                <c:pt idx="965">
                  <c:v>40299</c:v>
                </c:pt>
                <c:pt idx="966">
                  <c:v>40300</c:v>
                </c:pt>
                <c:pt idx="967">
                  <c:v>40301</c:v>
                </c:pt>
                <c:pt idx="968">
                  <c:v>40302</c:v>
                </c:pt>
                <c:pt idx="969">
                  <c:v>40303</c:v>
                </c:pt>
                <c:pt idx="970">
                  <c:v>40304</c:v>
                </c:pt>
                <c:pt idx="971">
                  <c:v>40305</c:v>
                </c:pt>
                <c:pt idx="972">
                  <c:v>40306</c:v>
                </c:pt>
                <c:pt idx="973">
                  <c:v>40307</c:v>
                </c:pt>
                <c:pt idx="974">
                  <c:v>40308</c:v>
                </c:pt>
                <c:pt idx="975">
                  <c:v>40309</c:v>
                </c:pt>
                <c:pt idx="976">
                  <c:v>40310</c:v>
                </c:pt>
                <c:pt idx="977">
                  <c:v>40311</c:v>
                </c:pt>
                <c:pt idx="978">
                  <c:v>40312</c:v>
                </c:pt>
                <c:pt idx="979">
                  <c:v>40313</c:v>
                </c:pt>
                <c:pt idx="980">
                  <c:v>40314</c:v>
                </c:pt>
                <c:pt idx="981">
                  <c:v>40315</c:v>
                </c:pt>
                <c:pt idx="982">
                  <c:v>40317</c:v>
                </c:pt>
                <c:pt idx="983">
                  <c:v>40318</c:v>
                </c:pt>
                <c:pt idx="984">
                  <c:v>40319</c:v>
                </c:pt>
                <c:pt idx="985">
                  <c:v>40320</c:v>
                </c:pt>
                <c:pt idx="986">
                  <c:v>40321</c:v>
                </c:pt>
                <c:pt idx="987">
                  <c:v>40322</c:v>
                </c:pt>
                <c:pt idx="988">
                  <c:v>40323</c:v>
                </c:pt>
                <c:pt idx="989">
                  <c:v>40324</c:v>
                </c:pt>
                <c:pt idx="990">
                  <c:v>40325</c:v>
                </c:pt>
                <c:pt idx="991">
                  <c:v>40326</c:v>
                </c:pt>
                <c:pt idx="992">
                  <c:v>40327</c:v>
                </c:pt>
                <c:pt idx="993">
                  <c:v>40328</c:v>
                </c:pt>
                <c:pt idx="994">
                  <c:v>40329</c:v>
                </c:pt>
                <c:pt idx="995">
                  <c:v>40330</c:v>
                </c:pt>
                <c:pt idx="996">
                  <c:v>40331</c:v>
                </c:pt>
                <c:pt idx="997">
                  <c:v>40332</c:v>
                </c:pt>
                <c:pt idx="998">
                  <c:v>40333</c:v>
                </c:pt>
                <c:pt idx="999">
                  <c:v>40334</c:v>
                </c:pt>
                <c:pt idx="1000">
                  <c:v>40335</c:v>
                </c:pt>
                <c:pt idx="1001">
                  <c:v>40336</c:v>
                </c:pt>
                <c:pt idx="1002">
                  <c:v>40337</c:v>
                </c:pt>
                <c:pt idx="1003">
                  <c:v>40338</c:v>
                </c:pt>
                <c:pt idx="1004">
                  <c:v>40339</c:v>
                </c:pt>
                <c:pt idx="1005">
                  <c:v>40340</c:v>
                </c:pt>
                <c:pt idx="1006">
                  <c:v>40341</c:v>
                </c:pt>
                <c:pt idx="1007">
                  <c:v>40342</c:v>
                </c:pt>
                <c:pt idx="1008">
                  <c:v>40343</c:v>
                </c:pt>
                <c:pt idx="1009">
                  <c:v>40344</c:v>
                </c:pt>
                <c:pt idx="1010">
                  <c:v>40345</c:v>
                </c:pt>
                <c:pt idx="1011">
                  <c:v>40346</c:v>
                </c:pt>
                <c:pt idx="1012">
                  <c:v>40347</c:v>
                </c:pt>
                <c:pt idx="1013">
                  <c:v>40348</c:v>
                </c:pt>
                <c:pt idx="1014">
                  <c:v>40349</c:v>
                </c:pt>
                <c:pt idx="1015">
                  <c:v>40350</c:v>
                </c:pt>
                <c:pt idx="1016">
                  <c:v>40351</c:v>
                </c:pt>
                <c:pt idx="1017">
                  <c:v>40352</c:v>
                </c:pt>
                <c:pt idx="1018">
                  <c:v>40353</c:v>
                </c:pt>
                <c:pt idx="1019">
                  <c:v>40354</c:v>
                </c:pt>
                <c:pt idx="1020">
                  <c:v>40355</c:v>
                </c:pt>
                <c:pt idx="1021">
                  <c:v>40356</c:v>
                </c:pt>
                <c:pt idx="1022">
                  <c:v>40357</c:v>
                </c:pt>
                <c:pt idx="1023">
                  <c:v>40358</c:v>
                </c:pt>
                <c:pt idx="1024">
                  <c:v>40359</c:v>
                </c:pt>
                <c:pt idx="1025">
                  <c:v>40360</c:v>
                </c:pt>
                <c:pt idx="1026">
                  <c:v>40361</c:v>
                </c:pt>
                <c:pt idx="1027">
                  <c:v>40362</c:v>
                </c:pt>
                <c:pt idx="1028">
                  <c:v>40363</c:v>
                </c:pt>
                <c:pt idx="1029">
                  <c:v>40364</c:v>
                </c:pt>
                <c:pt idx="1030">
                  <c:v>40365</c:v>
                </c:pt>
                <c:pt idx="1031">
                  <c:v>40366</c:v>
                </c:pt>
                <c:pt idx="1032">
                  <c:v>40367</c:v>
                </c:pt>
                <c:pt idx="1033">
                  <c:v>40368</c:v>
                </c:pt>
                <c:pt idx="1034">
                  <c:v>40369</c:v>
                </c:pt>
                <c:pt idx="1035">
                  <c:v>40370</c:v>
                </c:pt>
                <c:pt idx="1036">
                  <c:v>40371</c:v>
                </c:pt>
                <c:pt idx="1037">
                  <c:v>40372</c:v>
                </c:pt>
                <c:pt idx="1038">
                  <c:v>40373</c:v>
                </c:pt>
                <c:pt idx="1039">
                  <c:v>40374</c:v>
                </c:pt>
                <c:pt idx="1040">
                  <c:v>40375</c:v>
                </c:pt>
                <c:pt idx="1041">
                  <c:v>40376</c:v>
                </c:pt>
                <c:pt idx="1042">
                  <c:v>40377</c:v>
                </c:pt>
                <c:pt idx="1043">
                  <c:v>40378</c:v>
                </c:pt>
                <c:pt idx="1044">
                  <c:v>40379</c:v>
                </c:pt>
                <c:pt idx="1045">
                  <c:v>40380</c:v>
                </c:pt>
                <c:pt idx="1046">
                  <c:v>40381</c:v>
                </c:pt>
                <c:pt idx="1047">
                  <c:v>40382</c:v>
                </c:pt>
                <c:pt idx="1048">
                  <c:v>40383</c:v>
                </c:pt>
                <c:pt idx="1049">
                  <c:v>40384</c:v>
                </c:pt>
                <c:pt idx="1050">
                  <c:v>40385</c:v>
                </c:pt>
                <c:pt idx="1051">
                  <c:v>40386</c:v>
                </c:pt>
                <c:pt idx="1052">
                  <c:v>40387</c:v>
                </c:pt>
                <c:pt idx="1053">
                  <c:v>40388</c:v>
                </c:pt>
                <c:pt idx="1054">
                  <c:v>40389</c:v>
                </c:pt>
                <c:pt idx="1055">
                  <c:v>40390</c:v>
                </c:pt>
                <c:pt idx="1056">
                  <c:v>40391</c:v>
                </c:pt>
                <c:pt idx="1057">
                  <c:v>40392</c:v>
                </c:pt>
                <c:pt idx="1058">
                  <c:v>40393</c:v>
                </c:pt>
                <c:pt idx="1059">
                  <c:v>40394</c:v>
                </c:pt>
                <c:pt idx="1060">
                  <c:v>40395</c:v>
                </c:pt>
                <c:pt idx="1061">
                  <c:v>40396</c:v>
                </c:pt>
                <c:pt idx="1062">
                  <c:v>40397</c:v>
                </c:pt>
                <c:pt idx="1063">
                  <c:v>40398</c:v>
                </c:pt>
                <c:pt idx="1064">
                  <c:v>40399</c:v>
                </c:pt>
                <c:pt idx="1065">
                  <c:v>40400</c:v>
                </c:pt>
                <c:pt idx="1066">
                  <c:v>40401</c:v>
                </c:pt>
                <c:pt idx="1067">
                  <c:v>40402</c:v>
                </c:pt>
                <c:pt idx="1068">
                  <c:v>40403</c:v>
                </c:pt>
                <c:pt idx="1069">
                  <c:v>40404</c:v>
                </c:pt>
                <c:pt idx="1070">
                  <c:v>40405</c:v>
                </c:pt>
                <c:pt idx="1071">
                  <c:v>40406</c:v>
                </c:pt>
                <c:pt idx="1072">
                  <c:v>40407</c:v>
                </c:pt>
                <c:pt idx="1073">
                  <c:v>40408</c:v>
                </c:pt>
                <c:pt idx="1074">
                  <c:v>40409</c:v>
                </c:pt>
                <c:pt idx="1075">
                  <c:v>40410</c:v>
                </c:pt>
                <c:pt idx="1076">
                  <c:v>40411</c:v>
                </c:pt>
                <c:pt idx="1077">
                  <c:v>40412</c:v>
                </c:pt>
                <c:pt idx="1078">
                  <c:v>40413</c:v>
                </c:pt>
                <c:pt idx="1079">
                  <c:v>40414</c:v>
                </c:pt>
                <c:pt idx="1080">
                  <c:v>40415</c:v>
                </c:pt>
                <c:pt idx="1081">
                  <c:v>40416</c:v>
                </c:pt>
                <c:pt idx="1082">
                  <c:v>40421</c:v>
                </c:pt>
                <c:pt idx="1083">
                  <c:v>40422</c:v>
                </c:pt>
                <c:pt idx="1084">
                  <c:v>40423</c:v>
                </c:pt>
                <c:pt idx="1085">
                  <c:v>40424</c:v>
                </c:pt>
                <c:pt idx="1086">
                  <c:v>40425</c:v>
                </c:pt>
                <c:pt idx="1087">
                  <c:v>40426</c:v>
                </c:pt>
                <c:pt idx="1088">
                  <c:v>40427</c:v>
                </c:pt>
                <c:pt idx="1089">
                  <c:v>40428</c:v>
                </c:pt>
                <c:pt idx="1090">
                  <c:v>40429</c:v>
                </c:pt>
                <c:pt idx="1091">
                  <c:v>40430</c:v>
                </c:pt>
                <c:pt idx="1092">
                  <c:v>40431</c:v>
                </c:pt>
                <c:pt idx="1093">
                  <c:v>40432</c:v>
                </c:pt>
                <c:pt idx="1094">
                  <c:v>40433</c:v>
                </c:pt>
                <c:pt idx="1095">
                  <c:v>40434</c:v>
                </c:pt>
                <c:pt idx="1096">
                  <c:v>40435</c:v>
                </c:pt>
                <c:pt idx="1097">
                  <c:v>40436</c:v>
                </c:pt>
                <c:pt idx="1098">
                  <c:v>40437</c:v>
                </c:pt>
                <c:pt idx="1099">
                  <c:v>40445</c:v>
                </c:pt>
                <c:pt idx="1100">
                  <c:v>40446</c:v>
                </c:pt>
                <c:pt idx="1101">
                  <c:v>40447</c:v>
                </c:pt>
                <c:pt idx="1102">
                  <c:v>40448</c:v>
                </c:pt>
                <c:pt idx="1103">
                  <c:v>40449</c:v>
                </c:pt>
                <c:pt idx="1104">
                  <c:v>40450</c:v>
                </c:pt>
                <c:pt idx="1105">
                  <c:v>40451</c:v>
                </c:pt>
                <c:pt idx="1106">
                  <c:v>40452</c:v>
                </c:pt>
                <c:pt idx="1107">
                  <c:v>40453</c:v>
                </c:pt>
                <c:pt idx="1108">
                  <c:v>40454</c:v>
                </c:pt>
                <c:pt idx="1109">
                  <c:v>40455</c:v>
                </c:pt>
                <c:pt idx="1110">
                  <c:v>40456</c:v>
                </c:pt>
                <c:pt idx="1111">
                  <c:v>40457</c:v>
                </c:pt>
                <c:pt idx="1112">
                  <c:v>40458</c:v>
                </c:pt>
                <c:pt idx="1113">
                  <c:v>40459</c:v>
                </c:pt>
                <c:pt idx="1114">
                  <c:v>40460</c:v>
                </c:pt>
                <c:pt idx="1115">
                  <c:v>40461</c:v>
                </c:pt>
                <c:pt idx="1116">
                  <c:v>40462</c:v>
                </c:pt>
                <c:pt idx="1117">
                  <c:v>40463</c:v>
                </c:pt>
                <c:pt idx="1118">
                  <c:v>40464</c:v>
                </c:pt>
                <c:pt idx="1119">
                  <c:v>40465</c:v>
                </c:pt>
                <c:pt idx="1120">
                  <c:v>40466</c:v>
                </c:pt>
                <c:pt idx="1121">
                  <c:v>40467</c:v>
                </c:pt>
                <c:pt idx="1122">
                  <c:v>40468</c:v>
                </c:pt>
                <c:pt idx="1123">
                  <c:v>40469</c:v>
                </c:pt>
                <c:pt idx="1124">
                  <c:v>40470</c:v>
                </c:pt>
                <c:pt idx="1125">
                  <c:v>40471</c:v>
                </c:pt>
                <c:pt idx="1126">
                  <c:v>40472</c:v>
                </c:pt>
                <c:pt idx="1127">
                  <c:v>40473</c:v>
                </c:pt>
                <c:pt idx="1128">
                  <c:v>40474</c:v>
                </c:pt>
                <c:pt idx="1129">
                  <c:v>40475</c:v>
                </c:pt>
                <c:pt idx="1130">
                  <c:v>40476</c:v>
                </c:pt>
                <c:pt idx="1131">
                  <c:v>40477</c:v>
                </c:pt>
                <c:pt idx="1132">
                  <c:v>40478</c:v>
                </c:pt>
                <c:pt idx="1133">
                  <c:v>40479</c:v>
                </c:pt>
                <c:pt idx="1134">
                  <c:v>40480</c:v>
                </c:pt>
                <c:pt idx="1135">
                  <c:v>40481</c:v>
                </c:pt>
                <c:pt idx="1136">
                  <c:v>40482</c:v>
                </c:pt>
                <c:pt idx="1137">
                  <c:v>40483</c:v>
                </c:pt>
                <c:pt idx="1138">
                  <c:v>40484</c:v>
                </c:pt>
                <c:pt idx="1139">
                  <c:v>40485</c:v>
                </c:pt>
                <c:pt idx="1140">
                  <c:v>40486</c:v>
                </c:pt>
                <c:pt idx="1141">
                  <c:v>40487</c:v>
                </c:pt>
                <c:pt idx="1142">
                  <c:v>40488</c:v>
                </c:pt>
                <c:pt idx="1143">
                  <c:v>40489</c:v>
                </c:pt>
                <c:pt idx="1144">
                  <c:v>40490</c:v>
                </c:pt>
                <c:pt idx="1145">
                  <c:v>40491</c:v>
                </c:pt>
                <c:pt idx="1146">
                  <c:v>40492</c:v>
                </c:pt>
                <c:pt idx="1147">
                  <c:v>40493</c:v>
                </c:pt>
                <c:pt idx="1148">
                  <c:v>40494</c:v>
                </c:pt>
                <c:pt idx="1149">
                  <c:v>40495</c:v>
                </c:pt>
                <c:pt idx="1150">
                  <c:v>40496</c:v>
                </c:pt>
                <c:pt idx="1151">
                  <c:v>40497</c:v>
                </c:pt>
                <c:pt idx="1152">
                  <c:v>40498</c:v>
                </c:pt>
                <c:pt idx="1153">
                  <c:v>40499</c:v>
                </c:pt>
                <c:pt idx="1154">
                  <c:v>40500</c:v>
                </c:pt>
                <c:pt idx="1155">
                  <c:v>40501</c:v>
                </c:pt>
                <c:pt idx="1156">
                  <c:v>40502</c:v>
                </c:pt>
                <c:pt idx="1157">
                  <c:v>40503</c:v>
                </c:pt>
                <c:pt idx="1158">
                  <c:v>40504</c:v>
                </c:pt>
                <c:pt idx="1159">
                  <c:v>40505</c:v>
                </c:pt>
                <c:pt idx="1160">
                  <c:v>40506</c:v>
                </c:pt>
                <c:pt idx="1161">
                  <c:v>40507</c:v>
                </c:pt>
                <c:pt idx="1162">
                  <c:v>40508</c:v>
                </c:pt>
                <c:pt idx="1163">
                  <c:v>40509</c:v>
                </c:pt>
                <c:pt idx="1164">
                  <c:v>40510</c:v>
                </c:pt>
                <c:pt idx="1165">
                  <c:v>40511</c:v>
                </c:pt>
                <c:pt idx="1166">
                  <c:v>40512</c:v>
                </c:pt>
                <c:pt idx="1167">
                  <c:v>40513</c:v>
                </c:pt>
                <c:pt idx="1168">
                  <c:v>40514</c:v>
                </c:pt>
                <c:pt idx="1169">
                  <c:v>40515</c:v>
                </c:pt>
                <c:pt idx="1170">
                  <c:v>40516</c:v>
                </c:pt>
                <c:pt idx="1171">
                  <c:v>40517</c:v>
                </c:pt>
                <c:pt idx="1172">
                  <c:v>40518</c:v>
                </c:pt>
                <c:pt idx="1173">
                  <c:v>40519</c:v>
                </c:pt>
                <c:pt idx="1174">
                  <c:v>40520</c:v>
                </c:pt>
                <c:pt idx="1175">
                  <c:v>40521</c:v>
                </c:pt>
                <c:pt idx="1176">
                  <c:v>40522</c:v>
                </c:pt>
                <c:pt idx="1177">
                  <c:v>40523</c:v>
                </c:pt>
                <c:pt idx="1178">
                  <c:v>40524</c:v>
                </c:pt>
                <c:pt idx="1179">
                  <c:v>40525</c:v>
                </c:pt>
                <c:pt idx="1180">
                  <c:v>40526</c:v>
                </c:pt>
                <c:pt idx="1181">
                  <c:v>40527</c:v>
                </c:pt>
                <c:pt idx="1182">
                  <c:v>40528</c:v>
                </c:pt>
                <c:pt idx="1183">
                  <c:v>40529</c:v>
                </c:pt>
                <c:pt idx="1184">
                  <c:v>40530</c:v>
                </c:pt>
                <c:pt idx="1185">
                  <c:v>40531</c:v>
                </c:pt>
                <c:pt idx="1186">
                  <c:v>40532</c:v>
                </c:pt>
                <c:pt idx="1187">
                  <c:v>40533</c:v>
                </c:pt>
                <c:pt idx="1188">
                  <c:v>40534</c:v>
                </c:pt>
                <c:pt idx="1189">
                  <c:v>40535</c:v>
                </c:pt>
                <c:pt idx="1190">
                  <c:v>40536</c:v>
                </c:pt>
                <c:pt idx="1191">
                  <c:v>40537</c:v>
                </c:pt>
                <c:pt idx="1192">
                  <c:v>40538</c:v>
                </c:pt>
                <c:pt idx="1193">
                  <c:v>40539</c:v>
                </c:pt>
                <c:pt idx="1194">
                  <c:v>40540</c:v>
                </c:pt>
                <c:pt idx="1195">
                  <c:v>40541</c:v>
                </c:pt>
                <c:pt idx="1196">
                  <c:v>40542</c:v>
                </c:pt>
                <c:pt idx="1197">
                  <c:v>40543</c:v>
                </c:pt>
                <c:pt idx="1198">
                  <c:v>40544</c:v>
                </c:pt>
                <c:pt idx="1199">
                  <c:v>40545</c:v>
                </c:pt>
                <c:pt idx="1200">
                  <c:v>40546</c:v>
                </c:pt>
                <c:pt idx="1201">
                  <c:v>40547</c:v>
                </c:pt>
                <c:pt idx="1202">
                  <c:v>40548</c:v>
                </c:pt>
                <c:pt idx="1203">
                  <c:v>40549</c:v>
                </c:pt>
                <c:pt idx="1204">
                  <c:v>40550</c:v>
                </c:pt>
                <c:pt idx="1205">
                  <c:v>40551</c:v>
                </c:pt>
                <c:pt idx="1206">
                  <c:v>40556</c:v>
                </c:pt>
                <c:pt idx="1207">
                  <c:v>40557</c:v>
                </c:pt>
                <c:pt idx="1208">
                  <c:v>40558</c:v>
                </c:pt>
                <c:pt idx="1209">
                  <c:v>40559</c:v>
                </c:pt>
                <c:pt idx="1210">
                  <c:v>40560</c:v>
                </c:pt>
                <c:pt idx="1211">
                  <c:v>40561</c:v>
                </c:pt>
                <c:pt idx="1212">
                  <c:v>40562</c:v>
                </c:pt>
                <c:pt idx="1213">
                  <c:v>40563</c:v>
                </c:pt>
                <c:pt idx="1214">
                  <c:v>40564</c:v>
                </c:pt>
                <c:pt idx="1215">
                  <c:v>40565</c:v>
                </c:pt>
                <c:pt idx="1216">
                  <c:v>40566</c:v>
                </c:pt>
                <c:pt idx="1217">
                  <c:v>40567</c:v>
                </c:pt>
                <c:pt idx="1218">
                  <c:v>40568</c:v>
                </c:pt>
                <c:pt idx="1219">
                  <c:v>40569</c:v>
                </c:pt>
                <c:pt idx="1220">
                  <c:v>40570</c:v>
                </c:pt>
                <c:pt idx="1221">
                  <c:v>40571</c:v>
                </c:pt>
                <c:pt idx="1222">
                  <c:v>40572</c:v>
                </c:pt>
                <c:pt idx="1223">
                  <c:v>40573</c:v>
                </c:pt>
                <c:pt idx="1224">
                  <c:v>40574</c:v>
                </c:pt>
                <c:pt idx="1225">
                  <c:v>40575</c:v>
                </c:pt>
                <c:pt idx="1226">
                  <c:v>40576</c:v>
                </c:pt>
                <c:pt idx="1227">
                  <c:v>40577</c:v>
                </c:pt>
                <c:pt idx="1228">
                  <c:v>40578</c:v>
                </c:pt>
                <c:pt idx="1229">
                  <c:v>40579</c:v>
                </c:pt>
                <c:pt idx="1230">
                  <c:v>40580</c:v>
                </c:pt>
                <c:pt idx="1231">
                  <c:v>40581</c:v>
                </c:pt>
                <c:pt idx="1232">
                  <c:v>40582</c:v>
                </c:pt>
                <c:pt idx="1233">
                  <c:v>40583</c:v>
                </c:pt>
                <c:pt idx="1234">
                  <c:v>40584</c:v>
                </c:pt>
                <c:pt idx="1235">
                  <c:v>40585</c:v>
                </c:pt>
                <c:pt idx="1236">
                  <c:v>40586</c:v>
                </c:pt>
                <c:pt idx="1237">
                  <c:v>40587</c:v>
                </c:pt>
                <c:pt idx="1238">
                  <c:v>40588</c:v>
                </c:pt>
                <c:pt idx="1239">
                  <c:v>40589</c:v>
                </c:pt>
                <c:pt idx="1240">
                  <c:v>40590</c:v>
                </c:pt>
                <c:pt idx="1241">
                  <c:v>40591</c:v>
                </c:pt>
                <c:pt idx="1242">
                  <c:v>40592</c:v>
                </c:pt>
                <c:pt idx="1243">
                  <c:v>40593</c:v>
                </c:pt>
                <c:pt idx="1244">
                  <c:v>40594</c:v>
                </c:pt>
                <c:pt idx="1245">
                  <c:v>40595</c:v>
                </c:pt>
                <c:pt idx="1246">
                  <c:v>40596</c:v>
                </c:pt>
                <c:pt idx="1247">
                  <c:v>40597</c:v>
                </c:pt>
                <c:pt idx="1248">
                  <c:v>40598</c:v>
                </c:pt>
                <c:pt idx="1249">
                  <c:v>40599</c:v>
                </c:pt>
                <c:pt idx="1250">
                  <c:v>40600</c:v>
                </c:pt>
                <c:pt idx="1251">
                  <c:v>40601</c:v>
                </c:pt>
                <c:pt idx="1252">
                  <c:v>40602</c:v>
                </c:pt>
                <c:pt idx="1253">
                  <c:v>40603</c:v>
                </c:pt>
                <c:pt idx="1254">
                  <c:v>40604</c:v>
                </c:pt>
                <c:pt idx="1255">
                  <c:v>40605</c:v>
                </c:pt>
                <c:pt idx="1256">
                  <c:v>40606</c:v>
                </c:pt>
                <c:pt idx="1257">
                  <c:v>40607</c:v>
                </c:pt>
                <c:pt idx="1258">
                  <c:v>40608</c:v>
                </c:pt>
                <c:pt idx="1259">
                  <c:v>40609</c:v>
                </c:pt>
                <c:pt idx="1260">
                  <c:v>40610</c:v>
                </c:pt>
                <c:pt idx="1261">
                  <c:v>40611</c:v>
                </c:pt>
                <c:pt idx="1262">
                  <c:v>40612</c:v>
                </c:pt>
                <c:pt idx="1263">
                  <c:v>40613</c:v>
                </c:pt>
                <c:pt idx="1264">
                  <c:v>40614</c:v>
                </c:pt>
                <c:pt idx="1265">
                  <c:v>40615</c:v>
                </c:pt>
                <c:pt idx="1266">
                  <c:v>40616</c:v>
                </c:pt>
                <c:pt idx="1267">
                  <c:v>40617</c:v>
                </c:pt>
                <c:pt idx="1268">
                  <c:v>40618</c:v>
                </c:pt>
                <c:pt idx="1269">
                  <c:v>40619</c:v>
                </c:pt>
                <c:pt idx="1270">
                  <c:v>40620</c:v>
                </c:pt>
                <c:pt idx="1271">
                  <c:v>40621</c:v>
                </c:pt>
                <c:pt idx="1272">
                  <c:v>40622</c:v>
                </c:pt>
                <c:pt idx="1273">
                  <c:v>40623</c:v>
                </c:pt>
                <c:pt idx="1274">
                  <c:v>40624</c:v>
                </c:pt>
                <c:pt idx="1275">
                  <c:v>40625</c:v>
                </c:pt>
                <c:pt idx="1276">
                  <c:v>40626</c:v>
                </c:pt>
                <c:pt idx="1277">
                  <c:v>40627</c:v>
                </c:pt>
                <c:pt idx="1278">
                  <c:v>40628</c:v>
                </c:pt>
                <c:pt idx="1279">
                  <c:v>40629</c:v>
                </c:pt>
                <c:pt idx="1280">
                  <c:v>40630</c:v>
                </c:pt>
                <c:pt idx="1281">
                  <c:v>40631</c:v>
                </c:pt>
                <c:pt idx="1282">
                  <c:v>40632</c:v>
                </c:pt>
                <c:pt idx="1283">
                  <c:v>40633</c:v>
                </c:pt>
                <c:pt idx="1284">
                  <c:v>40634</c:v>
                </c:pt>
                <c:pt idx="1285">
                  <c:v>40635</c:v>
                </c:pt>
                <c:pt idx="1286">
                  <c:v>40636</c:v>
                </c:pt>
                <c:pt idx="1287">
                  <c:v>40637</c:v>
                </c:pt>
                <c:pt idx="1288">
                  <c:v>40638</c:v>
                </c:pt>
                <c:pt idx="1289">
                  <c:v>40639</c:v>
                </c:pt>
                <c:pt idx="1290">
                  <c:v>40640</c:v>
                </c:pt>
                <c:pt idx="1291">
                  <c:v>40641</c:v>
                </c:pt>
                <c:pt idx="1292">
                  <c:v>40642</c:v>
                </c:pt>
                <c:pt idx="1293">
                  <c:v>40643</c:v>
                </c:pt>
                <c:pt idx="1294">
                  <c:v>40644</c:v>
                </c:pt>
                <c:pt idx="1295">
                  <c:v>40645</c:v>
                </c:pt>
                <c:pt idx="1296">
                  <c:v>40646</c:v>
                </c:pt>
                <c:pt idx="1297">
                  <c:v>40647</c:v>
                </c:pt>
                <c:pt idx="1298">
                  <c:v>40648</c:v>
                </c:pt>
                <c:pt idx="1299">
                  <c:v>40649</c:v>
                </c:pt>
                <c:pt idx="1300">
                  <c:v>40650</c:v>
                </c:pt>
                <c:pt idx="1301">
                  <c:v>40651</c:v>
                </c:pt>
                <c:pt idx="1302">
                  <c:v>40652</c:v>
                </c:pt>
                <c:pt idx="1303">
                  <c:v>40653</c:v>
                </c:pt>
                <c:pt idx="1304">
                  <c:v>40654</c:v>
                </c:pt>
                <c:pt idx="1305">
                  <c:v>40655</c:v>
                </c:pt>
                <c:pt idx="1306">
                  <c:v>40656</c:v>
                </c:pt>
                <c:pt idx="1307">
                  <c:v>40657</c:v>
                </c:pt>
                <c:pt idx="1308">
                  <c:v>40658</c:v>
                </c:pt>
                <c:pt idx="1309">
                  <c:v>40659</c:v>
                </c:pt>
                <c:pt idx="1310">
                  <c:v>40660</c:v>
                </c:pt>
                <c:pt idx="1311">
                  <c:v>40661</c:v>
                </c:pt>
                <c:pt idx="1312">
                  <c:v>40662</c:v>
                </c:pt>
                <c:pt idx="1313">
                  <c:v>40663</c:v>
                </c:pt>
                <c:pt idx="1314">
                  <c:v>40664</c:v>
                </c:pt>
                <c:pt idx="1315">
                  <c:v>40665</c:v>
                </c:pt>
                <c:pt idx="1316">
                  <c:v>40666</c:v>
                </c:pt>
                <c:pt idx="1317">
                  <c:v>40667</c:v>
                </c:pt>
                <c:pt idx="1318">
                  <c:v>40668</c:v>
                </c:pt>
                <c:pt idx="1319">
                  <c:v>40669</c:v>
                </c:pt>
                <c:pt idx="1320">
                  <c:v>40670</c:v>
                </c:pt>
                <c:pt idx="1321">
                  <c:v>40671</c:v>
                </c:pt>
                <c:pt idx="1322">
                  <c:v>40672</c:v>
                </c:pt>
                <c:pt idx="1323">
                  <c:v>40673</c:v>
                </c:pt>
                <c:pt idx="1324">
                  <c:v>40674</c:v>
                </c:pt>
                <c:pt idx="1325">
                  <c:v>40675</c:v>
                </c:pt>
                <c:pt idx="1326">
                  <c:v>40676</c:v>
                </c:pt>
                <c:pt idx="1327">
                  <c:v>40677</c:v>
                </c:pt>
                <c:pt idx="1328">
                  <c:v>40678</c:v>
                </c:pt>
                <c:pt idx="1329">
                  <c:v>40679</c:v>
                </c:pt>
                <c:pt idx="1330">
                  <c:v>40680</c:v>
                </c:pt>
                <c:pt idx="1331">
                  <c:v>40681</c:v>
                </c:pt>
                <c:pt idx="1332">
                  <c:v>40682</c:v>
                </c:pt>
                <c:pt idx="1333">
                  <c:v>40683</c:v>
                </c:pt>
                <c:pt idx="1334">
                  <c:v>40684</c:v>
                </c:pt>
                <c:pt idx="1335">
                  <c:v>40685</c:v>
                </c:pt>
                <c:pt idx="1336">
                  <c:v>40686</c:v>
                </c:pt>
                <c:pt idx="1337">
                  <c:v>40687</c:v>
                </c:pt>
                <c:pt idx="1338">
                  <c:v>40688</c:v>
                </c:pt>
                <c:pt idx="1339">
                  <c:v>40689</c:v>
                </c:pt>
                <c:pt idx="1340">
                  <c:v>40690</c:v>
                </c:pt>
                <c:pt idx="1341">
                  <c:v>40691</c:v>
                </c:pt>
                <c:pt idx="1342">
                  <c:v>40692</c:v>
                </c:pt>
                <c:pt idx="1343">
                  <c:v>40693</c:v>
                </c:pt>
                <c:pt idx="1344">
                  <c:v>40694</c:v>
                </c:pt>
                <c:pt idx="1345">
                  <c:v>40695</c:v>
                </c:pt>
                <c:pt idx="1346">
                  <c:v>40696</c:v>
                </c:pt>
                <c:pt idx="1347">
                  <c:v>40697</c:v>
                </c:pt>
                <c:pt idx="1348">
                  <c:v>40698</c:v>
                </c:pt>
                <c:pt idx="1349">
                  <c:v>40699</c:v>
                </c:pt>
                <c:pt idx="1350">
                  <c:v>40700</c:v>
                </c:pt>
                <c:pt idx="1351">
                  <c:v>40701</c:v>
                </c:pt>
                <c:pt idx="1352">
                  <c:v>40702</c:v>
                </c:pt>
                <c:pt idx="1353">
                  <c:v>40703</c:v>
                </c:pt>
                <c:pt idx="1354">
                  <c:v>40704</c:v>
                </c:pt>
                <c:pt idx="1355">
                  <c:v>40705</c:v>
                </c:pt>
                <c:pt idx="1356">
                  <c:v>40706</c:v>
                </c:pt>
                <c:pt idx="1357">
                  <c:v>40707</c:v>
                </c:pt>
                <c:pt idx="1358">
                  <c:v>40708</c:v>
                </c:pt>
                <c:pt idx="1359">
                  <c:v>40709</c:v>
                </c:pt>
                <c:pt idx="1360">
                  <c:v>40710</c:v>
                </c:pt>
                <c:pt idx="1361">
                  <c:v>40711</c:v>
                </c:pt>
                <c:pt idx="1362">
                  <c:v>40712</c:v>
                </c:pt>
                <c:pt idx="1363">
                  <c:v>40713</c:v>
                </c:pt>
                <c:pt idx="1364">
                  <c:v>40714</c:v>
                </c:pt>
                <c:pt idx="1365">
                  <c:v>40715</c:v>
                </c:pt>
                <c:pt idx="1366">
                  <c:v>40716</c:v>
                </c:pt>
                <c:pt idx="1367">
                  <c:v>40717</c:v>
                </c:pt>
                <c:pt idx="1368">
                  <c:v>40718</c:v>
                </c:pt>
                <c:pt idx="1369">
                  <c:v>40719</c:v>
                </c:pt>
                <c:pt idx="1370">
                  <c:v>40720</c:v>
                </c:pt>
                <c:pt idx="1371">
                  <c:v>40721</c:v>
                </c:pt>
                <c:pt idx="1372">
                  <c:v>40722</c:v>
                </c:pt>
                <c:pt idx="1373">
                  <c:v>40723</c:v>
                </c:pt>
                <c:pt idx="1374">
                  <c:v>40724</c:v>
                </c:pt>
                <c:pt idx="1375">
                  <c:v>40725</c:v>
                </c:pt>
                <c:pt idx="1376">
                  <c:v>40726</c:v>
                </c:pt>
                <c:pt idx="1377">
                  <c:v>40727</c:v>
                </c:pt>
                <c:pt idx="1378">
                  <c:v>40728</c:v>
                </c:pt>
                <c:pt idx="1379">
                  <c:v>40729</c:v>
                </c:pt>
                <c:pt idx="1380">
                  <c:v>40730</c:v>
                </c:pt>
                <c:pt idx="1381">
                  <c:v>40731</c:v>
                </c:pt>
                <c:pt idx="1382">
                  <c:v>40732</c:v>
                </c:pt>
                <c:pt idx="1383">
                  <c:v>40733</c:v>
                </c:pt>
                <c:pt idx="1384">
                  <c:v>40734</c:v>
                </c:pt>
                <c:pt idx="1385">
                  <c:v>40735</c:v>
                </c:pt>
                <c:pt idx="1386">
                  <c:v>40736</c:v>
                </c:pt>
                <c:pt idx="1387">
                  <c:v>40737</c:v>
                </c:pt>
                <c:pt idx="1388">
                  <c:v>40738</c:v>
                </c:pt>
                <c:pt idx="1389">
                  <c:v>40739</c:v>
                </c:pt>
                <c:pt idx="1390">
                  <c:v>40740</c:v>
                </c:pt>
                <c:pt idx="1391">
                  <c:v>40741</c:v>
                </c:pt>
                <c:pt idx="1392">
                  <c:v>40742</c:v>
                </c:pt>
                <c:pt idx="1393">
                  <c:v>40743</c:v>
                </c:pt>
                <c:pt idx="1394">
                  <c:v>40744</c:v>
                </c:pt>
                <c:pt idx="1395">
                  <c:v>40745</c:v>
                </c:pt>
                <c:pt idx="1396">
                  <c:v>40746</c:v>
                </c:pt>
                <c:pt idx="1397">
                  <c:v>40747</c:v>
                </c:pt>
                <c:pt idx="1398">
                  <c:v>40748</c:v>
                </c:pt>
                <c:pt idx="1399">
                  <c:v>40749</c:v>
                </c:pt>
                <c:pt idx="1400">
                  <c:v>40750</c:v>
                </c:pt>
                <c:pt idx="1401">
                  <c:v>40751</c:v>
                </c:pt>
                <c:pt idx="1402">
                  <c:v>40752</c:v>
                </c:pt>
                <c:pt idx="1403">
                  <c:v>40753</c:v>
                </c:pt>
                <c:pt idx="1404">
                  <c:v>40754</c:v>
                </c:pt>
                <c:pt idx="1405">
                  <c:v>40755</c:v>
                </c:pt>
                <c:pt idx="1406">
                  <c:v>40756</c:v>
                </c:pt>
                <c:pt idx="1407">
                  <c:v>40757</c:v>
                </c:pt>
                <c:pt idx="1408">
                  <c:v>40758</c:v>
                </c:pt>
                <c:pt idx="1409">
                  <c:v>40759</c:v>
                </c:pt>
                <c:pt idx="1410">
                  <c:v>40760</c:v>
                </c:pt>
                <c:pt idx="1411">
                  <c:v>40761</c:v>
                </c:pt>
                <c:pt idx="1412">
                  <c:v>40762</c:v>
                </c:pt>
                <c:pt idx="1413">
                  <c:v>40763</c:v>
                </c:pt>
                <c:pt idx="1414">
                  <c:v>40764</c:v>
                </c:pt>
                <c:pt idx="1415">
                  <c:v>40765</c:v>
                </c:pt>
                <c:pt idx="1416">
                  <c:v>40767</c:v>
                </c:pt>
                <c:pt idx="1417">
                  <c:v>40768</c:v>
                </c:pt>
                <c:pt idx="1418">
                  <c:v>40769</c:v>
                </c:pt>
                <c:pt idx="1419">
                  <c:v>40770</c:v>
                </c:pt>
                <c:pt idx="1420">
                  <c:v>40771</c:v>
                </c:pt>
                <c:pt idx="1421">
                  <c:v>40772</c:v>
                </c:pt>
                <c:pt idx="1422">
                  <c:v>40773</c:v>
                </c:pt>
                <c:pt idx="1423">
                  <c:v>40774</c:v>
                </c:pt>
                <c:pt idx="1424">
                  <c:v>40775</c:v>
                </c:pt>
                <c:pt idx="1425">
                  <c:v>40776</c:v>
                </c:pt>
                <c:pt idx="1426">
                  <c:v>40777</c:v>
                </c:pt>
                <c:pt idx="1427">
                  <c:v>40778</c:v>
                </c:pt>
                <c:pt idx="1428">
                  <c:v>40779</c:v>
                </c:pt>
                <c:pt idx="1429">
                  <c:v>40780</c:v>
                </c:pt>
                <c:pt idx="1430">
                  <c:v>40781</c:v>
                </c:pt>
                <c:pt idx="1431">
                  <c:v>40782</c:v>
                </c:pt>
                <c:pt idx="1432">
                  <c:v>40783</c:v>
                </c:pt>
                <c:pt idx="1433">
                  <c:v>40784</c:v>
                </c:pt>
                <c:pt idx="1434">
                  <c:v>40785</c:v>
                </c:pt>
                <c:pt idx="1435">
                  <c:v>40786</c:v>
                </c:pt>
                <c:pt idx="1436">
                  <c:v>40787</c:v>
                </c:pt>
                <c:pt idx="1437">
                  <c:v>40788</c:v>
                </c:pt>
                <c:pt idx="1438">
                  <c:v>40789</c:v>
                </c:pt>
                <c:pt idx="1439">
                  <c:v>40790</c:v>
                </c:pt>
                <c:pt idx="1440">
                  <c:v>40791</c:v>
                </c:pt>
                <c:pt idx="1441">
                  <c:v>40792</c:v>
                </c:pt>
                <c:pt idx="1442">
                  <c:v>40793</c:v>
                </c:pt>
                <c:pt idx="1443">
                  <c:v>40794</c:v>
                </c:pt>
                <c:pt idx="1444">
                  <c:v>40795</c:v>
                </c:pt>
                <c:pt idx="1445">
                  <c:v>40796</c:v>
                </c:pt>
                <c:pt idx="1446">
                  <c:v>40797</c:v>
                </c:pt>
                <c:pt idx="1447">
                  <c:v>40798</c:v>
                </c:pt>
                <c:pt idx="1448">
                  <c:v>40799</c:v>
                </c:pt>
                <c:pt idx="1449">
                  <c:v>40800</c:v>
                </c:pt>
                <c:pt idx="1450">
                  <c:v>40801</c:v>
                </c:pt>
                <c:pt idx="1451">
                  <c:v>40802</c:v>
                </c:pt>
                <c:pt idx="1452">
                  <c:v>40803</c:v>
                </c:pt>
                <c:pt idx="1453">
                  <c:v>40804</c:v>
                </c:pt>
                <c:pt idx="1454">
                  <c:v>40805</c:v>
                </c:pt>
                <c:pt idx="1455">
                  <c:v>40806</c:v>
                </c:pt>
                <c:pt idx="1456">
                  <c:v>40807</c:v>
                </c:pt>
                <c:pt idx="1457">
                  <c:v>40808</c:v>
                </c:pt>
                <c:pt idx="1458">
                  <c:v>40809</c:v>
                </c:pt>
                <c:pt idx="1459">
                  <c:v>40810</c:v>
                </c:pt>
                <c:pt idx="1460">
                  <c:v>40811</c:v>
                </c:pt>
                <c:pt idx="1461">
                  <c:v>40812</c:v>
                </c:pt>
                <c:pt idx="1462">
                  <c:v>40813</c:v>
                </c:pt>
                <c:pt idx="1463">
                  <c:v>40814</c:v>
                </c:pt>
                <c:pt idx="1464">
                  <c:v>40815</c:v>
                </c:pt>
                <c:pt idx="1465">
                  <c:v>40816</c:v>
                </c:pt>
                <c:pt idx="1466">
                  <c:v>40817</c:v>
                </c:pt>
                <c:pt idx="1467">
                  <c:v>40818</c:v>
                </c:pt>
                <c:pt idx="1468">
                  <c:v>40819</c:v>
                </c:pt>
                <c:pt idx="1469">
                  <c:v>40820</c:v>
                </c:pt>
                <c:pt idx="1470">
                  <c:v>40822</c:v>
                </c:pt>
                <c:pt idx="1471">
                  <c:v>40823</c:v>
                </c:pt>
                <c:pt idx="1472">
                  <c:v>40824</c:v>
                </c:pt>
                <c:pt idx="1473">
                  <c:v>40825</c:v>
                </c:pt>
                <c:pt idx="1474">
                  <c:v>40826</c:v>
                </c:pt>
                <c:pt idx="1475">
                  <c:v>40827</c:v>
                </c:pt>
                <c:pt idx="1476">
                  <c:v>40828</c:v>
                </c:pt>
                <c:pt idx="1477">
                  <c:v>40829</c:v>
                </c:pt>
                <c:pt idx="1478">
                  <c:v>40830</c:v>
                </c:pt>
                <c:pt idx="1479">
                  <c:v>40831</c:v>
                </c:pt>
                <c:pt idx="1480">
                  <c:v>40832</c:v>
                </c:pt>
                <c:pt idx="1481">
                  <c:v>40833</c:v>
                </c:pt>
                <c:pt idx="1482">
                  <c:v>40834</c:v>
                </c:pt>
                <c:pt idx="1483">
                  <c:v>40835</c:v>
                </c:pt>
                <c:pt idx="1484">
                  <c:v>40836</c:v>
                </c:pt>
              </c:numCache>
            </c:numRef>
          </c:xVal>
          <c:yVal>
            <c:numRef>
              <c:f>compdata!$H$2:$H$1486</c:f>
              <c:numCache>
                <c:formatCode>General</c:formatCode>
                <c:ptCount val="1485"/>
                <c:pt idx="0">
                  <c:v>0.4</c:v>
                </c:pt>
                <c:pt idx="1">
                  <c:v>0.30000000000000027</c:v>
                </c:pt>
                <c:pt idx="2">
                  <c:v>0.30000000000000027</c:v>
                </c:pt>
                <c:pt idx="3">
                  <c:v>0.70000000000000051</c:v>
                </c:pt>
                <c:pt idx="4">
                  <c:v>1.1000000000000001</c:v>
                </c:pt>
                <c:pt idx="5">
                  <c:v>1.7</c:v>
                </c:pt>
                <c:pt idx="6">
                  <c:v>1.9000000000000001</c:v>
                </c:pt>
                <c:pt idx="7">
                  <c:v>1.9000000000000001</c:v>
                </c:pt>
                <c:pt idx="8">
                  <c:v>2.1</c:v>
                </c:pt>
                <c:pt idx="9">
                  <c:v>1.7</c:v>
                </c:pt>
                <c:pt idx="10">
                  <c:v>2.1</c:v>
                </c:pt>
                <c:pt idx="11">
                  <c:v>1.9000000000000001</c:v>
                </c:pt>
                <c:pt idx="12">
                  <c:v>1.7</c:v>
                </c:pt>
                <c:pt idx="13">
                  <c:v>1.7</c:v>
                </c:pt>
                <c:pt idx="14">
                  <c:v>1.7</c:v>
                </c:pt>
                <c:pt idx="15">
                  <c:v>0.2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0.30000000000000027</c:v>
                </c:pt>
                <c:pt idx="20">
                  <c:v>0.4</c:v>
                </c:pt>
                <c:pt idx="21">
                  <c:v>0.30000000000000027</c:v>
                </c:pt>
                <c:pt idx="22">
                  <c:v>0.5</c:v>
                </c:pt>
                <c:pt idx="23">
                  <c:v>0.4</c:v>
                </c:pt>
                <c:pt idx="24">
                  <c:v>0.70000000000000051</c:v>
                </c:pt>
                <c:pt idx="25">
                  <c:v>1</c:v>
                </c:pt>
                <c:pt idx="26">
                  <c:v>1.2</c:v>
                </c:pt>
                <c:pt idx="27">
                  <c:v>1.2</c:v>
                </c:pt>
                <c:pt idx="28">
                  <c:v>1.3</c:v>
                </c:pt>
                <c:pt idx="29">
                  <c:v>1.3</c:v>
                </c:pt>
                <c:pt idx="30">
                  <c:v>1.2</c:v>
                </c:pt>
                <c:pt idx="31">
                  <c:v>1.2</c:v>
                </c:pt>
                <c:pt idx="32">
                  <c:v>1.3</c:v>
                </c:pt>
                <c:pt idx="33">
                  <c:v>1.3</c:v>
                </c:pt>
                <c:pt idx="34">
                  <c:v>1.3</c:v>
                </c:pt>
                <c:pt idx="35">
                  <c:v>1.3</c:v>
                </c:pt>
                <c:pt idx="36">
                  <c:v>1.3</c:v>
                </c:pt>
                <c:pt idx="37">
                  <c:v>1.4</c:v>
                </c:pt>
                <c:pt idx="38">
                  <c:v>1.4</c:v>
                </c:pt>
                <c:pt idx="39">
                  <c:v>1.5</c:v>
                </c:pt>
                <c:pt idx="40">
                  <c:v>1.6</c:v>
                </c:pt>
                <c:pt idx="41">
                  <c:v>1.7</c:v>
                </c:pt>
                <c:pt idx="42">
                  <c:v>1.6</c:v>
                </c:pt>
                <c:pt idx="43">
                  <c:v>2.2999999999999998</c:v>
                </c:pt>
                <c:pt idx="44">
                  <c:v>2.9</c:v>
                </c:pt>
                <c:pt idx="45">
                  <c:v>2.2000000000000002</c:v>
                </c:pt>
                <c:pt idx="46">
                  <c:v>2.2999999999999998</c:v>
                </c:pt>
                <c:pt idx="47">
                  <c:v>2.4</c:v>
                </c:pt>
                <c:pt idx="48">
                  <c:v>2.2999999999999998</c:v>
                </c:pt>
                <c:pt idx="49">
                  <c:v>2.2999999999999998</c:v>
                </c:pt>
                <c:pt idx="50">
                  <c:v>2.2999999999999998</c:v>
                </c:pt>
                <c:pt idx="51">
                  <c:v>2.2999999999999998</c:v>
                </c:pt>
                <c:pt idx="52">
                  <c:v>2.2999999999999998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2.2999999999999998</c:v>
                </c:pt>
                <c:pt idx="56">
                  <c:v>2.1</c:v>
                </c:pt>
                <c:pt idx="57">
                  <c:v>2.1</c:v>
                </c:pt>
                <c:pt idx="58">
                  <c:v>2.4</c:v>
                </c:pt>
                <c:pt idx="59">
                  <c:v>2.4</c:v>
                </c:pt>
                <c:pt idx="60">
                  <c:v>1.9000000000000001</c:v>
                </c:pt>
                <c:pt idx="61">
                  <c:v>2</c:v>
                </c:pt>
                <c:pt idx="62">
                  <c:v>1.9000000000000001</c:v>
                </c:pt>
                <c:pt idx="63">
                  <c:v>2</c:v>
                </c:pt>
                <c:pt idx="64">
                  <c:v>2.4</c:v>
                </c:pt>
                <c:pt idx="65">
                  <c:v>2.5</c:v>
                </c:pt>
                <c:pt idx="66">
                  <c:v>2.4</c:v>
                </c:pt>
                <c:pt idx="67">
                  <c:v>2</c:v>
                </c:pt>
                <c:pt idx="68">
                  <c:v>1.8</c:v>
                </c:pt>
                <c:pt idx="69">
                  <c:v>2.4</c:v>
                </c:pt>
                <c:pt idx="70">
                  <c:v>2.5</c:v>
                </c:pt>
                <c:pt idx="71">
                  <c:v>2.8</c:v>
                </c:pt>
                <c:pt idx="72">
                  <c:v>3.2</c:v>
                </c:pt>
                <c:pt idx="73">
                  <c:v>3.4</c:v>
                </c:pt>
                <c:pt idx="74">
                  <c:v>3.4</c:v>
                </c:pt>
                <c:pt idx="75">
                  <c:v>3.5</c:v>
                </c:pt>
                <c:pt idx="76">
                  <c:v>3.4</c:v>
                </c:pt>
                <c:pt idx="77">
                  <c:v>3.4</c:v>
                </c:pt>
                <c:pt idx="78">
                  <c:v>3.3</c:v>
                </c:pt>
                <c:pt idx="79">
                  <c:v>2.7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2.9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3.1</c:v>
                </c:pt>
                <c:pt idx="95">
                  <c:v>3.1</c:v>
                </c:pt>
                <c:pt idx="96">
                  <c:v>3.1</c:v>
                </c:pt>
                <c:pt idx="97">
                  <c:v>3.2</c:v>
                </c:pt>
                <c:pt idx="98">
                  <c:v>3.2</c:v>
                </c:pt>
                <c:pt idx="99">
                  <c:v>3.4</c:v>
                </c:pt>
                <c:pt idx="100">
                  <c:v>3.3</c:v>
                </c:pt>
                <c:pt idx="101">
                  <c:v>3.3</c:v>
                </c:pt>
                <c:pt idx="102">
                  <c:v>3.3</c:v>
                </c:pt>
                <c:pt idx="103">
                  <c:v>3</c:v>
                </c:pt>
                <c:pt idx="104">
                  <c:v>3.3</c:v>
                </c:pt>
                <c:pt idx="105">
                  <c:v>3.3</c:v>
                </c:pt>
                <c:pt idx="106">
                  <c:v>3.3</c:v>
                </c:pt>
                <c:pt idx="107">
                  <c:v>3.8</c:v>
                </c:pt>
                <c:pt idx="108">
                  <c:v>3.6</c:v>
                </c:pt>
                <c:pt idx="109">
                  <c:v>3.6</c:v>
                </c:pt>
                <c:pt idx="110">
                  <c:v>3.6</c:v>
                </c:pt>
                <c:pt idx="111">
                  <c:v>3.6</c:v>
                </c:pt>
                <c:pt idx="112">
                  <c:v>3.7</c:v>
                </c:pt>
                <c:pt idx="113">
                  <c:v>3.9</c:v>
                </c:pt>
                <c:pt idx="114">
                  <c:v>4</c:v>
                </c:pt>
                <c:pt idx="115">
                  <c:v>4</c:v>
                </c:pt>
                <c:pt idx="116">
                  <c:v>4.2</c:v>
                </c:pt>
                <c:pt idx="117">
                  <c:v>4</c:v>
                </c:pt>
                <c:pt idx="118">
                  <c:v>4</c:v>
                </c:pt>
                <c:pt idx="119">
                  <c:v>4.2</c:v>
                </c:pt>
                <c:pt idx="120">
                  <c:v>4.2</c:v>
                </c:pt>
                <c:pt idx="121">
                  <c:v>4.0999999999999996</c:v>
                </c:pt>
                <c:pt idx="122">
                  <c:v>4.0999999999999996</c:v>
                </c:pt>
                <c:pt idx="123">
                  <c:v>4.0999999999999996</c:v>
                </c:pt>
                <c:pt idx="124">
                  <c:v>4</c:v>
                </c:pt>
                <c:pt idx="125">
                  <c:v>4.0999999999999996</c:v>
                </c:pt>
                <c:pt idx="126">
                  <c:v>4.0999999999999996</c:v>
                </c:pt>
                <c:pt idx="127">
                  <c:v>4.0999999999999996</c:v>
                </c:pt>
                <c:pt idx="128">
                  <c:v>4.0999999999999996</c:v>
                </c:pt>
                <c:pt idx="129">
                  <c:v>4.0999999999999996</c:v>
                </c:pt>
                <c:pt idx="130">
                  <c:v>4.2</c:v>
                </c:pt>
                <c:pt idx="131">
                  <c:v>4.5</c:v>
                </c:pt>
                <c:pt idx="132">
                  <c:v>4.2</c:v>
                </c:pt>
                <c:pt idx="133">
                  <c:v>4.9000000000000004</c:v>
                </c:pt>
                <c:pt idx="134">
                  <c:v>6</c:v>
                </c:pt>
                <c:pt idx="135">
                  <c:v>5.8</c:v>
                </c:pt>
                <c:pt idx="136">
                  <c:v>5.8</c:v>
                </c:pt>
                <c:pt idx="137">
                  <c:v>5.8</c:v>
                </c:pt>
                <c:pt idx="138">
                  <c:v>5.4</c:v>
                </c:pt>
                <c:pt idx="139">
                  <c:v>5.4</c:v>
                </c:pt>
                <c:pt idx="140">
                  <c:v>5.3</c:v>
                </c:pt>
                <c:pt idx="141">
                  <c:v>5.8</c:v>
                </c:pt>
                <c:pt idx="142">
                  <c:v>5.9</c:v>
                </c:pt>
                <c:pt idx="143">
                  <c:v>6.1</c:v>
                </c:pt>
                <c:pt idx="144">
                  <c:v>6</c:v>
                </c:pt>
                <c:pt idx="145">
                  <c:v>5.7</c:v>
                </c:pt>
                <c:pt idx="146">
                  <c:v>5.9</c:v>
                </c:pt>
                <c:pt idx="147">
                  <c:v>5.7</c:v>
                </c:pt>
                <c:pt idx="148">
                  <c:v>5.6</c:v>
                </c:pt>
                <c:pt idx="149">
                  <c:v>5.7</c:v>
                </c:pt>
                <c:pt idx="150">
                  <c:v>5.6</c:v>
                </c:pt>
                <c:pt idx="151">
                  <c:v>6.2</c:v>
                </c:pt>
                <c:pt idx="152">
                  <c:v>5.8</c:v>
                </c:pt>
                <c:pt idx="153">
                  <c:v>5.8</c:v>
                </c:pt>
                <c:pt idx="154">
                  <c:v>6</c:v>
                </c:pt>
                <c:pt idx="155">
                  <c:v>6.3</c:v>
                </c:pt>
                <c:pt idx="156">
                  <c:v>6.4</c:v>
                </c:pt>
                <c:pt idx="157">
                  <c:v>6</c:v>
                </c:pt>
                <c:pt idx="158">
                  <c:v>6.1</c:v>
                </c:pt>
                <c:pt idx="159">
                  <c:v>6.2</c:v>
                </c:pt>
                <c:pt idx="160">
                  <c:v>6.3</c:v>
                </c:pt>
                <c:pt idx="161">
                  <c:v>6.3</c:v>
                </c:pt>
                <c:pt idx="162">
                  <c:v>6.2</c:v>
                </c:pt>
                <c:pt idx="163">
                  <c:v>6.7</c:v>
                </c:pt>
                <c:pt idx="164">
                  <c:v>6.5</c:v>
                </c:pt>
                <c:pt idx="165">
                  <c:v>6.5</c:v>
                </c:pt>
                <c:pt idx="166">
                  <c:v>6.5</c:v>
                </c:pt>
                <c:pt idx="167">
                  <c:v>6.3</c:v>
                </c:pt>
                <c:pt idx="168">
                  <c:v>6.4</c:v>
                </c:pt>
                <c:pt idx="169">
                  <c:v>6.4</c:v>
                </c:pt>
                <c:pt idx="170">
                  <c:v>6.4</c:v>
                </c:pt>
                <c:pt idx="171">
                  <c:v>7.2</c:v>
                </c:pt>
                <c:pt idx="172">
                  <c:v>8</c:v>
                </c:pt>
                <c:pt idx="173">
                  <c:v>8.8000000000000007</c:v>
                </c:pt>
                <c:pt idx="174">
                  <c:v>7.9</c:v>
                </c:pt>
                <c:pt idx="175">
                  <c:v>8</c:v>
                </c:pt>
                <c:pt idx="176">
                  <c:v>8.5</c:v>
                </c:pt>
                <c:pt idx="177">
                  <c:v>7.7</c:v>
                </c:pt>
                <c:pt idx="178">
                  <c:v>8</c:v>
                </c:pt>
                <c:pt idx="179">
                  <c:v>7.9</c:v>
                </c:pt>
                <c:pt idx="180">
                  <c:v>7.9</c:v>
                </c:pt>
                <c:pt idx="181">
                  <c:v>7.8</c:v>
                </c:pt>
                <c:pt idx="182">
                  <c:v>7.9</c:v>
                </c:pt>
                <c:pt idx="183">
                  <c:v>7.9</c:v>
                </c:pt>
                <c:pt idx="184">
                  <c:v>8.1</c:v>
                </c:pt>
                <c:pt idx="185">
                  <c:v>8.1</c:v>
                </c:pt>
                <c:pt idx="186">
                  <c:v>8.8000000000000007</c:v>
                </c:pt>
                <c:pt idx="187">
                  <c:v>8.7000000000000011</c:v>
                </c:pt>
                <c:pt idx="188">
                  <c:v>8.9</c:v>
                </c:pt>
                <c:pt idx="189">
                  <c:v>9</c:v>
                </c:pt>
                <c:pt idx="190">
                  <c:v>9</c:v>
                </c:pt>
                <c:pt idx="191">
                  <c:v>9</c:v>
                </c:pt>
                <c:pt idx="192">
                  <c:v>8.8000000000000007</c:v>
                </c:pt>
                <c:pt idx="193">
                  <c:v>8.5</c:v>
                </c:pt>
                <c:pt idx="194">
                  <c:v>8.6</c:v>
                </c:pt>
                <c:pt idx="195">
                  <c:v>8.8000000000000007</c:v>
                </c:pt>
                <c:pt idx="196">
                  <c:v>8.8000000000000007</c:v>
                </c:pt>
                <c:pt idx="197">
                  <c:v>8.6</c:v>
                </c:pt>
                <c:pt idx="198">
                  <c:v>8.6</c:v>
                </c:pt>
                <c:pt idx="199">
                  <c:v>9</c:v>
                </c:pt>
                <c:pt idx="200">
                  <c:v>9</c:v>
                </c:pt>
                <c:pt idx="201">
                  <c:v>8.6</c:v>
                </c:pt>
                <c:pt idx="202">
                  <c:v>8.7000000000000011</c:v>
                </c:pt>
                <c:pt idx="203">
                  <c:v>8.6</c:v>
                </c:pt>
                <c:pt idx="204">
                  <c:v>8.8000000000000007</c:v>
                </c:pt>
                <c:pt idx="205">
                  <c:v>9.4</c:v>
                </c:pt>
                <c:pt idx="206">
                  <c:v>9.5</c:v>
                </c:pt>
                <c:pt idx="207">
                  <c:v>9.4</c:v>
                </c:pt>
                <c:pt idx="208">
                  <c:v>9.4</c:v>
                </c:pt>
                <c:pt idx="209">
                  <c:v>9.2000000000000011</c:v>
                </c:pt>
                <c:pt idx="210">
                  <c:v>9.5</c:v>
                </c:pt>
                <c:pt idx="211">
                  <c:v>9.5</c:v>
                </c:pt>
                <c:pt idx="212">
                  <c:v>8.9</c:v>
                </c:pt>
                <c:pt idx="213">
                  <c:v>9.2000000000000011</c:v>
                </c:pt>
                <c:pt idx="214">
                  <c:v>9.4</c:v>
                </c:pt>
                <c:pt idx="215">
                  <c:v>9.4</c:v>
                </c:pt>
                <c:pt idx="216">
                  <c:v>9.4</c:v>
                </c:pt>
                <c:pt idx="217">
                  <c:v>9.3000000000000007</c:v>
                </c:pt>
                <c:pt idx="218">
                  <c:v>9.3000000000000007</c:v>
                </c:pt>
                <c:pt idx="219">
                  <c:v>9.5</c:v>
                </c:pt>
                <c:pt idx="220">
                  <c:v>9.4</c:v>
                </c:pt>
                <c:pt idx="221">
                  <c:v>9.4</c:v>
                </c:pt>
                <c:pt idx="222">
                  <c:v>9.6</c:v>
                </c:pt>
                <c:pt idx="223">
                  <c:v>9.6</c:v>
                </c:pt>
                <c:pt idx="224">
                  <c:v>9.7000000000000011</c:v>
                </c:pt>
                <c:pt idx="225">
                  <c:v>9.7000000000000011</c:v>
                </c:pt>
                <c:pt idx="226">
                  <c:v>9.6</c:v>
                </c:pt>
                <c:pt idx="227">
                  <c:v>9.6</c:v>
                </c:pt>
                <c:pt idx="228">
                  <c:v>9.8000000000000007</c:v>
                </c:pt>
                <c:pt idx="229">
                  <c:v>9.8000000000000007</c:v>
                </c:pt>
                <c:pt idx="230">
                  <c:v>9.9</c:v>
                </c:pt>
                <c:pt idx="231">
                  <c:v>10.3</c:v>
                </c:pt>
                <c:pt idx="232">
                  <c:v>10</c:v>
                </c:pt>
                <c:pt idx="233">
                  <c:v>10.200000000000001</c:v>
                </c:pt>
                <c:pt idx="234">
                  <c:v>10.1</c:v>
                </c:pt>
                <c:pt idx="235">
                  <c:v>10.1</c:v>
                </c:pt>
                <c:pt idx="236">
                  <c:v>10</c:v>
                </c:pt>
                <c:pt idx="237">
                  <c:v>10.9</c:v>
                </c:pt>
                <c:pt idx="238">
                  <c:v>10.7</c:v>
                </c:pt>
                <c:pt idx="239">
                  <c:v>10.200000000000001</c:v>
                </c:pt>
                <c:pt idx="240">
                  <c:v>10.5</c:v>
                </c:pt>
                <c:pt idx="241">
                  <c:v>10.1</c:v>
                </c:pt>
                <c:pt idx="242">
                  <c:v>10.200000000000001</c:v>
                </c:pt>
                <c:pt idx="243">
                  <c:v>10.3</c:v>
                </c:pt>
                <c:pt idx="244">
                  <c:v>11</c:v>
                </c:pt>
                <c:pt idx="245">
                  <c:v>11</c:v>
                </c:pt>
                <c:pt idx="246">
                  <c:v>10.6</c:v>
                </c:pt>
                <c:pt idx="247">
                  <c:v>10.7</c:v>
                </c:pt>
                <c:pt idx="248">
                  <c:v>10.7</c:v>
                </c:pt>
                <c:pt idx="249">
                  <c:v>11.3</c:v>
                </c:pt>
                <c:pt idx="250">
                  <c:v>11.2</c:v>
                </c:pt>
                <c:pt idx="251">
                  <c:v>11.2</c:v>
                </c:pt>
                <c:pt idx="252">
                  <c:v>11.4</c:v>
                </c:pt>
                <c:pt idx="253">
                  <c:v>11.1</c:v>
                </c:pt>
                <c:pt idx="254">
                  <c:v>11.6</c:v>
                </c:pt>
                <c:pt idx="255">
                  <c:v>11.6</c:v>
                </c:pt>
                <c:pt idx="256">
                  <c:v>11.8</c:v>
                </c:pt>
                <c:pt idx="257">
                  <c:v>11.6</c:v>
                </c:pt>
                <c:pt idx="258">
                  <c:v>11.7</c:v>
                </c:pt>
                <c:pt idx="259">
                  <c:v>11.9</c:v>
                </c:pt>
                <c:pt idx="260">
                  <c:v>11.9</c:v>
                </c:pt>
                <c:pt idx="261">
                  <c:v>11.2</c:v>
                </c:pt>
                <c:pt idx="262">
                  <c:v>11.4</c:v>
                </c:pt>
                <c:pt idx="263">
                  <c:v>11.9</c:v>
                </c:pt>
                <c:pt idx="264">
                  <c:v>10.6</c:v>
                </c:pt>
                <c:pt idx="265">
                  <c:v>11.9</c:v>
                </c:pt>
                <c:pt idx="266">
                  <c:v>11.7</c:v>
                </c:pt>
                <c:pt idx="267">
                  <c:v>11.7</c:v>
                </c:pt>
                <c:pt idx="268">
                  <c:v>12.2</c:v>
                </c:pt>
                <c:pt idx="269">
                  <c:v>12.1</c:v>
                </c:pt>
                <c:pt idx="270">
                  <c:v>12.1</c:v>
                </c:pt>
                <c:pt idx="271">
                  <c:v>12.3</c:v>
                </c:pt>
                <c:pt idx="272">
                  <c:v>12.4</c:v>
                </c:pt>
                <c:pt idx="273">
                  <c:v>12.7</c:v>
                </c:pt>
                <c:pt idx="274">
                  <c:v>12.9</c:v>
                </c:pt>
                <c:pt idx="275">
                  <c:v>14.2</c:v>
                </c:pt>
                <c:pt idx="276">
                  <c:v>13.2</c:v>
                </c:pt>
                <c:pt idx="277">
                  <c:v>14.2</c:v>
                </c:pt>
                <c:pt idx="278">
                  <c:v>13.6</c:v>
                </c:pt>
                <c:pt idx="279">
                  <c:v>13.6</c:v>
                </c:pt>
                <c:pt idx="280">
                  <c:v>13.6</c:v>
                </c:pt>
                <c:pt idx="281">
                  <c:v>14.2</c:v>
                </c:pt>
                <c:pt idx="282">
                  <c:v>14.4</c:v>
                </c:pt>
                <c:pt idx="283">
                  <c:v>14.4</c:v>
                </c:pt>
                <c:pt idx="284">
                  <c:v>14.2</c:v>
                </c:pt>
                <c:pt idx="285">
                  <c:v>14.1</c:v>
                </c:pt>
                <c:pt idx="286">
                  <c:v>13.5</c:v>
                </c:pt>
                <c:pt idx="287">
                  <c:v>13.6</c:v>
                </c:pt>
                <c:pt idx="288">
                  <c:v>12.9</c:v>
                </c:pt>
                <c:pt idx="289">
                  <c:v>13.6</c:v>
                </c:pt>
                <c:pt idx="290">
                  <c:v>13.1</c:v>
                </c:pt>
                <c:pt idx="291">
                  <c:v>13.6</c:v>
                </c:pt>
                <c:pt idx="292">
                  <c:v>11.8</c:v>
                </c:pt>
                <c:pt idx="293">
                  <c:v>11.7</c:v>
                </c:pt>
                <c:pt idx="294">
                  <c:v>13.3</c:v>
                </c:pt>
                <c:pt idx="295">
                  <c:v>13.4</c:v>
                </c:pt>
                <c:pt idx="296">
                  <c:v>14.2</c:v>
                </c:pt>
                <c:pt idx="297">
                  <c:v>14.3</c:v>
                </c:pt>
                <c:pt idx="298">
                  <c:v>14</c:v>
                </c:pt>
                <c:pt idx="299">
                  <c:v>14.1</c:v>
                </c:pt>
                <c:pt idx="300">
                  <c:v>14.2</c:v>
                </c:pt>
                <c:pt idx="301">
                  <c:v>13.9</c:v>
                </c:pt>
                <c:pt idx="302">
                  <c:v>14.3</c:v>
                </c:pt>
                <c:pt idx="303">
                  <c:v>15.3</c:v>
                </c:pt>
                <c:pt idx="304">
                  <c:v>15.3</c:v>
                </c:pt>
                <c:pt idx="305">
                  <c:v>15.5</c:v>
                </c:pt>
                <c:pt idx="306">
                  <c:v>15.7</c:v>
                </c:pt>
                <c:pt idx="307">
                  <c:v>15.5</c:v>
                </c:pt>
                <c:pt idx="308">
                  <c:v>15.8</c:v>
                </c:pt>
                <c:pt idx="309">
                  <c:v>15.7</c:v>
                </c:pt>
                <c:pt idx="310">
                  <c:v>15.1</c:v>
                </c:pt>
                <c:pt idx="311">
                  <c:v>15.5</c:v>
                </c:pt>
                <c:pt idx="312">
                  <c:v>16.399999999999999</c:v>
                </c:pt>
                <c:pt idx="313">
                  <c:v>16</c:v>
                </c:pt>
                <c:pt idx="314">
                  <c:v>16.3</c:v>
                </c:pt>
                <c:pt idx="315">
                  <c:v>16.2</c:v>
                </c:pt>
                <c:pt idx="316">
                  <c:v>16.100000000000001</c:v>
                </c:pt>
                <c:pt idx="317">
                  <c:v>16.2</c:v>
                </c:pt>
                <c:pt idx="318">
                  <c:v>16.3</c:v>
                </c:pt>
                <c:pt idx="319">
                  <c:v>15.6</c:v>
                </c:pt>
                <c:pt idx="320">
                  <c:v>16.3</c:v>
                </c:pt>
                <c:pt idx="321">
                  <c:v>16.5</c:v>
                </c:pt>
                <c:pt idx="322">
                  <c:v>16.7</c:v>
                </c:pt>
                <c:pt idx="323">
                  <c:v>17</c:v>
                </c:pt>
                <c:pt idx="324">
                  <c:v>13.9</c:v>
                </c:pt>
                <c:pt idx="325">
                  <c:v>17.3</c:v>
                </c:pt>
                <c:pt idx="326">
                  <c:v>19</c:v>
                </c:pt>
                <c:pt idx="327">
                  <c:v>19</c:v>
                </c:pt>
                <c:pt idx="328">
                  <c:v>18.899999999999999</c:v>
                </c:pt>
                <c:pt idx="329">
                  <c:v>18.2</c:v>
                </c:pt>
                <c:pt idx="330">
                  <c:v>18.100000000000001</c:v>
                </c:pt>
                <c:pt idx="331">
                  <c:v>18</c:v>
                </c:pt>
                <c:pt idx="332">
                  <c:v>18.100000000000001</c:v>
                </c:pt>
                <c:pt idx="333">
                  <c:v>17.899999999999999</c:v>
                </c:pt>
                <c:pt idx="334">
                  <c:v>18.8</c:v>
                </c:pt>
                <c:pt idx="335">
                  <c:v>18.7</c:v>
                </c:pt>
                <c:pt idx="336">
                  <c:v>18.899999999999999</c:v>
                </c:pt>
                <c:pt idx="337">
                  <c:v>18.5</c:v>
                </c:pt>
                <c:pt idx="338">
                  <c:v>18.5</c:v>
                </c:pt>
                <c:pt idx="339">
                  <c:v>18.600000000000001</c:v>
                </c:pt>
                <c:pt idx="340">
                  <c:v>18.600000000000001</c:v>
                </c:pt>
                <c:pt idx="341">
                  <c:v>18.600000000000001</c:v>
                </c:pt>
                <c:pt idx="342">
                  <c:v>18.7</c:v>
                </c:pt>
                <c:pt idx="343">
                  <c:v>18.7</c:v>
                </c:pt>
                <c:pt idx="344">
                  <c:v>18.7</c:v>
                </c:pt>
                <c:pt idx="345">
                  <c:v>18.100000000000001</c:v>
                </c:pt>
                <c:pt idx="346">
                  <c:v>18.8</c:v>
                </c:pt>
                <c:pt idx="347">
                  <c:v>17.8</c:v>
                </c:pt>
                <c:pt idx="348">
                  <c:v>19.2</c:v>
                </c:pt>
                <c:pt idx="349">
                  <c:v>19.7</c:v>
                </c:pt>
                <c:pt idx="350">
                  <c:v>19.600000000000001</c:v>
                </c:pt>
                <c:pt idx="351">
                  <c:v>20.399999999999999</c:v>
                </c:pt>
                <c:pt idx="352">
                  <c:v>20.399999999999999</c:v>
                </c:pt>
                <c:pt idx="353">
                  <c:v>19.2</c:v>
                </c:pt>
                <c:pt idx="354">
                  <c:v>20.5</c:v>
                </c:pt>
                <c:pt idx="355">
                  <c:v>20.5</c:v>
                </c:pt>
                <c:pt idx="356">
                  <c:v>20.3</c:v>
                </c:pt>
                <c:pt idx="357">
                  <c:v>20.3</c:v>
                </c:pt>
                <c:pt idx="358">
                  <c:v>20.2</c:v>
                </c:pt>
                <c:pt idx="359">
                  <c:v>19.899999999999999</c:v>
                </c:pt>
                <c:pt idx="360">
                  <c:v>20</c:v>
                </c:pt>
                <c:pt idx="361">
                  <c:v>20.2</c:v>
                </c:pt>
                <c:pt idx="362">
                  <c:v>19.399999999999999</c:v>
                </c:pt>
                <c:pt idx="363">
                  <c:v>20.2</c:v>
                </c:pt>
                <c:pt idx="364">
                  <c:v>19.600000000000001</c:v>
                </c:pt>
                <c:pt idx="365">
                  <c:v>20.9</c:v>
                </c:pt>
                <c:pt idx="366">
                  <c:v>21</c:v>
                </c:pt>
                <c:pt idx="367">
                  <c:v>21.3</c:v>
                </c:pt>
                <c:pt idx="368">
                  <c:v>21.6</c:v>
                </c:pt>
                <c:pt idx="369">
                  <c:v>21.1</c:v>
                </c:pt>
                <c:pt idx="370">
                  <c:v>21.7</c:v>
                </c:pt>
                <c:pt idx="371">
                  <c:v>21.1</c:v>
                </c:pt>
                <c:pt idx="372">
                  <c:v>21.2</c:v>
                </c:pt>
                <c:pt idx="373">
                  <c:v>21.6</c:v>
                </c:pt>
                <c:pt idx="374">
                  <c:v>22.1</c:v>
                </c:pt>
                <c:pt idx="375">
                  <c:v>21.9</c:v>
                </c:pt>
                <c:pt idx="376">
                  <c:v>20.3</c:v>
                </c:pt>
                <c:pt idx="377">
                  <c:v>21.1</c:v>
                </c:pt>
                <c:pt idx="378">
                  <c:v>21.5</c:v>
                </c:pt>
                <c:pt idx="379">
                  <c:v>21.7</c:v>
                </c:pt>
                <c:pt idx="380">
                  <c:v>17.899999999999999</c:v>
                </c:pt>
                <c:pt idx="381">
                  <c:v>21.2</c:v>
                </c:pt>
                <c:pt idx="382">
                  <c:v>20.3</c:v>
                </c:pt>
                <c:pt idx="383">
                  <c:v>19.7</c:v>
                </c:pt>
                <c:pt idx="384">
                  <c:v>22</c:v>
                </c:pt>
                <c:pt idx="385">
                  <c:v>18.2</c:v>
                </c:pt>
                <c:pt idx="386">
                  <c:v>21.6</c:v>
                </c:pt>
                <c:pt idx="387">
                  <c:v>19.8</c:v>
                </c:pt>
                <c:pt idx="388">
                  <c:v>21.3</c:v>
                </c:pt>
                <c:pt idx="389">
                  <c:v>24.3</c:v>
                </c:pt>
                <c:pt idx="390">
                  <c:v>24.5</c:v>
                </c:pt>
                <c:pt idx="391">
                  <c:v>19.600000000000001</c:v>
                </c:pt>
                <c:pt idx="392">
                  <c:v>23.3</c:v>
                </c:pt>
                <c:pt idx="393">
                  <c:v>20.8</c:v>
                </c:pt>
                <c:pt idx="394">
                  <c:v>17</c:v>
                </c:pt>
                <c:pt idx="395">
                  <c:v>22</c:v>
                </c:pt>
                <c:pt idx="396">
                  <c:v>22.6</c:v>
                </c:pt>
                <c:pt idx="397">
                  <c:v>22</c:v>
                </c:pt>
                <c:pt idx="398">
                  <c:v>21.7</c:v>
                </c:pt>
                <c:pt idx="399">
                  <c:v>21.8</c:v>
                </c:pt>
                <c:pt idx="400">
                  <c:v>20.6</c:v>
                </c:pt>
                <c:pt idx="401">
                  <c:v>21.1</c:v>
                </c:pt>
                <c:pt idx="402">
                  <c:v>20.399999999999999</c:v>
                </c:pt>
                <c:pt idx="403">
                  <c:v>16</c:v>
                </c:pt>
                <c:pt idx="404">
                  <c:v>18.5</c:v>
                </c:pt>
                <c:pt idx="405">
                  <c:v>21.8</c:v>
                </c:pt>
                <c:pt idx="406">
                  <c:v>22.6</c:v>
                </c:pt>
                <c:pt idx="407">
                  <c:v>23.1</c:v>
                </c:pt>
                <c:pt idx="408">
                  <c:v>23.1</c:v>
                </c:pt>
                <c:pt idx="409">
                  <c:v>24</c:v>
                </c:pt>
                <c:pt idx="410">
                  <c:v>23.7</c:v>
                </c:pt>
                <c:pt idx="411">
                  <c:v>24</c:v>
                </c:pt>
                <c:pt idx="412">
                  <c:v>23.6</c:v>
                </c:pt>
                <c:pt idx="413">
                  <c:v>24.2</c:v>
                </c:pt>
                <c:pt idx="414">
                  <c:v>24.5</c:v>
                </c:pt>
                <c:pt idx="415">
                  <c:v>24.4</c:v>
                </c:pt>
                <c:pt idx="416">
                  <c:v>25</c:v>
                </c:pt>
                <c:pt idx="417">
                  <c:v>25.3</c:v>
                </c:pt>
                <c:pt idx="418">
                  <c:v>25.3</c:v>
                </c:pt>
                <c:pt idx="419">
                  <c:v>24.5</c:v>
                </c:pt>
                <c:pt idx="420">
                  <c:v>25.2</c:v>
                </c:pt>
                <c:pt idx="421">
                  <c:v>24.9</c:v>
                </c:pt>
                <c:pt idx="422">
                  <c:v>24.5</c:v>
                </c:pt>
                <c:pt idx="423">
                  <c:v>24.4</c:v>
                </c:pt>
                <c:pt idx="424">
                  <c:v>24.2</c:v>
                </c:pt>
                <c:pt idx="425">
                  <c:v>24.3</c:v>
                </c:pt>
                <c:pt idx="426">
                  <c:v>24.3</c:v>
                </c:pt>
                <c:pt idx="427">
                  <c:v>24.5</c:v>
                </c:pt>
                <c:pt idx="428">
                  <c:v>24.7</c:v>
                </c:pt>
                <c:pt idx="429">
                  <c:v>25.2</c:v>
                </c:pt>
                <c:pt idx="430">
                  <c:v>25.9</c:v>
                </c:pt>
                <c:pt idx="431">
                  <c:v>25.5</c:v>
                </c:pt>
                <c:pt idx="432">
                  <c:v>25.7</c:v>
                </c:pt>
                <c:pt idx="433">
                  <c:v>27.4</c:v>
                </c:pt>
                <c:pt idx="434">
                  <c:v>27.1</c:v>
                </c:pt>
                <c:pt idx="435">
                  <c:v>26.9</c:v>
                </c:pt>
                <c:pt idx="436">
                  <c:v>24</c:v>
                </c:pt>
                <c:pt idx="437">
                  <c:v>24.5</c:v>
                </c:pt>
                <c:pt idx="438">
                  <c:v>27.6</c:v>
                </c:pt>
                <c:pt idx="439">
                  <c:v>27.2</c:v>
                </c:pt>
                <c:pt idx="440">
                  <c:v>27.2</c:v>
                </c:pt>
                <c:pt idx="441">
                  <c:v>27.5</c:v>
                </c:pt>
                <c:pt idx="442">
                  <c:v>27.1</c:v>
                </c:pt>
                <c:pt idx="443">
                  <c:v>25.9</c:v>
                </c:pt>
                <c:pt idx="444">
                  <c:v>27.7</c:v>
                </c:pt>
                <c:pt idx="445">
                  <c:v>26.6</c:v>
                </c:pt>
                <c:pt idx="446">
                  <c:v>26.3</c:v>
                </c:pt>
                <c:pt idx="447">
                  <c:v>26.8</c:v>
                </c:pt>
                <c:pt idx="448">
                  <c:v>24.2</c:v>
                </c:pt>
                <c:pt idx="449">
                  <c:v>25</c:v>
                </c:pt>
                <c:pt idx="450">
                  <c:v>27.5</c:v>
                </c:pt>
                <c:pt idx="451">
                  <c:v>27.5</c:v>
                </c:pt>
                <c:pt idx="452">
                  <c:v>27.3</c:v>
                </c:pt>
                <c:pt idx="453">
                  <c:v>27.2</c:v>
                </c:pt>
                <c:pt idx="454">
                  <c:v>27.1</c:v>
                </c:pt>
                <c:pt idx="455">
                  <c:v>27</c:v>
                </c:pt>
                <c:pt idx="456">
                  <c:v>26.4</c:v>
                </c:pt>
                <c:pt idx="457">
                  <c:v>24.9</c:v>
                </c:pt>
                <c:pt idx="458">
                  <c:v>26.9</c:v>
                </c:pt>
                <c:pt idx="459">
                  <c:v>27</c:v>
                </c:pt>
                <c:pt idx="460">
                  <c:v>27</c:v>
                </c:pt>
                <c:pt idx="461">
                  <c:v>24.7</c:v>
                </c:pt>
                <c:pt idx="462">
                  <c:v>22.4</c:v>
                </c:pt>
                <c:pt idx="463">
                  <c:v>27.4</c:v>
                </c:pt>
                <c:pt idx="464">
                  <c:v>27.3</c:v>
                </c:pt>
                <c:pt idx="465">
                  <c:v>25.2</c:v>
                </c:pt>
                <c:pt idx="466">
                  <c:v>27.3</c:v>
                </c:pt>
                <c:pt idx="467">
                  <c:v>22.6</c:v>
                </c:pt>
                <c:pt idx="468">
                  <c:v>27.6</c:v>
                </c:pt>
                <c:pt idx="469">
                  <c:v>27.3</c:v>
                </c:pt>
                <c:pt idx="470">
                  <c:v>27.2</c:v>
                </c:pt>
                <c:pt idx="471">
                  <c:v>27.1</c:v>
                </c:pt>
                <c:pt idx="472">
                  <c:v>27.1</c:v>
                </c:pt>
                <c:pt idx="473">
                  <c:v>24.2</c:v>
                </c:pt>
                <c:pt idx="474">
                  <c:v>24</c:v>
                </c:pt>
                <c:pt idx="475">
                  <c:v>27.7</c:v>
                </c:pt>
                <c:pt idx="476">
                  <c:v>22.5</c:v>
                </c:pt>
                <c:pt idx="477">
                  <c:v>21.6</c:v>
                </c:pt>
                <c:pt idx="478">
                  <c:v>27.8</c:v>
                </c:pt>
                <c:pt idx="479">
                  <c:v>26.7</c:v>
                </c:pt>
                <c:pt idx="480">
                  <c:v>25.7</c:v>
                </c:pt>
                <c:pt idx="481">
                  <c:v>27.9</c:v>
                </c:pt>
                <c:pt idx="482">
                  <c:v>28.2</c:v>
                </c:pt>
                <c:pt idx="483">
                  <c:v>24.8</c:v>
                </c:pt>
                <c:pt idx="484">
                  <c:v>27.9</c:v>
                </c:pt>
                <c:pt idx="485">
                  <c:v>22.7</c:v>
                </c:pt>
                <c:pt idx="486">
                  <c:v>28.2</c:v>
                </c:pt>
                <c:pt idx="487">
                  <c:v>28.4</c:v>
                </c:pt>
                <c:pt idx="488">
                  <c:v>28.5</c:v>
                </c:pt>
                <c:pt idx="489">
                  <c:v>24.1</c:v>
                </c:pt>
                <c:pt idx="490">
                  <c:v>24.9</c:v>
                </c:pt>
                <c:pt idx="491">
                  <c:v>28.7</c:v>
                </c:pt>
                <c:pt idx="492">
                  <c:v>26.6</c:v>
                </c:pt>
                <c:pt idx="493">
                  <c:v>28.7</c:v>
                </c:pt>
                <c:pt idx="494">
                  <c:v>24.3</c:v>
                </c:pt>
                <c:pt idx="495">
                  <c:v>28.7</c:v>
                </c:pt>
                <c:pt idx="496">
                  <c:v>28.6</c:v>
                </c:pt>
                <c:pt idx="497">
                  <c:v>26.8</c:v>
                </c:pt>
                <c:pt idx="498">
                  <c:v>28.7</c:v>
                </c:pt>
                <c:pt idx="499">
                  <c:v>29</c:v>
                </c:pt>
                <c:pt idx="500">
                  <c:v>29.1</c:v>
                </c:pt>
                <c:pt idx="501">
                  <c:v>28.9</c:v>
                </c:pt>
                <c:pt idx="502">
                  <c:v>29</c:v>
                </c:pt>
                <c:pt idx="503">
                  <c:v>29.2</c:v>
                </c:pt>
                <c:pt idx="504">
                  <c:v>29.1</c:v>
                </c:pt>
                <c:pt idx="505">
                  <c:v>29.1</c:v>
                </c:pt>
                <c:pt idx="506">
                  <c:v>29.1</c:v>
                </c:pt>
                <c:pt idx="507">
                  <c:v>29.5</c:v>
                </c:pt>
                <c:pt idx="508">
                  <c:v>29.2</c:v>
                </c:pt>
                <c:pt idx="509">
                  <c:v>29.3</c:v>
                </c:pt>
                <c:pt idx="510">
                  <c:v>29.3</c:v>
                </c:pt>
                <c:pt idx="511">
                  <c:v>29.4</c:v>
                </c:pt>
                <c:pt idx="512">
                  <c:v>29.3</c:v>
                </c:pt>
                <c:pt idx="513">
                  <c:v>29.4</c:v>
                </c:pt>
                <c:pt idx="514">
                  <c:v>29.3</c:v>
                </c:pt>
                <c:pt idx="515">
                  <c:v>29.6</c:v>
                </c:pt>
                <c:pt idx="516">
                  <c:v>30</c:v>
                </c:pt>
                <c:pt idx="517">
                  <c:v>29.8</c:v>
                </c:pt>
                <c:pt idx="518">
                  <c:v>27.7</c:v>
                </c:pt>
                <c:pt idx="519">
                  <c:v>29.1</c:v>
                </c:pt>
                <c:pt idx="520">
                  <c:v>29</c:v>
                </c:pt>
                <c:pt idx="521">
                  <c:v>29.3</c:v>
                </c:pt>
                <c:pt idx="522">
                  <c:v>29.2</c:v>
                </c:pt>
                <c:pt idx="523">
                  <c:v>29.3</c:v>
                </c:pt>
                <c:pt idx="524">
                  <c:v>29.3</c:v>
                </c:pt>
                <c:pt idx="525">
                  <c:v>29.3</c:v>
                </c:pt>
                <c:pt idx="526">
                  <c:v>29.4</c:v>
                </c:pt>
                <c:pt idx="527">
                  <c:v>29.5</c:v>
                </c:pt>
                <c:pt idx="528">
                  <c:v>29.3</c:v>
                </c:pt>
                <c:pt idx="529">
                  <c:v>29.5</c:v>
                </c:pt>
                <c:pt idx="530">
                  <c:v>29.4</c:v>
                </c:pt>
                <c:pt idx="531">
                  <c:v>28.8</c:v>
                </c:pt>
                <c:pt idx="532">
                  <c:v>29.6</c:v>
                </c:pt>
                <c:pt idx="533">
                  <c:v>29.6</c:v>
                </c:pt>
                <c:pt idx="534">
                  <c:v>29.3</c:v>
                </c:pt>
                <c:pt idx="535">
                  <c:v>29.5</c:v>
                </c:pt>
                <c:pt idx="536">
                  <c:v>29.7</c:v>
                </c:pt>
                <c:pt idx="537">
                  <c:v>29.8</c:v>
                </c:pt>
                <c:pt idx="538">
                  <c:v>29.3</c:v>
                </c:pt>
                <c:pt idx="539">
                  <c:v>29.7</c:v>
                </c:pt>
                <c:pt idx="540">
                  <c:v>29.7</c:v>
                </c:pt>
                <c:pt idx="541">
                  <c:v>29.7</c:v>
                </c:pt>
                <c:pt idx="542">
                  <c:v>29.8</c:v>
                </c:pt>
                <c:pt idx="543">
                  <c:v>29.8</c:v>
                </c:pt>
                <c:pt idx="544">
                  <c:v>29.8</c:v>
                </c:pt>
                <c:pt idx="545">
                  <c:v>29.9</c:v>
                </c:pt>
                <c:pt idx="546">
                  <c:v>29.5</c:v>
                </c:pt>
                <c:pt idx="547">
                  <c:v>29.6</c:v>
                </c:pt>
                <c:pt idx="548">
                  <c:v>29.5</c:v>
                </c:pt>
                <c:pt idx="549">
                  <c:v>29.6</c:v>
                </c:pt>
                <c:pt idx="550">
                  <c:v>29.7</c:v>
                </c:pt>
                <c:pt idx="551">
                  <c:v>29.8</c:v>
                </c:pt>
                <c:pt idx="552">
                  <c:v>29.7</c:v>
                </c:pt>
                <c:pt idx="553">
                  <c:v>29.7</c:v>
                </c:pt>
                <c:pt idx="554">
                  <c:v>29.9</c:v>
                </c:pt>
                <c:pt idx="555">
                  <c:v>29.8</c:v>
                </c:pt>
                <c:pt idx="556">
                  <c:v>29.8</c:v>
                </c:pt>
                <c:pt idx="557">
                  <c:v>29.8</c:v>
                </c:pt>
                <c:pt idx="558">
                  <c:v>29.9</c:v>
                </c:pt>
                <c:pt idx="559">
                  <c:v>29.8</c:v>
                </c:pt>
                <c:pt idx="560">
                  <c:v>29.8</c:v>
                </c:pt>
                <c:pt idx="561">
                  <c:v>29.8</c:v>
                </c:pt>
                <c:pt idx="562">
                  <c:v>29.8</c:v>
                </c:pt>
                <c:pt idx="563">
                  <c:v>29.8</c:v>
                </c:pt>
                <c:pt idx="564">
                  <c:v>29.7</c:v>
                </c:pt>
                <c:pt idx="565">
                  <c:v>29.9</c:v>
                </c:pt>
                <c:pt idx="566">
                  <c:v>29.9</c:v>
                </c:pt>
                <c:pt idx="567">
                  <c:v>30.2</c:v>
                </c:pt>
                <c:pt idx="568">
                  <c:v>30.5</c:v>
                </c:pt>
                <c:pt idx="569">
                  <c:v>30.8</c:v>
                </c:pt>
                <c:pt idx="570">
                  <c:v>30.6</c:v>
                </c:pt>
                <c:pt idx="571">
                  <c:v>30.9</c:v>
                </c:pt>
                <c:pt idx="572">
                  <c:v>31.1</c:v>
                </c:pt>
                <c:pt idx="573">
                  <c:v>31.1</c:v>
                </c:pt>
                <c:pt idx="574">
                  <c:v>31.1</c:v>
                </c:pt>
                <c:pt idx="575">
                  <c:v>31.1</c:v>
                </c:pt>
                <c:pt idx="576">
                  <c:v>31.2</c:v>
                </c:pt>
                <c:pt idx="577">
                  <c:v>31.1</c:v>
                </c:pt>
                <c:pt idx="578">
                  <c:v>31.1</c:v>
                </c:pt>
                <c:pt idx="579">
                  <c:v>31</c:v>
                </c:pt>
                <c:pt idx="580">
                  <c:v>31</c:v>
                </c:pt>
                <c:pt idx="581">
                  <c:v>31.2</c:v>
                </c:pt>
                <c:pt idx="582">
                  <c:v>31.4</c:v>
                </c:pt>
                <c:pt idx="583">
                  <c:v>31.5</c:v>
                </c:pt>
                <c:pt idx="584">
                  <c:v>31.6</c:v>
                </c:pt>
                <c:pt idx="585">
                  <c:v>31.4</c:v>
                </c:pt>
                <c:pt idx="586">
                  <c:v>31.5</c:v>
                </c:pt>
                <c:pt idx="587">
                  <c:v>31.5</c:v>
                </c:pt>
                <c:pt idx="588">
                  <c:v>31.3</c:v>
                </c:pt>
                <c:pt idx="589">
                  <c:v>31.4</c:v>
                </c:pt>
                <c:pt idx="590">
                  <c:v>31.4</c:v>
                </c:pt>
                <c:pt idx="591">
                  <c:v>31.5</c:v>
                </c:pt>
                <c:pt idx="592">
                  <c:v>31.6</c:v>
                </c:pt>
                <c:pt idx="593">
                  <c:v>31</c:v>
                </c:pt>
                <c:pt idx="594">
                  <c:v>31.3</c:v>
                </c:pt>
                <c:pt idx="595">
                  <c:v>31.5</c:v>
                </c:pt>
                <c:pt idx="596">
                  <c:v>31.6</c:v>
                </c:pt>
                <c:pt idx="597">
                  <c:v>31.6</c:v>
                </c:pt>
                <c:pt idx="598">
                  <c:v>31.8</c:v>
                </c:pt>
                <c:pt idx="599">
                  <c:v>31.8</c:v>
                </c:pt>
                <c:pt idx="600">
                  <c:v>32.1</c:v>
                </c:pt>
                <c:pt idx="601">
                  <c:v>32.1</c:v>
                </c:pt>
                <c:pt idx="602">
                  <c:v>32.1</c:v>
                </c:pt>
                <c:pt idx="603">
                  <c:v>32.200000000000003</c:v>
                </c:pt>
                <c:pt idx="604">
                  <c:v>32.300000000000004</c:v>
                </c:pt>
                <c:pt idx="605">
                  <c:v>32.5</c:v>
                </c:pt>
                <c:pt idx="606">
                  <c:v>32.5</c:v>
                </c:pt>
                <c:pt idx="607">
                  <c:v>31.7</c:v>
                </c:pt>
                <c:pt idx="608">
                  <c:v>31.8</c:v>
                </c:pt>
                <c:pt idx="609">
                  <c:v>32</c:v>
                </c:pt>
                <c:pt idx="610">
                  <c:v>32.200000000000003</c:v>
                </c:pt>
                <c:pt idx="611">
                  <c:v>32.300000000000004</c:v>
                </c:pt>
                <c:pt idx="612">
                  <c:v>32.4</c:v>
                </c:pt>
                <c:pt idx="613">
                  <c:v>28.8</c:v>
                </c:pt>
                <c:pt idx="614">
                  <c:v>32.800000000000004</c:v>
                </c:pt>
                <c:pt idx="615">
                  <c:v>32.5</c:v>
                </c:pt>
                <c:pt idx="616">
                  <c:v>32.5</c:v>
                </c:pt>
                <c:pt idx="617">
                  <c:v>32.700000000000003</c:v>
                </c:pt>
                <c:pt idx="618">
                  <c:v>32.6</c:v>
                </c:pt>
                <c:pt idx="619">
                  <c:v>32.800000000000004</c:v>
                </c:pt>
                <c:pt idx="620">
                  <c:v>33</c:v>
                </c:pt>
                <c:pt idx="621">
                  <c:v>33</c:v>
                </c:pt>
                <c:pt idx="622">
                  <c:v>33.1</c:v>
                </c:pt>
                <c:pt idx="623">
                  <c:v>33.1</c:v>
                </c:pt>
                <c:pt idx="624">
                  <c:v>33.1</c:v>
                </c:pt>
                <c:pt idx="625">
                  <c:v>33.1</c:v>
                </c:pt>
                <c:pt idx="626">
                  <c:v>33.200000000000003</c:v>
                </c:pt>
                <c:pt idx="627">
                  <c:v>33.200000000000003</c:v>
                </c:pt>
                <c:pt idx="628">
                  <c:v>33.300000000000004</c:v>
                </c:pt>
                <c:pt idx="629">
                  <c:v>33.200000000000003</c:v>
                </c:pt>
                <c:pt idx="630">
                  <c:v>33.4</c:v>
                </c:pt>
                <c:pt idx="631">
                  <c:v>33.5</c:v>
                </c:pt>
                <c:pt idx="632">
                  <c:v>33.300000000000004</c:v>
                </c:pt>
                <c:pt idx="633">
                  <c:v>33.300000000000004</c:v>
                </c:pt>
                <c:pt idx="634">
                  <c:v>33.4</c:v>
                </c:pt>
                <c:pt idx="635">
                  <c:v>33.5</c:v>
                </c:pt>
                <c:pt idx="636">
                  <c:v>33.5</c:v>
                </c:pt>
                <c:pt idx="637">
                  <c:v>33.5</c:v>
                </c:pt>
                <c:pt idx="638">
                  <c:v>33.6</c:v>
                </c:pt>
                <c:pt idx="639">
                  <c:v>33.700000000000003</c:v>
                </c:pt>
                <c:pt idx="640">
                  <c:v>33.700000000000003</c:v>
                </c:pt>
                <c:pt idx="641">
                  <c:v>33.5</c:v>
                </c:pt>
                <c:pt idx="642">
                  <c:v>33.5</c:v>
                </c:pt>
                <c:pt idx="643">
                  <c:v>33.300000000000004</c:v>
                </c:pt>
                <c:pt idx="644">
                  <c:v>33.800000000000004</c:v>
                </c:pt>
                <c:pt idx="645">
                  <c:v>34.300000000000004</c:v>
                </c:pt>
                <c:pt idx="646">
                  <c:v>34.6</c:v>
                </c:pt>
                <c:pt idx="647">
                  <c:v>34.800000000000004</c:v>
                </c:pt>
                <c:pt idx="648">
                  <c:v>34.9</c:v>
                </c:pt>
                <c:pt idx="649">
                  <c:v>35</c:v>
                </c:pt>
                <c:pt idx="650">
                  <c:v>35.1</c:v>
                </c:pt>
                <c:pt idx="651">
                  <c:v>35.200000000000003</c:v>
                </c:pt>
                <c:pt idx="652">
                  <c:v>34.9</c:v>
                </c:pt>
                <c:pt idx="653">
                  <c:v>34.6</c:v>
                </c:pt>
                <c:pt idx="654">
                  <c:v>34.1</c:v>
                </c:pt>
                <c:pt idx="655">
                  <c:v>34.300000000000004</c:v>
                </c:pt>
                <c:pt idx="656">
                  <c:v>34.200000000000003</c:v>
                </c:pt>
                <c:pt idx="657">
                  <c:v>34.300000000000004</c:v>
                </c:pt>
                <c:pt idx="658">
                  <c:v>34.1</c:v>
                </c:pt>
                <c:pt idx="659">
                  <c:v>33.9</c:v>
                </c:pt>
                <c:pt idx="660">
                  <c:v>34.4</c:v>
                </c:pt>
                <c:pt idx="661">
                  <c:v>34.800000000000004</c:v>
                </c:pt>
                <c:pt idx="662">
                  <c:v>34.800000000000004</c:v>
                </c:pt>
                <c:pt idx="663">
                  <c:v>35.1</c:v>
                </c:pt>
                <c:pt idx="664">
                  <c:v>35</c:v>
                </c:pt>
                <c:pt idx="665">
                  <c:v>35.300000000000004</c:v>
                </c:pt>
                <c:pt idx="666">
                  <c:v>35.4</c:v>
                </c:pt>
                <c:pt idx="667">
                  <c:v>35.6</c:v>
                </c:pt>
                <c:pt idx="668">
                  <c:v>35.5</c:v>
                </c:pt>
                <c:pt idx="669">
                  <c:v>35.6</c:v>
                </c:pt>
                <c:pt idx="670">
                  <c:v>35.700000000000003</c:v>
                </c:pt>
                <c:pt idx="671">
                  <c:v>35.6</c:v>
                </c:pt>
                <c:pt idx="672">
                  <c:v>35.6</c:v>
                </c:pt>
                <c:pt idx="673">
                  <c:v>35.700000000000003</c:v>
                </c:pt>
                <c:pt idx="674">
                  <c:v>37.200000000000003</c:v>
                </c:pt>
                <c:pt idx="675">
                  <c:v>37.6</c:v>
                </c:pt>
                <c:pt idx="676">
                  <c:v>37.4</c:v>
                </c:pt>
                <c:pt idx="677">
                  <c:v>37.4</c:v>
                </c:pt>
                <c:pt idx="678">
                  <c:v>37.6</c:v>
                </c:pt>
                <c:pt idx="679">
                  <c:v>37.800000000000004</c:v>
                </c:pt>
                <c:pt idx="680">
                  <c:v>38.4</c:v>
                </c:pt>
                <c:pt idx="681">
                  <c:v>38</c:v>
                </c:pt>
                <c:pt idx="682">
                  <c:v>37.300000000000004</c:v>
                </c:pt>
                <c:pt idx="683">
                  <c:v>38.1</c:v>
                </c:pt>
                <c:pt idx="684">
                  <c:v>37.9</c:v>
                </c:pt>
                <c:pt idx="685">
                  <c:v>37.700000000000003</c:v>
                </c:pt>
                <c:pt idx="686">
                  <c:v>37.9</c:v>
                </c:pt>
                <c:pt idx="687">
                  <c:v>37.700000000000003</c:v>
                </c:pt>
                <c:pt idx="688">
                  <c:v>38.200000000000003</c:v>
                </c:pt>
                <c:pt idx="689">
                  <c:v>38.6</c:v>
                </c:pt>
                <c:pt idx="690">
                  <c:v>39</c:v>
                </c:pt>
                <c:pt idx="691">
                  <c:v>39.4</c:v>
                </c:pt>
                <c:pt idx="692">
                  <c:v>39.200000000000003</c:v>
                </c:pt>
                <c:pt idx="693">
                  <c:v>38.9</c:v>
                </c:pt>
                <c:pt idx="694">
                  <c:v>39</c:v>
                </c:pt>
                <c:pt idx="695">
                  <c:v>39.200000000000003</c:v>
                </c:pt>
                <c:pt idx="696">
                  <c:v>39.200000000000003</c:v>
                </c:pt>
                <c:pt idx="697">
                  <c:v>39.5</c:v>
                </c:pt>
                <c:pt idx="698">
                  <c:v>39.4</c:v>
                </c:pt>
                <c:pt idx="699">
                  <c:v>39.6</c:v>
                </c:pt>
                <c:pt idx="700">
                  <c:v>39.6</c:v>
                </c:pt>
                <c:pt idx="701">
                  <c:v>40.200000000000003</c:v>
                </c:pt>
                <c:pt idx="702">
                  <c:v>39.200000000000003</c:v>
                </c:pt>
                <c:pt idx="703">
                  <c:v>39.4</c:v>
                </c:pt>
                <c:pt idx="704">
                  <c:v>39.300000000000004</c:v>
                </c:pt>
                <c:pt idx="705">
                  <c:v>39.200000000000003</c:v>
                </c:pt>
                <c:pt idx="706">
                  <c:v>39.4</c:v>
                </c:pt>
                <c:pt idx="707">
                  <c:v>39.5</c:v>
                </c:pt>
                <c:pt idx="708">
                  <c:v>39.6</c:v>
                </c:pt>
                <c:pt idx="709">
                  <c:v>39.700000000000003</c:v>
                </c:pt>
                <c:pt idx="710">
                  <c:v>39.9</c:v>
                </c:pt>
                <c:pt idx="711">
                  <c:v>40.1</c:v>
                </c:pt>
                <c:pt idx="712">
                  <c:v>40.200000000000003</c:v>
                </c:pt>
                <c:pt idx="713">
                  <c:v>40.1</c:v>
                </c:pt>
                <c:pt idx="714">
                  <c:v>41.2</c:v>
                </c:pt>
                <c:pt idx="715">
                  <c:v>41.5</c:v>
                </c:pt>
                <c:pt idx="716">
                  <c:v>41.5</c:v>
                </c:pt>
                <c:pt idx="717">
                  <c:v>41.6</c:v>
                </c:pt>
                <c:pt idx="718">
                  <c:v>41.6</c:v>
                </c:pt>
                <c:pt idx="719">
                  <c:v>41.6</c:v>
                </c:pt>
                <c:pt idx="720">
                  <c:v>41.7</c:v>
                </c:pt>
                <c:pt idx="721">
                  <c:v>41</c:v>
                </c:pt>
                <c:pt idx="722">
                  <c:v>41.8</c:v>
                </c:pt>
                <c:pt idx="723">
                  <c:v>42</c:v>
                </c:pt>
                <c:pt idx="724">
                  <c:v>42.1</c:v>
                </c:pt>
                <c:pt idx="725">
                  <c:v>42.3</c:v>
                </c:pt>
                <c:pt idx="726">
                  <c:v>42.4</c:v>
                </c:pt>
                <c:pt idx="727">
                  <c:v>42.5</c:v>
                </c:pt>
                <c:pt idx="728">
                  <c:v>42.7</c:v>
                </c:pt>
                <c:pt idx="729">
                  <c:v>43.1</c:v>
                </c:pt>
                <c:pt idx="730">
                  <c:v>43.5</c:v>
                </c:pt>
                <c:pt idx="731">
                  <c:v>43.2</c:v>
                </c:pt>
                <c:pt idx="732">
                  <c:v>43.5</c:v>
                </c:pt>
                <c:pt idx="733">
                  <c:v>43.7</c:v>
                </c:pt>
                <c:pt idx="734">
                  <c:v>43.8</c:v>
                </c:pt>
                <c:pt idx="735">
                  <c:v>43.5</c:v>
                </c:pt>
                <c:pt idx="736">
                  <c:v>43.4</c:v>
                </c:pt>
                <c:pt idx="737">
                  <c:v>43.4</c:v>
                </c:pt>
                <c:pt idx="738">
                  <c:v>43.3</c:v>
                </c:pt>
                <c:pt idx="739">
                  <c:v>43.5</c:v>
                </c:pt>
                <c:pt idx="740">
                  <c:v>43.5</c:v>
                </c:pt>
                <c:pt idx="741">
                  <c:v>43.6</c:v>
                </c:pt>
                <c:pt idx="742">
                  <c:v>43.4</c:v>
                </c:pt>
                <c:pt idx="743">
                  <c:v>42.8</c:v>
                </c:pt>
                <c:pt idx="744">
                  <c:v>42.4</c:v>
                </c:pt>
                <c:pt idx="745">
                  <c:v>41.2</c:v>
                </c:pt>
                <c:pt idx="746">
                  <c:v>39.300000000000004</c:v>
                </c:pt>
                <c:pt idx="747">
                  <c:v>40</c:v>
                </c:pt>
                <c:pt idx="748">
                  <c:v>40</c:v>
                </c:pt>
                <c:pt idx="749">
                  <c:v>40.300000000000004</c:v>
                </c:pt>
                <c:pt idx="750">
                  <c:v>40.1</c:v>
                </c:pt>
                <c:pt idx="751">
                  <c:v>39.300000000000004</c:v>
                </c:pt>
                <c:pt idx="752">
                  <c:v>37.5</c:v>
                </c:pt>
                <c:pt idx="753">
                  <c:v>37.6</c:v>
                </c:pt>
                <c:pt idx="754">
                  <c:v>37.800000000000004</c:v>
                </c:pt>
                <c:pt idx="755">
                  <c:v>38.1</c:v>
                </c:pt>
                <c:pt idx="756">
                  <c:v>38.300000000000004</c:v>
                </c:pt>
                <c:pt idx="757">
                  <c:v>40.1</c:v>
                </c:pt>
                <c:pt idx="758">
                  <c:v>40.300000000000004</c:v>
                </c:pt>
                <c:pt idx="759">
                  <c:v>40.300000000000004</c:v>
                </c:pt>
                <c:pt idx="760">
                  <c:v>39.1</c:v>
                </c:pt>
                <c:pt idx="761">
                  <c:v>40.200000000000003</c:v>
                </c:pt>
                <c:pt idx="762">
                  <c:v>41.1</c:v>
                </c:pt>
                <c:pt idx="763">
                  <c:v>41.2</c:v>
                </c:pt>
                <c:pt idx="764">
                  <c:v>40.5</c:v>
                </c:pt>
                <c:pt idx="765">
                  <c:v>39.4</c:v>
                </c:pt>
                <c:pt idx="766">
                  <c:v>39</c:v>
                </c:pt>
                <c:pt idx="767">
                  <c:v>38.9</c:v>
                </c:pt>
                <c:pt idx="768">
                  <c:v>39.800000000000004</c:v>
                </c:pt>
                <c:pt idx="769">
                  <c:v>40.5</c:v>
                </c:pt>
                <c:pt idx="770">
                  <c:v>39.300000000000004</c:v>
                </c:pt>
                <c:pt idx="771">
                  <c:v>38.800000000000004</c:v>
                </c:pt>
                <c:pt idx="772">
                  <c:v>37.800000000000004</c:v>
                </c:pt>
                <c:pt idx="773">
                  <c:v>37</c:v>
                </c:pt>
                <c:pt idx="774">
                  <c:v>39.300000000000004</c:v>
                </c:pt>
                <c:pt idx="775">
                  <c:v>38.9</c:v>
                </c:pt>
                <c:pt idx="776">
                  <c:v>39.6</c:v>
                </c:pt>
                <c:pt idx="777">
                  <c:v>38.4</c:v>
                </c:pt>
                <c:pt idx="778">
                  <c:v>38</c:v>
                </c:pt>
                <c:pt idx="779">
                  <c:v>39.5</c:v>
                </c:pt>
                <c:pt idx="780">
                  <c:v>38.300000000000004</c:v>
                </c:pt>
                <c:pt idx="781">
                  <c:v>39.200000000000003</c:v>
                </c:pt>
                <c:pt idx="782">
                  <c:v>39.4</c:v>
                </c:pt>
                <c:pt idx="783">
                  <c:v>39.300000000000004</c:v>
                </c:pt>
                <c:pt idx="784">
                  <c:v>37.200000000000003</c:v>
                </c:pt>
                <c:pt idx="785">
                  <c:v>36.4</c:v>
                </c:pt>
                <c:pt idx="786">
                  <c:v>36</c:v>
                </c:pt>
                <c:pt idx="787">
                  <c:v>35.200000000000003</c:v>
                </c:pt>
                <c:pt idx="788">
                  <c:v>34.9</c:v>
                </c:pt>
                <c:pt idx="789">
                  <c:v>34.6</c:v>
                </c:pt>
                <c:pt idx="790">
                  <c:v>34.700000000000003</c:v>
                </c:pt>
                <c:pt idx="791">
                  <c:v>34.4</c:v>
                </c:pt>
                <c:pt idx="792">
                  <c:v>34.700000000000003</c:v>
                </c:pt>
                <c:pt idx="793">
                  <c:v>35.1</c:v>
                </c:pt>
                <c:pt idx="794">
                  <c:v>35.6</c:v>
                </c:pt>
                <c:pt idx="795">
                  <c:v>35.9</c:v>
                </c:pt>
                <c:pt idx="796">
                  <c:v>35.200000000000003</c:v>
                </c:pt>
                <c:pt idx="797">
                  <c:v>35.300000000000004</c:v>
                </c:pt>
                <c:pt idx="798">
                  <c:v>35.5</c:v>
                </c:pt>
                <c:pt idx="799">
                  <c:v>35.9</c:v>
                </c:pt>
                <c:pt idx="800">
                  <c:v>36.300000000000004</c:v>
                </c:pt>
                <c:pt idx="801">
                  <c:v>36.1</c:v>
                </c:pt>
                <c:pt idx="802">
                  <c:v>35.6</c:v>
                </c:pt>
                <c:pt idx="803">
                  <c:v>33.5</c:v>
                </c:pt>
                <c:pt idx="804">
                  <c:v>32.200000000000003</c:v>
                </c:pt>
                <c:pt idx="805">
                  <c:v>30</c:v>
                </c:pt>
                <c:pt idx="806">
                  <c:v>26.8</c:v>
                </c:pt>
                <c:pt idx="807">
                  <c:v>8.9</c:v>
                </c:pt>
                <c:pt idx="808">
                  <c:v>11</c:v>
                </c:pt>
                <c:pt idx="809">
                  <c:v>13.7</c:v>
                </c:pt>
                <c:pt idx="810">
                  <c:v>15.3</c:v>
                </c:pt>
                <c:pt idx="811">
                  <c:v>14.3</c:v>
                </c:pt>
                <c:pt idx="812">
                  <c:v>14.4</c:v>
                </c:pt>
                <c:pt idx="813">
                  <c:v>16.399999999999999</c:v>
                </c:pt>
                <c:pt idx="814">
                  <c:v>17.5</c:v>
                </c:pt>
                <c:pt idx="815">
                  <c:v>18.7</c:v>
                </c:pt>
                <c:pt idx="816">
                  <c:v>16.3</c:v>
                </c:pt>
                <c:pt idx="817">
                  <c:v>9.1</c:v>
                </c:pt>
                <c:pt idx="818">
                  <c:v>14.2</c:v>
                </c:pt>
                <c:pt idx="819">
                  <c:v>13.6</c:v>
                </c:pt>
                <c:pt idx="820">
                  <c:v>13.3</c:v>
                </c:pt>
                <c:pt idx="821">
                  <c:v>12.9</c:v>
                </c:pt>
                <c:pt idx="822">
                  <c:v>13.9</c:v>
                </c:pt>
                <c:pt idx="823">
                  <c:v>13.3</c:v>
                </c:pt>
                <c:pt idx="824">
                  <c:v>12.5</c:v>
                </c:pt>
                <c:pt idx="825">
                  <c:v>13.3</c:v>
                </c:pt>
                <c:pt idx="826">
                  <c:v>14.4</c:v>
                </c:pt>
                <c:pt idx="827">
                  <c:v>13</c:v>
                </c:pt>
                <c:pt idx="828">
                  <c:v>13.2</c:v>
                </c:pt>
                <c:pt idx="829">
                  <c:v>13.4</c:v>
                </c:pt>
                <c:pt idx="830">
                  <c:v>12.9</c:v>
                </c:pt>
                <c:pt idx="831">
                  <c:v>12.2</c:v>
                </c:pt>
                <c:pt idx="832">
                  <c:v>12.1</c:v>
                </c:pt>
                <c:pt idx="833">
                  <c:v>12.1</c:v>
                </c:pt>
                <c:pt idx="834">
                  <c:v>11.2</c:v>
                </c:pt>
                <c:pt idx="835">
                  <c:v>11.1</c:v>
                </c:pt>
                <c:pt idx="836">
                  <c:v>11.3</c:v>
                </c:pt>
                <c:pt idx="837">
                  <c:v>13.8</c:v>
                </c:pt>
                <c:pt idx="838">
                  <c:v>13.5</c:v>
                </c:pt>
                <c:pt idx="839">
                  <c:v>13.2</c:v>
                </c:pt>
                <c:pt idx="840">
                  <c:v>13.2</c:v>
                </c:pt>
                <c:pt idx="841">
                  <c:v>13.5</c:v>
                </c:pt>
                <c:pt idx="842">
                  <c:v>14</c:v>
                </c:pt>
                <c:pt idx="843">
                  <c:v>14.6</c:v>
                </c:pt>
                <c:pt idx="844">
                  <c:v>14.8</c:v>
                </c:pt>
                <c:pt idx="845">
                  <c:v>14.7</c:v>
                </c:pt>
                <c:pt idx="846">
                  <c:v>14.5</c:v>
                </c:pt>
                <c:pt idx="847">
                  <c:v>14.2</c:v>
                </c:pt>
                <c:pt idx="848">
                  <c:v>14.3</c:v>
                </c:pt>
                <c:pt idx="849">
                  <c:v>14.6</c:v>
                </c:pt>
                <c:pt idx="850">
                  <c:v>13.9</c:v>
                </c:pt>
                <c:pt idx="851">
                  <c:v>13.5</c:v>
                </c:pt>
                <c:pt idx="852">
                  <c:v>14</c:v>
                </c:pt>
                <c:pt idx="853">
                  <c:v>14.2</c:v>
                </c:pt>
                <c:pt idx="854">
                  <c:v>14.1</c:v>
                </c:pt>
                <c:pt idx="855">
                  <c:v>14.2</c:v>
                </c:pt>
                <c:pt idx="856">
                  <c:v>13.8</c:v>
                </c:pt>
                <c:pt idx="857">
                  <c:v>13.5</c:v>
                </c:pt>
                <c:pt idx="858">
                  <c:v>13.4</c:v>
                </c:pt>
                <c:pt idx="859">
                  <c:v>12.8</c:v>
                </c:pt>
                <c:pt idx="860">
                  <c:v>12.9</c:v>
                </c:pt>
                <c:pt idx="861">
                  <c:v>13.2</c:v>
                </c:pt>
                <c:pt idx="862">
                  <c:v>11</c:v>
                </c:pt>
                <c:pt idx="863">
                  <c:v>11.1</c:v>
                </c:pt>
                <c:pt idx="864">
                  <c:v>12.3</c:v>
                </c:pt>
                <c:pt idx="865">
                  <c:v>11.5</c:v>
                </c:pt>
                <c:pt idx="866">
                  <c:v>7.6</c:v>
                </c:pt>
                <c:pt idx="867">
                  <c:v>10.9</c:v>
                </c:pt>
                <c:pt idx="868">
                  <c:v>10</c:v>
                </c:pt>
                <c:pt idx="869">
                  <c:v>10.3</c:v>
                </c:pt>
                <c:pt idx="870">
                  <c:v>10.1</c:v>
                </c:pt>
                <c:pt idx="871">
                  <c:v>10</c:v>
                </c:pt>
                <c:pt idx="872">
                  <c:v>9.2000000000000011</c:v>
                </c:pt>
                <c:pt idx="873">
                  <c:v>9.8000000000000007</c:v>
                </c:pt>
                <c:pt idx="874">
                  <c:v>10.5</c:v>
                </c:pt>
                <c:pt idx="875">
                  <c:v>10.4</c:v>
                </c:pt>
                <c:pt idx="876">
                  <c:v>10.5</c:v>
                </c:pt>
                <c:pt idx="877">
                  <c:v>11</c:v>
                </c:pt>
                <c:pt idx="878">
                  <c:v>10.8</c:v>
                </c:pt>
                <c:pt idx="879">
                  <c:v>10.4</c:v>
                </c:pt>
                <c:pt idx="880">
                  <c:v>10</c:v>
                </c:pt>
                <c:pt idx="881">
                  <c:v>8.9</c:v>
                </c:pt>
                <c:pt idx="882">
                  <c:v>0.60000000000000053</c:v>
                </c:pt>
                <c:pt idx="883">
                  <c:v>2.1</c:v>
                </c:pt>
                <c:pt idx="884">
                  <c:v>8.1</c:v>
                </c:pt>
                <c:pt idx="885">
                  <c:v>6.5</c:v>
                </c:pt>
                <c:pt idx="886">
                  <c:v>6</c:v>
                </c:pt>
                <c:pt idx="887">
                  <c:v>5.3</c:v>
                </c:pt>
                <c:pt idx="888">
                  <c:v>6.7</c:v>
                </c:pt>
                <c:pt idx="889">
                  <c:v>4.7</c:v>
                </c:pt>
                <c:pt idx="890">
                  <c:v>4.9000000000000004</c:v>
                </c:pt>
                <c:pt idx="891">
                  <c:v>5.8</c:v>
                </c:pt>
                <c:pt idx="892">
                  <c:v>4.3</c:v>
                </c:pt>
                <c:pt idx="893">
                  <c:v>4.5</c:v>
                </c:pt>
                <c:pt idx="894">
                  <c:v>4.5</c:v>
                </c:pt>
                <c:pt idx="895">
                  <c:v>4.8</c:v>
                </c:pt>
                <c:pt idx="896">
                  <c:v>5.2</c:v>
                </c:pt>
                <c:pt idx="897">
                  <c:v>5.0999999999999996</c:v>
                </c:pt>
                <c:pt idx="898">
                  <c:v>5.6</c:v>
                </c:pt>
                <c:pt idx="899">
                  <c:v>5.4</c:v>
                </c:pt>
                <c:pt idx="900">
                  <c:v>5.6</c:v>
                </c:pt>
                <c:pt idx="901">
                  <c:v>5.7</c:v>
                </c:pt>
                <c:pt idx="902">
                  <c:v>6.2</c:v>
                </c:pt>
                <c:pt idx="903">
                  <c:v>6.2</c:v>
                </c:pt>
                <c:pt idx="904">
                  <c:v>6.4</c:v>
                </c:pt>
                <c:pt idx="905">
                  <c:v>6.6</c:v>
                </c:pt>
                <c:pt idx="906">
                  <c:v>6.6</c:v>
                </c:pt>
                <c:pt idx="907">
                  <c:v>6.3</c:v>
                </c:pt>
                <c:pt idx="908">
                  <c:v>6.6</c:v>
                </c:pt>
                <c:pt idx="909">
                  <c:v>6.1</c:v>
                </c:pt>
                <c:pt idx="910">
                  <c:v>6.5</c:v>
                </c:pt>
                <c:pt idx="911">
                  <c:v>6.8</c:v>
                </c:pt>
                <c:pt idx="912">
                  <c:v>6.6</c:v>
                </c:pt>
                <c:pt idx="913">
                  <c:v>6.7</c:v>
                </c:pt>
                <c:pt idx="914">
                  <c:v>6.8</c:v>
                </c:pt>
                <c:pt idx="915">
                  <c:v>6.7</c:v>
                </c:pt>
                <c:pt idx="916">
                  <c:v>6.7</c:v>
                </c:pt>
                <c:pt idx="917">
                  <c:v>6.7</c:v>
                </c:pt>
                <c:pt idx="918">
                  <c:v>6.8</c:v>
                </c:pt>
                <c:pt idx="919">
                  <c:v>6.8</c:v>
                </c:pt>
                <c:pt idx="920">
                  <c:v>7</c:v>
                </c:pt>
                <c:pt idx="921">
                  <c:v>7</c:v>
                </c:pt>
                <c:pt idx="922">
                  <c:v>7</c:v>
                </c:pt>
                <c:pt idx="923">
                  <c:v>7.1</c:v>
                </c:pt>
                <c:pt idx="924">
                  <c:v>6</c:v>
                </c:pt>
                <c:pt idx="925">
                  <c:v>7</c:v>
                </c:pt>
                <c:pt idx="926">
                  <c:v>6.9</c:v>
                </c:pt>
                <c:pt idx="927">
                  <c:v>7.5</c:v>
                </c:pt>
                <c:pt idx="928">
                  <c:v>7.4</c:v>
                </c:pt>
                <c:pt idx="929">
                  <c:v>7.4</c:v>
                </c:pt>
                <c:pt idx="930">
                  <c:v>7.4</c:v>
                </c:pt>
                <c:pt idx="931">
                  <c:v>7.3</c:v>
                </c:pt>
                <c:pt idx="932">
                  <c:v>7.3</c:v>
                </c:pt>
                <c:pt idx="933">
                  <c:v>7.4</c:v>
                </c:pt>
                <c:pt idx="934">
                  <c:v>7.4</c:v>
                </c:pt>
                <c:pt idx="935">
                  <c:v>7.7</c:v>
                </c:pt>
                <c:pt idx="936">
                  <c:v>8</c:v>
                </c:pt>
                <c:pt idx="937">
                  <c:v>8</c:v>
                </c:pt>
                <c:pt idx="938">
                  <c:v>8</c:v>
                </c:pt>
                <c:pt idx="939">
                  <c:v>8.4</c:v>
                </c:pt>
                <c:pt idx="940">
                  <c:v>8.2000000000000011</c:v>
                </c:pt>
                <c:pt idx="941">
                  <c:v>8.9</c:v>
                </c:pt>
                <c:pt idx="942">
                  <c:v>9.3000000000000007</c:v>
                </c:pt>
                <c:pt idx="943">
                  <c:v>9.2000000000000011</c:v>
                </c:pt>
                <c:pt idx="944">
                  <c:v>9.3000000000000007</c:v>
                </c:pt>
                <c:pt idx="945">
                  <c:v>9</c:v>
                </c:pt>
                <c:pt idx="946">
                  <c:v>8.2000000000000011</c:v>
                </c:pt>
                <c:pt idx="947">
                  <c:v>9.4</c:v>
                </c:pt>
                <c:pt idx="948">
                  <c:v>10.6</c:v>
                </c:pt>
                <c:pt idx="949">
                  <c:v>11.2</c:v>
                </c:pt>
                <c:pt idx="950">
                  <c:v>11</c:v>
                </c:pt>
                <c:pt idx="951">
                  <c:v>11.8</c:v>
                </c:pt>
                <c:pt idx="952">
                  <c:v>8.3000000000000007</c:v>
                </c:pt>
                <c:pt idx="953">
                  <c:v>5.8</c:v>
                </c:pt>
                <c:pt idx="954">
                  <c:v>6.6</c:v>
                </c:pt>
                <c:pt idx="955">
                  <c:v>8.1</c:v>
                </c:pt>
                <c:pt idx="956">
                  <c:v>6.2</c:v>
                </c:pt>
                <c:pt idx="957">
                  <c:v>7.8</c:v>
                </c:pt>
                <c:pt idx="958">
                  <c:v>6.3</c:v>
                </c:pt>
                <c:pt idx="959">
                  <c:v>9</c:v>
                </c:pt>
                <c:pt idx="960">
                  <c:v>8</c:v>
                </c:pt>
                <c:pt idx="961">
                  <c:v>7.9</c:v>
                </c:pt>
                <c:pt idx="962">
                  <c:v>7.8</c:v>
                </c:pt>
                <c:pt idx="963">
                  <c:v>7.7</c:v>
                </c:pt>
                <c:pt idx="964">
                  <c:v>8.8000000000000007</c:v>
                </c:pt>
                <c:pt idx="965">
                  <c:v>8.4</c:v>
                </c:pt>
                <c:pt idx="966">
                  <c:v>8.3000000000000007</c:v>
                </c:pt>
                <c:pt idx="967">
                  <c:v>8.5</c:v>
                </c:pt>
                <c:pt idx="968">
                  <c:v>8.3000000000000007</c:v>
                </c:pt>
                <c:pt idx="969">
                  <c:v>8.9</c:v>
                </c:pt>
                <c:pt idx="970">
                  <c:v>9</c:v>
                </c:pt>
                <c:pt idx="971">
                  <c:v>9.1</c:v>
                </c:pt>
                <c:pt idx="972">
                  <c:v>9.1</c:v>
                </c:pt>
                <c:pt idx="973">
                  <c:v>8.7000000000000011</c:v>
                </c:pt>
                <c:pt idx="974">
                  <c:v>8.9</c:v>
                </c:pt>
                <c:pt idx="975">
                  <c:v>8.9</c:v>
                </c:pt>
                <c:pt idx="976">
                  <c:v>8.8000000000000007</c:v>
                </c:pt>
                <c:pt idx="977">
                  <c:v>9.3000000000000007</c:v>
                </c:pt>
                <c:pt idx="978">
                  <c:v>9.4</c:v>
                </c:pt>
                <c:pt idx="979">
                  <c:v>9.2000000000000011</c:v>
                </c:pt>
                <c:pt idx="980">
                  <c:v>9</c:v>
                </c:pt>
                <c:pt idx="981">
                  <c:v>9.5</c:v>
                </c:pt>
                <c:pt idx="982">
                  <c:v>9.9</c:v>
                </c:pt>
                <c:pt idx="983">
                  <c:v>9.9</c:v>
                </c:pt>
                <c:pt idx="984">
                  <c:v>10.3</c:v>
                </c:pt>
                <c:pt idx="985">
                  <c:v>10.4</c:v>
                </c:pt>
                <c:pt idx="986">
                  <c:v>10.6</c:v>
                </c:pt>
                <c:pt idx="987">
                  <c:v>10.6</c:v>
                </c:pt>
                <c:pt idx="988">
                  <c:v>10.7</c:v>
                </c:pt>
                <c:pt idx="989">
                  <c:v>10.4</c:v>
                </c:pt>
                <c:pt idx="990">
                  <c:v>11.8</c:v>
                </c:pt>
                <c:pt idx="991">
                  <c:v>12.3</c:v>
                </c:pt>
                <c:pt idx="992">
                  <c:v>12</c:v>
                </c:pt>
                <c:pt idx="993">
                  <c:v>11.4</c:v>
                </c:pt>
                <c:pt idx="994">
                  <c:v>11.8</c:v>
                </c:pt>
                <c:pt idx="995">
                  <c:v>11.7</c:v>
                </c:pt>
                <c:pt idx="996">
                  <c:v>11.8</c:v>
                </c:pt>
                <c:pt idx="997">
                  <c:v>11.7</c:v>
                </c:pt>
                <c:pt idx="998">
                  <c:v>11.7</c:v>
                </c:pt>
                <c:pt idx="999">
                  <c:v>11.5</c:v>
                </c:pt>
                <c:pt idx="1000">
                  <c:v>11.4</c:v>
                </c:pt>
                <c:pt idx="1001">
                  <c:v>11.3</c:v>
                </c:pt>
                <c:pt idx="1002">
                  <c:v>11.4</c:v>
                </c:pt>
                <c:pt idx="1003">
                  <c:v>10.9</c:v>
                </c:pt>
                <c:pt idx="1004">
                  <c:v>11.3</c:v>
                </c:pt>
                <c:pt idx="1005">
                  <c:v>11.8</c:v>
                </c:pt>
                <c:pt idx="1006">
                  <c:v>12.5</c:v>
                </c:pt>
                <c:pt idx="1007">
                  <c:v>12.4</c:v>
                </c:pt>
                <c:pt idx="1008">
                  <c:v>11.8</c:v>
                </c:pt>
                <c:pt idx="1009">
                  <c:v>11.9</c:v>
                </c:pt>
                <c:pt idx="1010">
                  <c:v>12.7</c:v>
                </c:pt>
                <c:pt idx="1011">
                  <c:v>12.9</c:v>
                </c:pt>
                <c:pt idx="1012">
                  <c:v>13</c:v>
                </c:pt>
                <c:pt idx="1013">
                  <c:v>12.8</c:v>
                </c:pt>
                <c:pt idx="1014">
                  <c:v>12.4</c:v>
                </c:pt>
                <c:pt idx="1015">
                  <c:v>13.1</c:v>
                </c:pt>
                <c:pt idx="1016">
                  <c:v>13.2</c:v>
                </c:pt>
                <c:pt idx="1017">
                  <c:v>13.1</c:v>
                </c:pt>
                <c:pt idx="1018">
                  <c:v>13.2</c:v>
                </c:pt>
                <c:pt idx="1019">
                  <c:v>12.9</c:v>
                </c:pt>
                <c:pt idx="1020">
                  <c:v>12.7</c:v>
                </c:pt>
                <c:pt idx="1021">
                  <c:v>13.4</c:v>
                </c:pt>
                <c:pt idx="1022">
                  <c:v>13.3</c:v>
                </c:pt>
                <c:pt idx="1023">
                  <c:v>13.3</c:v>
                </c:pt>
                <c:pt idx="1024">
                  <c:v>13</c:v>
                </c:pt>
                <c:pt idx="1025">
                  <c:v>13.1</c:v>
                </c:pt>
                <c:pt idx="1026">
                  <c:v>12.3</c:v>
                </c:pt>
                <c:pt idx="1027">
                  <c:v>11.6</c:v>
                </c:pt>
                <c:pt idx="1028">
                  <c:v>9.8000000000000007</c:v>
                </c:pt>
                <c:pt idx="1029">
                  <c:v>7.7</c:v>
                </c:pt>
                <c:pt idx="1030">
                  <c:v>11.8</c:v>
                </c:pt>
                <c:pt idx="1031">
                  <c:v>4.0999999999999996</c:v>
                </c:pt>
                <c:pt idx="1032">
                  <c:v>5.9</c:v>
                </c:pt>
                <c:pt idx="1033">
                  <c:v>3.5</c:v>
                </c:pt>
                <c:pt idx="1034">
                  <c:v>8.7000000000000011</c:v>
                </c:pt>
                <c:pt idx="1035">
                  <c:v>10</c:v>
                </c:pt>
                <c:pt idx="1036">
                  <c:v>4.5</c:v>
                </c:pt>
                <c:pt idx="1037">
                  <c:v>4.4000000000000004</c:v>
                </c:pt>
                <c:pt idx="1038">
                  <c:v>6.6</c:v>
                </c:pt>
                <c:pt idx="1039">
                  <c:v>9</c:v>
                </c:pt>
                <c:pt idx="1040">
                  <c:v>9</c:v>
                </c:pt>
                <c:pt idx="1041">
                  <c:v>8.3000000000000007</c:v>
                </c:pt>
                <c:pt idx="1042">
                  <c:v>7.8</c:v>
                </c:pt>
                <c:pt idx="1043">
                  <c:v>7</c:v>
                </c:pt>
                <c:pt idx="1044">
                  <c:v>8.1</c:v>
                </c:pt>
                <c:pt idx="1045">
                  <c:v>7.5</c:v>
                </c:pt>
                <c:pt idx="1046">
                  <c:v>7.4</c:v>
                </c:pt>
                <c:pt idx="1047">
                  <c:v>6.7</c:v>
                </c:pt>
                <c:pt idx="1048">
                  <c:v>6.9</c:v>
                </c:pt>
                <c:pt idx="1049">
                  <c:v>6.9</c:v>
                </c:pt>
                <c:pt idx="1050">
                  <c:v>6.7</c:v>
                </c:pt>
                <c:pt idx="1051">
                  <c:v>7.2</c:v>
                </c:pt>
                <c:pt idx="1052">
                  <c:v>7.6</c:v>
                </c:pt>
                <c:pt idx="1053">
                  <c:v>8.1</c:v>
                </c:pt>
                <c:pt idx="1054">
                  <c:v>7.9</c:v>
                </c:pt>
                <c:pt idx="1055">
                  <c:v>7.1</c:v>
                </c:pt>
                <c:pt idx="1056">
                  <c:v>6.5</c:v>
                </c:pt>
                <c:pt idx="1057">
                  <c:v>7</c:v>
                </c:pt>
                <c:pt idx="1058">
                  <c:v>6.8</c:v>
                </c:pt>
                <c:pt idx="1059">
                  <c:v>7.3</c:v>
                </c:pt>
                <c:pt idx="1060">
                  <c:v>7.4</c:v>
                </c:pt>
                <c:pt idx="1061">
                  <c:v>7.6</c:v>
                </c:pt>
                <c:pt idx="1062">
                  <c:v>7.7</c:v>
                </c:pt>
                <c:pt idx="1063">
                  <c:v>7.8</c:v>
                </c:pt>
                <c:pt idx="1064">
                  <c:v>7.8</c:v>
                </c:pt>
                <c:pt idx="1065">
                  <c:v>7.7</c:v>
                </c:pt>
                <c:pt idx="1066">
                  <c:v>7.8</c:v>
                </c:pt>
                <c:pt idx="1067">
                  <c:v>8.1</c:v>
                </c:pt>
                <c:pt idx="1068">
                  <c:v>8.2000000000000011</c:v>
                </c:pt>
                <c:pt idx="1069">
                  <c:v>8.4</c:v>
                </c:pt>
                <c:pt idx="1070">
                  <c:v>7.7</c:v>
                </c:pt>
                <c:pt idx="1071">
                  <c:v>7.8</c:v>
                </c:pt>
                <c:pt idx="1072">
                  <c:v>8.3000000000000007</c:v>
                </c:pt>
                <c:pt idx="1073">
                  <c:v>8.5</c:v>
                </c:pt>
                <c:pt idx="1074">
                  <c:v>8.5</c:v>
                </c:pt>
                <c:pt idx="1075">
                  <c:v>8.6</c:v>
                </c:pt>
                <c:pt idx="1076">
                  <c:v>8.5</c:v>
                </c:pt>
                <c:pt idx="1077">
                  <c:v>9</c:v>
                </c:pt>
                <c:pt idx="1078">
                  <c:v>9.3000000000000007</c:v>
                </c:pt>
                <c:pt idx="1079">
                  <c:v>9.3000000000000007</c:v>
                </c:pt>
                <c:pt idx="1080">
                  <c:v>8.8000000000000007</c:v>
                </c:pt>
                <c:pt idx="1081">
                  <c:v>9.2000000000000011</c:v>
                </c:pt>
                <c:pt idx="1082">
                  <c:v>9.9</c:v>
                </c:pt>
                <c:pt idx="1083">
                  <c:v>9</c:v>
                </c:pt>
                <c:pt idx="1084">
                  <c:v>9.2000000000000011</c:v>
                </c:pt>
                <c:pt idx="1085">
                  <c:v>9.1</c:v>
                </c:pt>
                <c:pt idx="1086">
                  <c:v>9</c:v>
                </c:pt>
                <c:pt idx="1087">
                  <c:v>9.7000000000000011</c:v>
                </c:pt>
                <c:pt idx="1088">
                  <c:v>9</c:v>
                </c:pt>
                <c:pt idx="1089">
                  <c:v>10.9</c:v>
                </c:pt>
                <c:pt idx="1090">
                  <c:v>9.7000000000000011</c:v>
                </c:pt>
                <c:pt idx="1091">
                  <c:v>9.7000000000000011</c:v>
                </c:pt>
                <c:pt idx="1092">
                  <c:v>8.2000000000000011</c:v>
                </c:pt>
                <c:pt idx="1093">
                  <c:v>10.5</c:v>
                </c:pt>
                <c:pt idx="1094">
                  <c:v>9.6</c:v>
                </c:pt>
                <c:pt idx="1095">
                  <c:v>9.5</c:v>
                </c:pt>
                <c:pt idx="1096">
                  <c:v>9.4</c:v>
                </c:pt>
                <c:pt idx="1097">
                  <c:v>9.6</c:v>
                </c:pt>
                <c:pt idx="1098">
                  <c:v>9.2000000000000011</c:v>
                </c:pt>
                <c:pt idx="1099">
                  <c:v>0.8</c:v>
                </c:pt>
                <c:pt idx="1100">
                  <c:v>0.30000000000000027</c:v>
                </c:pt>
                <c:pt idx="1101">
                  <c:v>0.30000000000000027</c:v>
                </c:pt>
                <c:pt idx="1102">
                  <c:v>1.6</c:v>
                </c:pt>
                <c:pt idx="1103">
                  <c:v>1.8</c:v>
                </c:pt>
                <c:pt idx="1104">
                  <c:v>1.6</c:v>
                </c:pt>
                <c:pt idx="1105">
                  <c:v>1.5</c:v>
                </c:pt>
                <c:pt idx="1106">
                  <c:v>1.4</c:v>
                </c:pt>
                <c:pt idx="1107">
                  <c:v>1.4</c:v>
                </c:pt>
                <c:pt idx="1108">
                  <c:v>1.5</c:v>
                </c:pt>
                <c:pt idx="1109">
                  <c:v>2.1</c:v>
                </c:pt>
                <c:pt idx="1110">
                  <c:v>2.1</c:v>
                </c:pt>
                <c:pt idx="1111">
                  <c:v>1.9000000000000001</c:v>
                </c:pt>
                <c:pt idx="1112">
                  <c:v>2.2000000000000002</c:v>
                </c:pt>
                <c:pt idx="1113">
                  <c:v>2.2000000000000002</c:v>
                </c:pt>
                <c:pt idx="1114">
                  <c:v>2.2000000000000002</c:v>
                </c:pt>
                <c:pt idx="1115">
                  <c:v>2</c:v>
                </c:pt>
                <c:pt idx="1116">
                  <c:v>1.9000000000000001</c:v>
                </c:pt>
                <c:pt idx="1117">
                  <c:v>2.6</c:v>
                </c:pt>
                <c:pt idx="1118">
                  <c:v>2.5</c:v>
                </c:pt>
                <c:pt idx="1119">
                  <c:v>2.8</c:v>
                </c:pt>
                <c:pt idx="1120">
                  <c:v>3.2</c:v>
                </c:pt>
                <c:pt idx="1121">
                  <c:v>3.3</c:v>
                </c:pt>
                <c:pt idx="1122">
                  <c:v>3</c:v>
                </c:pt>
                <c:pt idx="1123">
                  <c:v>2.9</c:v>
                </c:pt>
                <c:pt idx="1124">
                  <c:v>2.8</c:v>
                </c:pt>
                <c:pt idx="1125">
                  <c:v>2.8</c:v>
                </c:pt>
                <c:pt idx="1126">
                  <c:v>2.9</c:v>
                </c:pt>
                <c:pt idx="1127">
                  <c:v>3.4</c:v>
                </c:pt>
                <c:pt idx="1128">
                  <c:v>3.3</c:v>
                </c:pt>
                <c:pt idx="1129">
                  <c:v>3.1</c:v>
                </c:pt>
                <c:pt idx="1130">
                  <c:v>3.4</c:v>
                </c:pt>
                <c:pt idx="1131">
                  <c:v>3.4</c:v>
                </c:pt>
                <c:pt idx="1132">
                  <c:v>3.5</c:v>
                </c:pt>
                <c:pt idx="1133">
                  <c:v>3.9</c:v>
                </c:pt>
                <c:pt idx="1134">
                  <c:v>5.2</c:v>
                </c:pt>
                <c:pt idx="1135">
                  <c:v>4.5999999999999996</c:v>
                </c:pt>
                <c:pt idx="1136">
                  <c:v>4.4000000000000004</c:v>
                </c:pt>
                <c:pt idx="1137">
                  <c:v>4.8</c:v>
                </c:pt>
                <c:pt idx="1138">
                  <c:v>5.2</c:v>
                </c:pt>
                <c:pt idx="1139">
                  <c:v>5.4</c:v>
                </c:pt>
                <c:pt idx="1140">
                  <c:v>5.2</c:v>
                </c:pt>
                <c:pt idx="1141">
                  <c:v>5.0999999999999996</c:v>
                </c:pt>
                <c:pt idx="1142">
                  <c:v>5.2</c:v>
                </c:pt>
                <c:pt idx="1143">
                  <c:v>4.9000000000000004</c:v>
                </c:pt>
                <c:pt idx="1144">
                  <c:v>5.0999999999999996</c:v>
                </c:pt>
                <c:pt idx="1145">
                  <c:v>5.0999999999999996</c:v>
                </c:pt>
                <c:pt idx="1146">
                  <c:v>5.0999999999999996</c:v>
                </c:pt>
                <c:pt idx="1147">
                  <c:v>5.0999999999999996</c:v>
                </c:pt>
                <c:pt idx="1148">
                  <c:v>5</c:v>
                </c:pt>
                <c:pt idx="1149">
                  <c:v>5.0999999999999996</c:v>
                </c:pt>
                <c:pt idx="1150">
                  <c:v>5.0999999999999996</c:v>
                </c:pt>
                <c:pt idx="1151">
                  <c:v>5.2</c:v>
                </c:pt>
                <c:pt idx="1152">
                  <c:v>5.5</c:v>
                </c:pt>
                <c:pt idx="1153">
                  <c:v>5.8</c:v>
                </c:pt>
                <c:pt idx="1154">
                  <c:v>6.2</c:v>
                </c:pt>
                <c:pt idx="1155">
                  <c:v>6.8</c:v>
                </c:pt>
                <c:pt idx="1156">
                  <c:v>6.7</c:v>
                </c:pt>
                <c:pt idx="1157">
                  <c:v>6.6</c:v>
                </c:pt>
                <c:pt idx="1158">
                  <c:v>5.7</c:v>
                </c:pt>
                <c:pt idx="1159">
                  <c:v>6.1</c:v>
                </c:pt>
                <c:pt idx="1160">
                  <c:v>6</c:v>
                </c:pt>
                <c:pt idx="1161">
                  <c:v>6.1</c:v>
                </c:pt>
                <c:pt idx="1162">
                  <c:v>7.1</c:v>
                </c:pt>
                <c:pt idx="1163">
                  <c:v>8.1</c:v>
                </c:pt>
                <c:pt idx="1164">
                  <c:v>8.1</c:v>
                </c:pt>
                <c:pt idx="1165">
                  <c:v>7.9</c:v>
                </c:pt>
                <c:pt idx="1166">
                  <c:v>8.1</c:v>
                </c:pt>
                <c:pt idx="1167">
                  <c:v>8.2000000000000011</c:v>
                </c:pt>
                <c:pt idx="1168">
                  <c:v>8</c:v>
                </c:pt>
                <c:pt idx="1169">
                  <c:v>7.9</c:v>
                </c:pt>
                <c:pt idx="1170">
                  <c:v>8</c:v>
                </c:pt>
                <c:pt idx="1171">
                  <c:v>8.3000000000000007</c:v>
                </c:pt>
                <c:pt idx="1172">
                  <c:v>8.4</c:v>
                </c:pt>
                <c:pt idx="1173">
                  <c:v>8.4</c:v>
                </c:pt>
                <c:pt idx="1174">
                  <c:v>8.3000000000000007</c:v>
                </c:pt>
                <c:pt idx="1175">
                  <c:v>8.2000000000000011</c:v>
                </c:pt>
                <c:pt idx="1176">
                  <c:v>8.3000000000000007</c:v>
                </c:pt>
                <c:pt idx="1177">
                  <c:v>8.4</c:v>
                </c:pt>
                <c:pt idx="1178">
                  <c:v>8.8000000000000007</c:v>
                </c:pt>
                <c:pt idx="1179">
                  <c:v>9.1</c:v>
                </c:pt>
                <c:pt idx="1180">
                  <c:v>8.4</c:v>
                </c:pt>
                <c:pt idx="1181">
                  <c:v>8.6</c:v>
                </c:pt>
                <c:pt idx="1182">
                  <c:v>8.8000000000000007</c:v>
                </c:pt>
                <c:pt idx="1183">
                  <c:v>8.7000000000000011</c:v>
                </c:pt>
                <c:pt idx="1184">
                  <c:v>9</c:v>
                </c:pt>
                <c:pt idx="1185">
                  <c:v>8.7000000000000011</c:v>
                </c:pt>
                <c:pt idx="1186">
                  <c:v>8.8000000000000007</c:v>
                </c:pt>
                <c:pt idx="1187">
                  <c:v>8.8000000000000007</c:v>
                </c:pt>
                <c:pt idx="1188">
                  <c:v>8.8000000000000007</c:v>
                </c:pt>
                <c:pt idx="1189">
                  <c:v>8.9</c:v>
                </c:pt>
                <c:pt idx="1190">
                  <c:v>8.8000000000000007</c:v>
                </c:pt>
                <c:pt idx="1191">
                  <c:v>8.8000000000000007</c:v>
                </c:pt>
                <c:pt idx="1192">
                  <c:v>9.3000000000000007</c:v>
                </c:pt>
                <c:pt idx="1193">
                  <c:v>9</c:v>
                </c:pt>
                <c:pt idx="1194">
                  <c:v>9.1</c:v>
                </c:pt>
                <c:pt idx="1195">
                  <c:v>9</c:v>
                </c:pt>
                <c:pt idx="1196">
                  <c:v>9.1</c:v>
                </c:pt>
                <c:pt idx="1197">
                  <c:v>9</c:v>
                </c:pt>
                <c:pt idx="1198">
                  <c:v>9</c:v>
                </c:pt>
                <c:pt idx="1199">
                  <c:v>9.6</c:v>
                </c:pt>
                <c:pt idx="1200">
                  <c:v>9.5</c:v>
                </c:pt>
                <c:pt idx="1201">
                  <c:v>9.4</c:v>
                </c:pt>
                <c:pt idx="1202">
                  <c:v>9.4</c:v>
                </c:pt>
                <c:pt idx="1203">
                  <c:v>9.4</c:v>
                </c:pt>
                <c:pt idx="1204">
                  <c:v>9.2000000000000011</c:v>
                </c:pt>
                <c:pt idx="1205">
                  <c:v>9.3000000000000007</c:v>
                </c:pt>
                <c:pt idx="1206">
                  <c:v>9.6</c:v>
                </c:pt>
                <c:pt idx="1207">
                  <c:v>10.5</c:v>
                </c:pt>
                <c:pt idx="1208">
                  <c:v>10.4</c:v>
                </c:pt>
                <c:pt idx="1209">
                  <c:v>9.5</c:v>
                </c:pt>
                <c:pt idx="1210">
                  <c:v>9.4</c:v>
                </c:pt>
                <c:pt idx="1211">
                  <c:v>9.5</c:v>
                </c:pt>
                <c:pt idx="1212">
                  <c:v>9.2000000000000011</c:v>
                </c:pt>
                <c:pt idx="1213">
                  <c:v>8.6</c:v>
                </c:pt>
                <c:pt idx="1214">
                  <c:v>8.1</c:v>
                </c:pt>
                <c:pt idx="1215">
                  <c:v>8.5</c:v>
                </c:pt>
                <c:pt idx="1216">
                  <c:v>8.8000000000000007</c:v>
                </c:pt>
                <c:pt idx="1217">
                  <c:v>8.9</c:v>
                </c:pt>
                <c:pt idx="1218">
                  <c:v>8.6</c:v>
                </c:pt>
                <c:pt idx="1219">
                  <c:v>8.6</c:v>
                </c:pt>
                <c:pt idx="1220">
                  <c:v>8.5</c:v>
                </c:pt>
                <c:pt idx="1221">
                  <c:v>7.6</c:v>
                </c:pt>
                <c:pt idx="1222">
                  <c:v>8.6</c:v>
                </c:pt>
                <c:pt idx="1223">
                  <c:v>9</c:v>
                </c:pt>
                <c:pt idx="1224">
                  <c:v>9.2000000000000011</c:v>
                </c:pt>
                <c:pt idx="1225">
                  <c:v>8.8000000000000007</c:v>
                </c:pt>
                <c:pt idx="1226">
                  <c:v>8.9</c:v>
                </c:pt>
                <c:pt idx="1227">
                  <c:v>8.8000000000000007</c:v>
                </c:pt>
                <c:pt idx="1228">
                  <c:v>8.9</c:v>
                </c:pt>
                <c:pt idx="1229">
                  <c:v>9</c:v>
                </c:pt>
                <c:pt idx="1230">
                  <c:v>9</c:v>
                </c:pt>
                <c:pt idx="1231">
                  <c:v>9</c:v>
                </c:pt>
                <c:pt idx="1232">
                  <c:v>9</c:v>
                </c:pt>
                <c:pt idx="1233">
                  <c:v>9.1</c:v>
                </c:pt>
                <c:pt idx="1234">
                  <c:v>9.4</c:v>
                </c:pt>
                <c:pt idx="1235">
                  <c:v>9.3000000000000007</c:v>
                </c:pt>
                <c:pt idx="1236">
                  <c:v>9.2000000000000011</c:v>
                </c:pt>
                <c:pt idx="1237">
                  <c:v>9.2000000000000011</c:v>
                </c:pt>
                <c:pt idx="1238">
                  <c:v>9.6</c:v>
                </c:pt>
                <c:pt idx="1239">
                  <c:v>9.8000000000000007</c:v>
                </c:pt>
                <c:pt idx="1240">
                  <c:v>9.4</c:v>
                </c:pt>
                <c:pt idx="1241">
                  <c:v>9.5</c:v>
                </c:pt>
                <c:pt idx="1242">
                  <c:v>10</c:v>
                </c:pt>
                <c:pt idx="1243">
                  <c:v>10.5</c:v>
                </c:pt>
                <c:pt idx="1244">
                  <c:v>10.4</c:v>
                </c:pt>
                <c:pt idx="1245">
                  <c:v>10.3</c:v>
                </c:pt>
                <c:pt idx="1246">
                  <c:v>10.7</c:v>
                </c:pt>
                <c:pt idx="1247">
                  <c:v>10.200000000000001</c:v>
                </c:pt>
                <c:pt idx="1248">
                  <c:v>10.9</c:v>
                </c:pt>
                <c:pt idx="1249">
                  <c:v>11.1</c:v>
                </c:pt>
                <c:pt idx="1250">
                  <c:v>11.1</c:v>
                </c:pt>
                <c:pt idx="1251">
                  <c:v>11.3</c:v>
                </c:pt>
                <c:pt idx="1252">
                  <c:v>11.9</c:v>
                </c:pt>
                <c:pt idx="1253">
                  <c:v>12.2</c:v>
                </c:pt>
                <c:pt idx="1254">
                  <c:v>12.3</c:v>
                </c:pt>
                <c:pt idx="1255">
                  <c:v>11.9</c:v>
                </c:pt>
                <c:pt idx="1256">
                  <c:v>11.9</c:v>
                </c:pt>
                <c:pt idx="1257">
                  <c:v>11.7</c:v>
                </c:pt>
                <c:pt idx="1258">
                  <c:v>12.9</c:v>
                </c:pt>
                <c:pt idx="1259">
                  <c:v>12.9</c:v>
                </c:pt>
                <c:pt idx="1260">
                  <c:v>12.9</c:v>
                </c:pt>
                <c:pt idx="1261">
                  <c:v>12.9</c:v>
                </c:pt>
                <c:pt idx="1262">
                  <c:v>13.3</c:v>
                </c:pt>
                <c:pt idx="1263">
                  <c:v>13.1</c:v>
                </c:pt>
                <c:pt idx="1264">
                  <c:v>13.1</c:v>
                </c:pt>
                <c:pt idx="1265">
                  <c:v>13</c:v>
                </c:pt>
                <c:pt idx="1266">
                  <c:v>13.2</c:v>
                </c:pt>
                <c:pt idx="1267">
                  <c:v>13.1</c:v>
                </c:pt>
                <c:pt idx="1268">
                  <c:v>12.8</c:v>
                </c:pt>
                <c:pt idx="1269">
                  <c:v>12.9</c:v>
                </c:pt>
                <c:pt idx="1270">
                  <c:v>13.8</c:v>
                </c:pt>
                <c:pt idx="1271">
                  <c:v>14.5</c:v>
                </c:pt>
                <c:pt idx="1272">
                  <c:v>14.7</c:v>
                </c:pt>
                <c:pt idx="1273">
                  <c:v>14.6</c:v>
                </c:pt>
                <c:pt idx="1274">
                  <c:v>14.6</c:v>
                </c:pt>
                <c:pt idx="1275">
                  <c:v>13.6</c:v>
                </c:pt>
                <c:pt idx="1276">
                  <c:v>13.4</c:v>
                </c:pt>
                <c:pt idx="1277">
                  <c:v>14.1</c:v>
                </c:pt>
                <c:pt idx="1278">
                  <c:v>13.7</c:v>
                </c:pt>
                <c:pt idx="1279">
                  <c:v>13.6</c:v>
                </c:pt>
                <c:pt idx="1280">
                  <c:v>13.6</c:v>
                </c:pt>
                <c:pt idx="1281">
                  <c:v>13.6</c:v>
                </c:pt>
                <c:pt idx="1282">
                  <c:v>13.8</c:v>
                </c:pt>
                <c:pt idx="1283">
                  <c:v>13.7</c:v>
                </c:pt>
                <c:pt idx="1284">
                  <c:v>13.6</c:v>
                </c:pt>
                <c:pt idx="1285">
                  <c:v>13.7</c:v>
                </c:pt>
                <c:pt idx="1286">
                  <c:v>13.8</c:v>
                </c:pt>
                <c:pt idx="1287">
                  <c:v>13.7</c:v>
                </c:pt>
                <c:pt idx="1288">
                  <c:v>13.9</c:v>
                </c:pt>
                <c:pt idx="1289">
                  <c:v>13.9</c:v>
                </c:pt>
                <c:pt idx="1290">
                  <c:v>13.8</c:v>
                </c:pt>
                <c:pt idx="1291">
                  <c:v>13.3</c:v>
                </c:pt>
                <c:pt idx="1292">
                  <c:v>14.3</c:v>
                </c:pt>
                <c:pt idx="1293">
                  <c:v>14.6</c:v>
                </c:pt>
                <c:pt idx="1294">
                  <c:v>14.9</c:v>
                </c:pt>
                <c:pt idx="1295">
                  <c:v>15.1</c:v>
                </c:pt>
                <c:pt idx="1296">
                  <c:v>15.7</c:v>
                </c:pt>
                <c:pt idx="1297">
                  <c:v>16.3</c:v>
                </c:pt>
                <c:pt idx="1298">
                  <c:v>16.600000000000001</c:v>
                </c:pt>
                <c:pt idx="1299">
                  <c:v>16.7</c:v>
                </c:pt>
                <c:pt idx="1300">
                  <c:v>16.600000000000001</c:v>
                </c:pt>
                <c:pt idx="1301">
                  <c:v>16.399999999999999</c:v>
                </c:pt>
                <c:pt idx="1302">
                  <c:v>17.899999999999999</c:v>
                </c:pt>
                <c:pt idx="1303">
                  <c:v>17.5</c:v>
                </c:pt>
                <c:pt idx="1304">
                  <c:v>18.100000000000001</c:v>
                </c:pt>
                <c:pt idx="1305">
                  <c:v>17.8</c:v>
                </c:pt>
                <c:pt idx="1306">
                  <c:v>17.7</c:v>
                </c:pt>
                <c:pt idx="1307">
                  <c:v>17.399999999999999</c:v>
                </c:pt>
                <c:pt idx="1308">
                  <c:v>17.5</c:v>
                </c:pt>
                <c:pt idx="1309">
                  <c:v>17.600000000000001</c:v>
                </c:pt>
                <c:pt idx="1310">
                  <c:v>17.600000000000001</c:v>
                </c:pt>
                <c:pt idx="1311">
                  <c:v>17.7</c:v>
                </c:pt>
                <c:pt idx="1312">
                  <c:v>15.6</c:v>
                </c:pt>
                <c:pt idx="1313">
                  <c:v>17.399999999999999</c:v>
                </c:pt>
                <c:pt idx="1314">
                  <c:v>18</c:v>
                </c:pt>
                <c:pt idx="1315">
                  <c:v>17.8</c:v>
                </c:pt>
                <c:pt idx="1316">
                  <c:v>19.399999999999999</c:v>
                </c:pt>
                <c:pt idx="1317">
                  <c:v>18.5</c:v>
                </c:pt>
                <c:pt idx="1318">
                  <c:v>18</c:v>
                </c:pt>
                <c:pt idx="1319">
                  <c:v>18</c:v>
                </c:pt>
                <c:pt idx="1320">
                  <c:v>17.899999999999999</c:v>
                </c:pt>
                <c:pt idx="1321">
                  <c:v>17.899999999999999</c:v>
                </c:pt>
                <c:pt idx="1322">
                  <c:v>18.100000000000001</c:v>
                </c:pt>
                <c:pt idx="1323">
                  <c:v>19.100000000000001</c:v>
                </c:pt>
                <c:pt idx="1324">
                  <c:v>18.8</c:v>
                </c:pt>
                <c:pt idx="1325">
                  <c:v>19</c:v>
                </c:pt>
                <c:pt idx="1326">
                  <c:v>18.3</c:v>
                </c:pt>
                <c:pt idx="1327">
                  <c:v>18.600000000000001</c:v>
                </c:pt>
                <c:pt idx="1328">
                  <c:v>18.600000000000001</c:v>
                </c:pt>
                <c:pt idx="1329">
                  <c:v>18.7</c:v>
                </c:pt>
                <c:pt idx="1330">
                  <c:v>19</c:v>
                </c:pt>
                <c:pt idx="1331">
                  <c:v>19.5</c:v>
                </c:pt>
                <c:pt idx="1332">
                  <c:v>19.100000000000001</c:v>
                </c:pt>
                <c:pt idx="1333">
                  <c:v>19.5</c:v>
                </c:pt>
                <c:pt idx="1334">
                  <c:v>20</c:v>
                </c:pt>
                <c:pt idx="1335">
                  <c:v>20.8</c:v>
                </c:pt>
                <c:pt idx="1336">
                  <c:v>19.7</c:v>
                </c:pt>
                <c:pt idx="1337">
                  <c:v>19</c:v>
                </c:pt>
                <c:pt idx="1338">
                  <c:v>21</c:v>
                </c:pt>
                <c:pt idx="1339">
                  <c:v>21</c:v>
                </c:pt>
                <c:pt idx="1340">
                  <c:v>20.8</c:v>
                </c:pt>
                <c:pt idx="1341">
                  <c:v>17.600000000000001</c:v>
                </c:pt>
                <c:pt idx="1342">
                  <c:v>20.9</c:v>
                </c:pt>
                <c:pt idx="1343">
                  <c:v>19.899999999999999</c:v>
                </c:pt>
                <c:pt idx="1344">
                  <c:v>21.3</c:v>
                </c:pt>
                <c:pt idx="1345">
                  <c:v>20.3</c:v>
                </c:pt>
                <c:pt idx="1346">
                  <c:v>20.399999999999999</c:v>
                </c:pt>
                <c:pt idx="1347">
                  <c:v>20.3</c:v>
                </c:pt>
                <c:pt idx="1348">
                  <c:v>20.399999999999999</c:v>
                </c:pt>
                <c:pt idx="1349">
                  <c:v>20.8</c:v>
                </c:pt>
                <c:pt idx="1350">
                  <c:v>20.9</c:v>
                </c:pt>
                <c:pt idx="1351">
                  <c:v>20.8</c:v>
                </c:pt>
                <c:pt idx="1352">
                  <c:v>20.7</c:v>
                </c:pt>
                <c:pt idx="1353">
                  <c:v>21.4</c:v>
                </c:pt>
                <c:pt idx="1354">
                  <c:v>21.1</c:v>
                </c:pt>
                <c:pt idx="1355">
                  <c:v>21.2</c:v>
                </c:pt>
                <c:pt idx="1356">
                  <c:v>21.3</c:v>
                </c:pt>
                <c:pt idx="1357">
                  <c:v>21.2</c:v>
                </c:pt>
                <c:pt idx="1358">
                  <c:v>21.8</c:v>
                </c:pt>
                <c:pt idx="1359">
                  <c:v>22.1</c:v>
                </c:pt>
                <c:pt idx="1360">
                  <c:v>22.3</c:v>
                </c:pt>
                <c:pt idx="1361">
                  <c:v>22</c:v>
                </c:pt>
                <c:pt idx="1362">
                  <c:v>22.6</c:v>
                </c:pt>
                <c:pt idx="1363">
                  <c:v>23.1</c:v>
                </c:pt>
                <c:pt idx="1364">
                  <c:v>24.3</c:v>
                </c:pt>
                <c:pt idx="1365">
                  <c:v>24.1</c:v>
                </c:pt>
                <c:pt idx="1366">
                  <c:v>24.3</c:v>
                </c:pt>
                <c:pt idx="1367">
                  <c:v>24</c:v>
                </c:pt>
                <c:pt idx="1368">
                  <c:v>23.6</c:v>
                </c:pt>
                <c:pt idx="1369">
                  <c:v>23.2</c:v>
                </c:pt>
                <c:pt idx="1370">
                  <c:v>23.3</c:v>
                </c:pt>
                <c:pt idx="1371">
                  <c:v>23.5</c:v>
                </c:pt>
                <c:pt idx="1372">
                  <c:v>23.5</c:v>
                </c:pt>
                <c:pt idx="1373">
                  <c:v>23.3</c:v>
                </c:pt>
                <c:pt idx="1374">
                  <c:v>25.6</c:v>
                </c:pt>
                <c:pt idx="1375">
                  <c:v>25</c:v>
                </c:pt>
                <c:pt idx="1376">
                  <c:v>25.7</c:v>
                </c:pt>
                <c:pt idx="1377">
                  <c:v>25.3</c:v>
                </c:pt>
                <c:pt idx="1378">
                  <c:v>25.2</c:v>
                </c:pt>
                <c:pt idx="1379">
                  <c:v>25.6</c:v>
                </c:pt>
                <c:pt idx="1380">
                  <c:v>24.6</c:v>
                </c:pt>
                <c:pt idx="1381">
                  <c:v>25.5</c:v>
                </c:pt>
                <c:pt idx="1382">
                  <c:v>25.6</c:v>
                </c:pt>
                <c:pt idx="1383">
                  <c:v>25.5</c:v>
                </c:pt>
                <c:pt idx="1384">
                  <c:v>25.4</c:v>
                </c:pt>
                <c:pt idx="1385">
                  <c:v>25.3</c:v>
                </c:pt>
                <c:pt idx="1386">
                  <c:v>25.8</c:v>
                </c:pt>
                <c:pt idx="1387">
                  <c:v>25.9</c:v>
                </c:pt>
                <c:pt idx="1388">
                  <c:v>26.2</c:v>
                </c:pt>
                <c:pt idx="1389">
                  <c:v>26.2</c:v>
                </c:pt>
                <c:pt idx="1390">
                  <c:v>26.3</c:v>
                </c:pt>
                <c:pt idx="1391">
                  <c:v>25.4</c:v>
                </c:pt>
                <c:pt idx="1392">
                  <c:v>26.5</c:v>
                </c:pt>
                <c:pt idx="1393">
                  <c:v>25.7</c:v>
                </c:pt>
                <c:pt idx="1394">
                  <c:v>26.8</c:v>
                </c:pt>
                <c:pt idx="1395">
                  <c:v>26.7</c:v>
                </c:pt>
                <c:pt idx="1396">
                  <c:v>26.1</c:v>
                </c:pt>
                <c:pt idx="1397">
                  <c:v>26.2</c:v>
                </c:pt>
                <c:pt idx="1398">
                  <c:v>24.4</c:v>
                </c:pt>
                <c:pt idx="1399">
                  <c:v>26.6</c:v>
                </c:pt>
                <c:pt idx="1400">
                  <c:v>27.1</c:v>
                </c:pt>
                <c:pt idx="1401">
                  <c:v>27.5</c:v>
                </c:pt>
                <c:pt idx="1402">
                  <c:v>27.7</c:v>
                </c:pt>
                <c:pt idx="1403">
                  <c:v>25</c:v>
                </c:pt>
                <c:pt idx="1404">
                  <c:v>24.1</c:v>
                </c:pt>
                <c:pt idx="1405">
                  <c:v>28.2</c:v>
                </c:pt>
                <c:pt idx="1406">
                  <c:v>28.3</c:v>
                </c:pt>
                <c:pt idx="1407">
                  <c:v>28.5</c:v>
                </c:pt>
                <c:pt idx="1408">
                  <c:v>28.5</c:v>
                </c:pt>
                <c:pt idx="1409">
                  <c:v>28.6</c:v>
                </c:pt>
                <c:pt idx="1410">
                  <c:v>28.8</c:v>
                </c:pt>
                <c:pt idx="1411">
                  <c:v>28.9</c:v>
                </c:pt>
                <c:pt idx="1412">
                  <c:v>28.9</c:v>
                </c:pt>
                <c:pt idx="1413">
                  <c:v>29.1</c:v>
                </c:pt>
                <c:pt idx="1414">
                  <c:v>28.9</c:v>
                </c:pt>
                <c:pt idx="1415">
                  <c:v>28.9</c:v>
                </c:pt>
                <c:pt idx="1416">
                  <c:v>29.3</c:v>
                </c:pt>
                <c:pt idx="1417">
                  <c:v>29.3</c:v>
                </c:pt>
                <c:pt idx="1418">
                  <c:v>29.5</c:v>
                </c:pt>
                <c:pt idx="1419">
                  <c:v>29.6</c:v>
                </c:pt>
                <c:pt idx="1420">
                  <c:v>29.6</c:v>
                </c:pt>
                <c:pt idx="1421">
                  <c:v>29.8</c:v>
                </c:pt>
                <c:pt idx="1422">
                  <c:v>30</c:v>
                </c:pt>
                <c:pt idx="1423">
                  <c:v>30.4</c:v>
                </c:pt>
                <c:pt idx="1424">
                  <c:v>30.4</c:v>
                </c:pt>
                <c:pt idx="1425">
                  <c:v>30.3</c:v>
                </c:pt>
                <c:pt idx="1426">
                  <c:v>30.2</c:v>
                </c:pt>
                <c:pt idx="1427">
                  <c:v>30.8</c:v>
                </c:pt>
                <c:pt idx="1428">
                  <c:v>31</c:v>
                </c:pt>
                <c:pt idx="1429">
                  <c:v>31.2</c:v>
                </c:pt>
                <c:pt idx="1430">
                  <c:v>31.3</c:v>
                </c:pt>
                <c:pt idx="1431">
                  <c:v>31.4</c:v>
                </c:pt>
                <c:pt idx="1432">
                  <c:v>31.4</c:v>
                </c:pt>
                <c:pt idx="1433">
                  <c:v>31.5</c:v>
                </c:pt>
                <c:pt idx="1434">
                  <c:v>31.5</c:v>
                </c:pt>
                <c:pt idx="1435">
                  <c:v>31.6</c:v>
                </c:pt>
                <c:pt idx="1436">
                  <c:v>30</c:v>
                </c:pt>
                <c:pt idx="1437">
                  <c:v>32</c:v>
                </c:pt>
                <c:pt idx="1438">
                  <c:v>32.800000000000004</c:v>
                </c:pt>
                <c:pt idx="1439">
                  <c:v>33.4</c:v>
                </c:pt>
                <c:pt idx="1440">
                  <c:v>33.800000000000004</c:v>
                </c:pt>
                <c:pt idx="1441">
                  <c:v>33.5</c:v>
                </c:pt>
                <c:pt idx="1442">
                  <c:v>33.300000000000004</c:v>
                </c:pt>
                <c:pt idx="1443">
                  <c:v>33.4</c:v>
                </c:pt>
                <c:pt idx="1444">
                  <c:v>33.700000000000003</c:v>
                </c:pt>
                <c:pt idx="1445">
                  <c:v>33.9</c:v>
                </c:pt>
                <c:pt idx="1446">
                  <c:v>33.9</c:v>
                </c:pt>
                <c:pt idx="1447">
                  <c:v>34</c:v>
                </c:pt>
                <c:pt idx="1448">
                  <c:v>34</c:v>
                </c:pt>
                <c:pt idx="1449">
                  <c:v>34.1</c:v>
                </c:pt>
                <c:pt idx="1450">
                  <c:v>33.800000000000004</c:v>
                </c:pt>
                <c:pt idx="1451">
                  <c:v>33.700000000000003</c:v>
                </c:pt>
                <c:pt idx="1452">
                  <c:v>33.800000000000004</c:v>
                </c:pt>
                <c:pt idx="1453">
                  <c:v>34</c:v>
                </c:pt>
                <c:pt idx="1454">
                  <c:v>33.5</c:v>
                </c:pt>
                <c:pt idx="1455">
                  <c:v>33.300000000000004</c:v>
                </c:pt>
                <c:pt idx="1456">
                  <c:v>33.4</c:v>
                </c:pt>
                <c:pt idx="1457">
                  <c:v>33.700000000000003</c:v>
                </c:pt>
                <c:pt idx="1458">
                  <c:v>33.800000000000004</c:v>
                </c:pt>
                <c:pt idx="1459">
                  <c:v>33.6</c:v>
                </c:pt>
                <c:pt idx="1460">
                  <c:v>33.800000000000004</c:v>
                </c:pt>
                <c:pt idx="1461">
                  <c:v>33.800000000000004</c:v>
                </c:pt>
                <c:pt idx="1462">
                  <c:v>33.6</c:v>
                </c:pt>
                <c:pt idx="1463">
                  <c:v>33.700000000000003</c:v>
                </c:pt>
                <c:pt idx="1464">
                  <c:v>33.700000000000003</c:v>
                </c:pt>
                <c:pt idx="1465">
                  <c:v>33.700000000000003</c:v>
                </c:pt>
                <c:pt idx="1466">
                  <c:v>33.700000000000003</c:v>
                </c:pt>
                <c:pt idx="1467">
                  <c:v>33.6</c:v>
                </c:pt>
                <c:pt idx="1468">
                  <c:v>33.800000000000004</c:v>
                </c:pt>
                <c:pt idx="1469">
                  <c:v>35.1</c:v>
                </c:pt>
                <c:pt idx="1470">
                  <c:v>35.6</c:v>
                </c:pt>
                <c:pt idx="1471">
                  <c:v>35.4</c:v>
                </c:pt>
                <c:pt idx="1472">
                  <c:v>35.6</c:v>
                </c:pt>
                <c:pt idx="1473">
                  <c:v>32.300000000000004</c:v>
                </c:pt>
                <c:pt idx="1474">
                  <c:v>34.800000000000004</c:v>
                </c:pt>
                <c:pt idx="1475">
                  <c:v>34.800000000000004</c:v>
                </c:pt>
                <c:pt idx="1476">
                  <c:v>34.9</c:v>
                </c:pt>
                <c:pt idx="1477">
                  <c:v>34.700000000000003</c:v>
                </c:pt>
                <c:pt idx="1478">
                  <c:v>35.200000000000003</c:v>
                </c:pt>
                <c:pt idx="1479">
                  <c:v>32.9</c:v>
                </c:pt>
                <c:pt idx="1480">
                  <c:v>35</c:v>
                </c:pt>
                <c:pt idx="1481">
                  <c:v>35</c:v>
                </c:pt>
                <c:pt idx="1482">
                  <c:v>32.1</c:v>
                </c:pt>
                <c:pt idx="1483">
                  <c:v>31.4</c:v>
                </c:pt>
                <c:pt idx="1484">
                  <c:v>35.5</c:v>
                </c:pt>
              </c:numCache>
            </c:numRef>
          </c:yVal>
          <c:smooth val="1"/>
        </c:ser>
        <c:ser>
          <c:idx val="4"/>
          <c:order val="4"/>
          <c:tx>
            <c:v>SC</c:v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3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compdata!$I$2:$I$1402</c:f>
              <c:numCache>
                <c:formatCode>m/d/yy;@</c:formatCode>
                <c:ptCount val="1401"/>
                <c:pt idx="0">
                  <c:v>39318</c:v>
                </c:pt>
                <c:pt idx="1">
                  <c:v>39319</c:v>
                </c:pt>
                <c:pt idx="2">
                  <c:v>39320</c:v>
                </c:pt>
                <c:pt idx="3">
                  <c:v>39321</c:v>
                </c:pt>
                <c:pt idx="4">
                  <c:v>39322</c:v>
                </c:pt>
                <c:pt idx="5">
                  <c:v>39323</c:v>
                </c:pt>
                <c:pt idx="6">
                  <c:v>39324</c:v>
                </c:pt>
                <c:pt idx="7">
                  <c:v>39325</c:v>
                </c:pt>
                <c:pt idx="8">
                  <c:v>39326</c:v>
                </c:pt>
                <c:pt idx="9">
                  <c:v>39327</c:v>
                </c:pt>
                <c:pt idx="10">
                  <c:v>39328</c:v>
                </c:pt>
                <c:pt idx="11">
                  <c:v>39329</c:v>
                </c:pt>
                <c:pt idx="12">
                  <c:v>39330</c:v>
                </c:pt>
                <c:pt idx="13">
                  <c:v>39331</c:v>
                </c:pt>
                <c:pt idx="14">
                  <c:v>39332</c:v>
                </c:pt>
                <c:pt idx="15">
                  <c:v>39333</c:v>
                </c:pt>
                <c:pt idx="16">
                  <c:v>39334</c:v>
                </c:pt>
                <c:pt idx="17">
                  <c:v>39335</c:v>
                </c:pt>
                <c:pt idx="18">
                  <c:v>39336</c:v>
                </c:pt>
                <c:pt idx="19">
                  <c:v>39337</c:v>
                </c:pt>
                <c:pt idx="20">
                  <c:v>39338</c:v>
                </c:pt>
                <c:pt idx="21">
                  <c:v>39339</c:v>
                </c:pt>
                <c:pt idx="22">
                  <c:v>39340</c:v>
                </c:pt>
                <c:pt idx="23">
                  <c:v>39341</c:v>
                </c:pt>
                <c:pt idx="24">
                  <c:v>39342</c:v>
                </c:pt>
                <c:pt idx="25">
                  <c:v>39343</c:v>
                </c:pt>
                <c:pt idx="26">
                  <c:v>39344</c:v>
                </c:pt>
                <c:pt idx="27">
                  <c:v>39345</c:v>
                </c:pt>
                <c:pt idx="28">
                  <c:v>39346</c:v>
                </c:pt>
                <c:pt idx="29">
                  <c:v>39347</c:v>
                </c:pt>
                <c:pt idx="30">
                  <c:v>39348</c:v>
                </c:pt>
                <c:pt idx="31">
                  <c:v>39349</c:v>
                </c:pt>
                <c:pt idx="32">
                  <c:v>39350</c:v>
                </c:pt>
                <c:pt idx="33">
                  <c:v>39351</c:v>
                </c:pt>
                <c:pt idx="34">
                  <c:v>39352</c:v>
                </c:pt>
                <c:pt idx="35">
                  <c:v>39353</c:v>
                </c:pt>
                <c:pt idx="36">
                  <c:v>39354</c:v>
                </c:pt>
                <c:pt idx="37">
                  <c:v>39355</c:v>
                </c:pt>
                <c:pt idx="38">
                  <c:v>39356</c:v>
                </c:pt>
                <c:pt idx="39">
                  <c:v>39357</c:v>
                </c:pt>
                <c:pt idx="40">
                  <c:v>39358</c:v>
                </c:pt>
                <c:pt idx="41">
                  <c:v>39359</c:v>
                </c:pt>
                <c:pt idx="42">
                  <c:v>39360</c:v>
                </c:pt>
                <c:pt idx="43">
                  <c:v>39361</c:v>
                </c:pt>
                <c:pt idx="44">
                  <c:v>39362</c:v>
                </c:pt>
                <c:pt idx="45">
                  <c:v>39363</c:v>
                </c:pt>
                <c:pt idx="46">
                  <c:v>39364</c:v>
                </c:pt>
                <c:pt idx="47">
                  <c:v>39365</c:v>
                </c:pt>
                <c:pt idx="48">
                  <c:v>39366</c:v>
                </c:pt>
                <c:pt idx="49">
                  <c:v>39367</c:v>
                </c:pt>
                <c:pt idx="50">
                  <c:v>39368</c:v>
                </c:pt>
                <c:pt idx="51">
                  <c:v>39369</c:v>
                </c:pt>
                <c:pt idx="52">
                  <c:v>39370</c:v>
                </c:pt>
                <c:pt idx="53">
                  <c:v>39371</c:v>
                </c:pt>
                <c:pt idx="54">
                  <c:v>39372</c:v>
                </c:pt>
                <c:pt idx="55">
                  <c:v>39373</c:v>
                </c:pt>
                <c:pt idx="56">
                  <c:v>39374</c:v>
                </c:pt>
                <c:pt idx="57">
                  <c:v>39375</c:v>
                </c:pt>
                <c:pt idx="58">
                  <c:v>39376</c:v>
                </c:pt>
                <c:pt idx="59">
                  <c:v>39377</c:v>
                </c:pt>
                <c:pt idx="60">
                  <c:v>39378</c:v>
                </c:pt>
                <c:pt idx="61">
                  <c:v>39379</c:v>
                </c:pt>
                <c:pt idx="62">
                  <c:v>39380</c:v>
                </c:pt>
                <c:pt idx="63">
                  <c:v>39381</c:v>
                </c:pt>
                <c:pt idx="64">
                  <c:v>39382</c:v>
                </c:pt>
                <c:pt idx="65">
                  <c:v>39383</c:v>
                </c:pt>
                <c:pt idx="66">
                  <c:v>39384</c:v>
                </c:pt>
                <c:pt idx="67">
                  <c:v>39385</c:v>
                </c:pt>
                <c:pt idx="68">
                  <c:v>39386</c:v>
                </c:pt>
                <c:pt idx="69">
                  <c:v>39387</c:v>
                </c:pt>
                <c:pt idx="70">
                  <c:v>39388</c:v>
                </c:pt>
                <c:pt idx="71">
                  <c:v>39389</c:v>
                </c:pt>
                <c:pt idx="72">
                  <c:v>39390</c:v>
                </c:pt>
                <c:pt idx="73">
                  <c:v>39391</c:v>
                </c:pt>
                <c:pt idx="74">
                  <c:v>39392</c:v>
                </c:pt>
                <c:pt idx="75">
                  <c:v>39396</c:v>
                </c:pt>
                <c:pt idx="76">
                  <c:v>39397</c:v>
                </c:pt>
                <c:pt idx="77">
                  <c:v>39398</c:v>
                </c:pt>
                <c:pt idx="78">
                  <c:v>39399</c:v>
                </c:pt>
                <c:pt idx="79">
                  <c:v>39400</c:v>
                </c:pt>
                <c:pt idx="80">
                  <c:v>39401</c:v>
                </c:pt>
                <c:pt idx="81">
                  <c:v>39402</c:v>
                </c:pt>
                <c:pt idx="82">
                  <c:v>39403</c:v>
                </c:pt>
                <c:pt idx="83">
                  <c:v>39404</c:v>
                </c:pt>
                <c:pt idx="84">
                  <c:v>39405</c:v>
                </c:pt>
                <c:pt idx="85">
                  <c:v>39406</c:v>
                </c:pt>
                <c:pt idx="86">
                  <c:v>39407</c:v>
                </c:pt>
                <c:pt idx="87">
                  <c:v>39408</c:v>
                </c:pt>
                <c:pt idx="88">
                  <c:v>39409</c:v>
                </c:pt>
                <c:pt idx="89">
                  <c:v>39410</c:v>
                </c:pt>
                <c:pt idx="90">
                  <c:v>39411</c:v>
                </c:pt>
                <c:pt idx="91">
                  <c:v>39412</c:v>
                </c:pt>
                <c:pt idx="92">
                  <c:v>39413</c:v>
                </c:pt>
                <c:pt idx="93">
                  <c:v>39414</c:v>
                </c:pt>
                <c:pt idx="94">
                  <c:v>39415</c:v>
                </c:pt>
                <c:pt idx="95">
                  <c:v>39416</c:v>
                </c:pt>
                <c:pt idx="96">
                  <c:v>39417</c:v>
                </c:pt>
                <c:pt idx="97">
                  <c:v>39418</c:v>
                </c:pt>
                <c:pt idx="98">
                  <c:v>39419</c:v>
                </c:pt>
                <c:pt idx="99">
                  <c:v>39420</c:v>
                </c:pt>
                <c:pt idx="100">
                  <c:v>39421</c:v>
                </c:pt>
                <c:pt idx="101">
                  <c:v>39422</c:v>
                </c:pt>
                <c:pt idx="102">
                  <c:v>39423</c:v>
                </c:pt>
                <c:pt idx="103">
                  <c:v>39424</c:v>
                </c:pt>
                <c:pt idx="104">
                  <c:v>39425</c:v>
                </c:pt>
                <c:pt idx="105">
                  <c:v>39426</c:v>
                </c:pt>
                <c:pt idx="106">
                  <c:v>39427</c:v>
                </c:pt>
                <c:pt idx="107">
                  <c:v>39428</c:v>
                </c:pt>
                <c:pt idx="108">
                  <c:v>39429</c:v>
                </c:pt>
                <c:pt idx="109">
                  <c:v>39430</c:v>
                </c:pt>
                <c:pt idx="110">
                  <c:v>39431</c:v>
                </c:pt>
                <c:pt idx="111">
                  <c:v>39432</c:v>
                </c:pt>
                <c:pt idx="112">
                  <c:v>39433</c:v>
                </c:pt>
                <c:pt idx="113">
                  <c:v>39434</c:v>
                </c:pt>
                <c:pt idx="114">
                  <c:v>39435</c:v>
                </c:pt>
                <c:pt idx="115">
                  <c:v>39436</c:v>
                </c:pt>
                <c:pt idx="116">
                  <c:v>39437</c:v>
                </c:pt>
                <c:pt idx="117">
                  <c:v>39438</c:v>
                </c:pt>
                <c:pt idx="118">
                  <c:v>39439</c:v>
                </c:pt>
                <c:pt idx="119">
                  <c:v>39440</c:v>
                </c:pt>
                <c:pt idx="120">
                  <c:v>39441</c:v>
                </c:pt>
                <c:pt idx="121">
                  <c:v>39442</c:v>
                </c:pt>
                <c:pt idx="122">
                  <c:v>39443</c:v>
                </c:pt>
                <c:pt idx="123">
                  <c:v>39444</c:v>
                </c:pt>
                <c:pt idx="124">
                  <c:v>39445</c:v>
                </c:pt>
                <c:pt idx="125">
                  <c:v>39446</c:v>
                </c:pt>
                <c:pt idx="126">
                  <c:v>39447</c:v>
                </c:pt>
                <c:pt idx="127">
                  <c:v>39448</c:v>
                </c:pt>
                <c:pt idx="128">
                  <c:v>39449</c:v>
                </c:pt>
                <c:pt idx="129">
                  <c:v>39450</c:v>
                </c:pt>
                <c:pt idx="130">
                  <c:v>39451</c:v>
                </c:pt>
                <c:pt idx="131">
                  <c:v>39452</c:v>
                </c:pt>
                <c:pt idx="132">
                  <c:v>39453</c:v>
                </c:pt>
                <c:pt idx="133">
                  <c:v>39454</c:v>
                </c:pt>
                <c:pt idx="134">
                  <c:v>39455</c:v>
                </c:pt>
                <c:pt idx="135">
                  <c:v>39456</c:v>
                </c:pt>
                <c:pt idx="136">
                  <c:v>39457</c:v>
                </c:pt>
                <c:pt idx="137">
                  <c:v>39458</c:v>
                </c:pt>
                <c:pt idx="138">
                  <c:v>39459</c:v>
                </c:pt>
                <c:pt idx="139">
                  <c:v>39460</c:v>
                </c:pt>
                <c:pt idx="140">
                  <c:v>39461</c:v>
                </c:pt>
                <c:pt idx="141">
                  <c:v>39462</c:v>
                </c:pt>
                <c:pt idx="142">
                  <c:v>39463</c:v>
                </c:pt>
                <c:pt idx="143">
                  <c:v>39464</c:v>
                </c:pt>
                <c:pt idx="144">
                  <c:v>39465</c:v>
                </c:pt>
                <c:pt idx="145">
                  <c:v>39466</c:v>
                </c:pt>
                <c:pt idx="146">
                  <c:v>39467</c:v>
                </c:pt>
                <c:pt idx="147">
                  <c:v>39468</c:v>
                </c:pt>
                <c:pt idx="148">
                  <c:v>39469</c:v>
                </c:pt>
                <c:pt idx="149">
                  <c:v>39470</c:v>
                </c:pt>
                <c:pt idx="150">
                  <c:v>39471</c:v>
                </c:pt>
                <c:pt idx="151">
                  <c:v>39472</c:v>
                </c:pt>
                <c:pt idx="152">
                  <c:v>39473</c:v>
                </c:pt>
                <c:pt idx="153">
                  <c:v>39474</c:v>
                </c:pt>
                <c:pt idx="154">
                  <c:v>39475</c:v>
                </c:pt>
                <c:pt idx="155">
                  <c:v>39476</c:v>
                </c:pt>
                <c:pt idx="156">
                  <c:v>39477</c:v>
                </c:pt>
                <c:pt idx="157">
                  <c:v>39478</c:v>
                </c:pt>
                <c:pt idx="158">
                  <c:v>39479</c:v>
                </c:pt>
                <c:pt idx="159">
                  <c:v>39480</c:v>
                </c:pt>
                <c:pt idx="160">
                  <c:v>39481</c:v>
                </c:pt>
                <c:pt idx="161">
                  <c:v>39482</c:v>
                </c:pt>
                <c:pt idx="162">
                  <c:v>39483</c:v>
                </c:pt>
                <c:pt idx="163">
                  <c:v>39484</c:v>
                </c:pt>
                <c:pt idx="164">
                  <c:v>39485</c:v>
                </c:pt>
                <c:pt idx="165">
                  <c:v>39486</c:v>
                </c:pt>
                <c:pt idx="166">
                  <c:v>39487</c:v>
                </c:pt>
                <c:pt idx="167">
                  <c:v>39488</c:v>
                </c:pt>
                <c:pt idx="168">
                  <c:v>39489</c:v>
                </c:pt>
                <c:pt idx="169">
                  <c:v>39490</c:v>
                </c:pt>
                <c:pt idx="170">
                  <c:v>39491</c:v>
                </c:pt>
                <c:pt idx="171">
                  <c:v>39492</c:v>
                </c:pt>
                <c:pt idx="172">
                  <c:v>39498</c:v>
                </c:pt>
                <c:pt idx="173">
                  <c:v>39499</c:v>
                </c:pt>
                <c:pt idx="174">
                  <c:v>39500</c:v>
                </c:pt>
                <c:pt idx="175">
                  <c:v>39501</c:v>
                </c:pt>
                <c:pt idx="176">
                  <c:v>39502</c:v>
                </c:pt>
                <c:pt idx="177">
                  <c:v>39503</c:v>
                </c:pt>
                <c:pt idx="178">
                  <c:v>39504</c:v>
                </c:pt>
                <c:pt idx="179">
                  <c:v>39505</c:v>
                </c:pt>
                <c:pt idx="180">
                  <c:v>39506</c:v>
                </c:pt>
                <c:pt idx="181">
                  <c:v>39507</c:v>
                </c:pt>
                <c:pt idx="182">
                  <c:v>39508</c:v>
                </c:pt>
                <c:pt idx="183">
                  <c:v>39509</c:v>
                </c:pt>
                <c:pt idx="184">
                  <c:v>39510</c:v>
                </c:pt>
                <c:pt idx="185">
                  <c:v>39511</c:v>
                </c:pt>
                <c:pt idx="186">
                  <c:v>39512</c:v>
                </c:pt>
                <c:pt idx="187">
                  <c:v>39513</c:v>
                </c:pt>
                <c:pt idx="188">
                  <c:v>39514</c:v>
                </c:pt>
                <c:pt idx="189">
                  <c:v>39515</c:v>
                </c:pt>
                <c:pt idx="190">
                  <c:v>39516</c:v>
                </c:pt>
                <c:pt idx="191">
                  <c:v>39517</c:v>
                </c:pt>
                <c:pt idx="192">
                  <c:v>39518</c:v>
                </c:pt>
                <c:pt idx="193">
                  <c:v>39519</c:v>
                </c:pt>
                <c:pt idx="194">
                  <c:v>39520</c:v>
                </c:pt>
                <c:pt idx="195">
                  <c:v>39521</c:v>
                </c:pt>
                <c:pt idx="196">
                  <c:v>39522</c:v>
                </c:pt>
                <c:pt idx="197">
                  <c:v>39523</c:v>
                </c:pt>
                <c:pt idx="198">
                  <c:v>39524</c:v>
                </c:pt>
                <c:pt idx="199">
                  <c:v>39529</c:v>
                </c:pt>
                <c:pt idx="200">
                  <c:v>39530</c:v>
                </c:pt>
                <c:pt idx="201">
                  <c:v>39531</c:v>
                </c:pt>
                <c:pt idx="202">
                  <c:v>39532</c:v>
                </c:pt>
                <c:pt idx="203">
                  <c:v>39533</c:v>
                </c:pt>
                <c:pt idx="204">
                  <c:v>39534</c:v>
                </c:pt>
                <c:pt idx="205">
                  <c:v>39535</c:v>
                </c:pt>
                <c:pt idx="206">
                  <c:v>39536</c:v>
                </c:pt>
                <c:pt idx="207">
                  <c:v>39537</c:v>
                </c:pt>
                <c:pt idx="208">
                  <c:v>39541</c:v>
                </c:pt>
                <c:pt idx="209">
                  <c:v>39542</c:v>
                </c:pt>
                <c:pt idx="210">
                  <c:v>39543</c:v>
                </c:pt>
                <c:pt idx="211">
                  <c:v>39544</c:v>
                </c:pt>
                <c:pt idx="212">
                  <c:v>39545</c:v>
                </c:pt>
                <c:pt idx="213">
                  <c:v>39546</c:v>
                </c:pt>
                <c:pt idx="214">
                  <c:v>39547</c:v>
                </c:pt>
                <c:pt idx="215">
                  <c:v>39548</c:v>
                </c:pt>
                <c:pt idx="216">
                  <c:v>39549</c:v>
                </c:pt>
                <c:pt idx="217">
                  <c:v>39550</c:v>
                </c:pt>
                <c:pt idx="218">
                  <c:v>39551</c:v>
                </c:pt>
                <c:pt idx="219">
                  <c:v>39552</c:v>
                </c:pt>
                <c:pt idx="220">
                  <c:v>39553</c:v>
                </c:pt>
                <c:pt idx="221">
                  <c:v>39554</c:v>
                </c:pt>
                <c:pt idx="222">
                  <c:v>39555</c:v>
                </c:pt>
                <c:pt idx="223">
                  <c:v>39561</c:v>
                </c:pt>
                <c:pt idx="224">
                  <c:v>39562</c:v>
                </c:pt>
                <c:pt idx="225">
                  <c:v>39563</c:v>
                </c:pt>
                <c:pt idx="226">
                  <c:v>39564</c:v>
                </c:pt>
                <c:pt idx="227">
                  <c:v>39565</c:v>
                </c:pt>
                <c:pt idx="228">
                  <c:v>39566</c:v>
                </c:pt>
                <c:pt idx="229">
                  <c:v>39567</c:v>
                </c:pt>
                <c:pt idx="230">
                  <c:v>39568</c:v>
                </c:pt>
                <c:pt idx="231">
                  <c:v>39569</c:v>
                </c:pt>
                <c:pt idx="232">
                  <c:v>39570</c:v>
                </c:pt>
                <c:pt idx="233">
                  <c:v>39571</c:v>
                </c:pt>
                <c:pt idx="234">
                  <c:v>39572</c:v>
                </c:pt>
                <c:pt idx="235">
                  <c:v>39573</c:v>
                </c:pt>
                <c:pt idx="236">
                  <c:v>39574</c:v>
                </c:pt>
                <c:pt idx="237">
                  <c:v>39575</c:v>
                </c:pt>
                <c:pt idx="238">
                  <c:v>39576</c:v>
                </c:pt>
                <c:pt idx="239">
                  <c:v>39577</c:v>
                </c:pt>
                <c:pt idx="240">
                  <c:v>39578</c:v>
                </c:pt>
                <c:pt idx="241">
                  <c:v>39579</c:v>
                </c:pt>
                <c:pt idx="242">
                  <c:v>39580</c:v>
                </c:pt>
                <c:pt idx="243">
                  <c:v>39581</c:v>
                </c:pt>
                <c:pt idx="244">
                  <c:v>39582</c:v>
                </c:pt>
                <c:pt idx="245">
                  <c:v>39583</c:v>
                </c:pt>
                <c:pt idx="246">
                  <c:v>39584</c:v>
                </c:pt>
                <c:pt idx="247">
                  <c:v>39585</c:v>
                </c:pt>
                <c:pt idx="248">
                  <c:v>39586</c:v>
                </c:pt>
                <c:pt idx="249">
                  <c:v>39589</c:v>
                </c:pt>
                <c:pt idx="250">
                  <c:v>39590</c:v>
                </c:pt>
                <c:pt idx="251">
                  <c:v>39591</c:v>
                </c:pt>
                <c:pt idx="252">
                  <c:v>39592</c:v>
                </c:pt>
                <c:pt idx="253">
                  <c:v>39593</c:v>
                </c:pt>
                <c:pt idx="254">
                  <c:v>39594</c:v>
                </c:pt>
                <c:pt idx="255">
                  <c:v>39595</c:v>
                </c:pt>
                <c:pt idx="256">
                  <c:v>39596</c:v>
                </c:pt>
                <c:pt idx="257">
                  <c:v>39597</c:v>
                </c:pt>
                <c:pt idx="258">
                  <c:v>39598</c:v>
                </c:pt>
                <c:pt idx="259">
                  <c:v>39599</c:v>
                </c:pt>
                <c:pt idx="260">
                  <c:v>39600</c:v>
                </c:pt>
                <c:pt idx="261">
                  <c:v>39601</c:v>
                </c:pt>
                <c:pt idx="262">
                  <c:v>39602</c:v>
                </c:pt>
                <c:pt idx="263">
                  <c:v>39603</c:v>
                </c:pt>
                <c:pt idx="264">
                  <c:v>39605</c:v>
                </c:pt>
                <c:pt idx="265">
                  <c:v>39606</c:v>
                </c:pt>
                <c:pt idx="266">
                  <c:v>39607</c:v>
                </c:pt>
                <c:pt idx="267">
                  <c:v>39608</c:v>
                </c:pt>
                <c:pt idx="268">
                  <c:v>39609</c:v>
                </c:pt>
                <c:pt idx="269">
                  <c:v>39610</c:v>
                </c:pt>
                <c:pt idx="270">
                  <c:v>39611</c:v>
                </c:pt>
                <c:pt idx="271">
                  <c:v>39612</c:v>
                </c:pt>
                <c:pt idx="272">
                  <c:v>39613</c:v>
                </c:pt>
                <c:pt idx="273">
                  <c:v>39614</c:v>
                </c:pt>
                <c:pt idx="274">
                  <c:v>39615</c:v>
                </c:pt>
                <c:pt idx="275">
                  <c:v>39616</c:v>
                </c:pt>
                <c:pt idx="276">
                  <c:v>39617</c:v>
                </c:pt>
                <c:pt idx="277">
                  <c:v>39618</c:v>
                </c:pt>
                <c:pt idx="278">
                  <c:v>39619</c:v>
                </c:pt>
                <c:pt idx="279">
                  <c:v>39620</c:v>
                </c:pt>
                <c:pt idx="280">
                  <c:v>39621</c:v>
                </c:pt>
                <c:pt idx="281">
                  <c:v>39622</c:v>
                </c:pt>
                <c:pt idx="282">
                  <c:v>39623</c:v>
                </c:pt>
                <c:pt idx="283">
                  <c:v>39624</c:v>
                </c:pt>
                <c:pt idx="284">
                  <c:v>39625</c:v>
                </c:pt>
                <c:pt idx="285">
                  <c:v>39626</c:v>
                </c:pt>
                <c:pt idx="286">
                  <c:v>39627</c:v>
                </c:pt>
                <c:pt idx="287">
                  <c:v>39628</c:v>
                </c:pt>
                <c:pt idx="288">
                  <c:v>39629</c:v>
                </c:pt>
                <c:pt idx="289">
                  <c:v>39631</c:v>
                </c:pt>
                <c:pt idx="290">
                  <c:v>39632</c:v>
                </c:pt>
                <c:pt idx="291">
                  <c:v>39633</c:v>
                </c:pt>
                <c:pt idx="292">
                  <c:v>39634</c:v>
                </c:pt>
                <c:pt idx="293">
                  <c:v>39635</c:v>
                </c:pt>
                <c:pt idx="294">
                  <c:v>39636</c:v>
                </c:pt>
                <c:pt idx="295">
                  <c:v>39637</c:v>
                </c:pt>
                <c:pt idx="296">
                  <c:v>39638</c:v>
                </c:pt>
                <c:pt idx="297">
                  <c:v>39639</c:v>
                </c:pt>
                <c:pt idx="298">
                  <c:v>39640</c:v>
                </c:pt>
                <c:pt idx="299">
                  <c:v>39645</c:v>
                </c:pt>
                <c:pt idx="300">
                  <c:v>39646</c:v>
                </c:pt>
                <c:pt idx="301">
                  <c:v>39647</c:v>
                </c:pt>
                <c:pt idx="302">
                  <c:v>39648</c:v>
                </c:pt>
                <c:pt idx="303">
                  <c:v>39649</c:v>
                </c:pt>
                <c:pt idx="304">
                  <c:v>39650</c:v>
                </c:pt>
                <c:pt idx="305">
                  <c:v>39651</c:v>
                </c:pt>
                <c:pt idx="306">
                  <c:v>39652</c:v>
                </c:pt>
                <c:pt idx="307">
                  <c:v>39653</c:v>
                </c:pt>
                <c:pt idx="308">
                  <c:v>39654</c:v>
                </c:pt>
                <c:pt idx="309">
                  <c:v>39655</c:v>
                </c:pt>
                <c:pt idx="310">
                  <c:v>39656</c:v>
                </c:pt>
                <c:pt idx="311">
                  <c:v>39657</c:v>
                </c:pt>
                <c:pt idx="312">
                  <c:v>39658</c:v>
                </c:pt>
                <c:pt idx="313">
                  <c:v>39659</c:v>
                </c:pt>
                <c:pt idx="314">
                  <c:v>39660</c:v>
                </c:pt>
                <c:pt idx="315">
                  <c:v>39661</c:v>
                </c:pt>
                <c:pt idx="316">
                  <c:v>39662</c:v>
                </c:pt>
                <c:pt idx="317">
                  <c:v>39663</c:v>
                </c:pt>
                <c:pt idx="318">
                  <c:v>39664</c:v>
                </c:pt>
                <c:pt idx="319">
                  <c:v>39665</c:v>
                </c:pt>
                <c:pt idx="320">
                  <c:v>39666</c:v>
                </c:pt>
                <c:pt idx="321">
                  <c:v>39667</c:v>
                </c:pt>
                <c:pt idx="322">
                  <c:v>39668</c:v>
                </c:pt>
                <c:pt idx="323">
                  <c:v>39669</c:v>
                </c:pt>
                <c:pt idx="324">
                  <c:v>39670</c:v>
                </c:pt>
                <c:pt idx="325">
                  <c:v>39671</c:v>
                </c:pt>
                <c:pt idx="326">
                  <c:v>39672</c:v>
                </c:pt>
                <c:pt idx="327">
                  <c:v>39673</c:v>
                </c:pt>
                <c:pt idx="328">
                  <c:v>39674</c:v>
                </c:pt>
                <c:pt idx="329">
                  <c:v>39675</c:v>
                </c:pt>
                <c:pt idx="330">
                  <c:v>39676</c:v>
                </c:pt>
                <c:pt idx="331">
                  <c:v>39677</c:v>
                </c:pt>
                <c:pt idx="332">
                  <c:v>39678</c:v>
                </c:pt>
                <c:pt idx="333">
                  <c:v>39679</c:v>
                </c:pt>
                <c:pt idx="334">
                  <c:v>39680</c:v>
                </c:pt>
                <c:pt idx="335">
                  <c:v>39681</c:v>
                </c:pt>
                <c:pt idx="336">
                  <c:v>39682</c:v>
                </c:pt>
                <c:pt idx="337">
                  <c:v>39683</c:v>
                </c:pt>
                <c:pt idx="338">
                  <c:v>39684</c:v>
                </c:pt>
                <c:pt idx="339">
                  <c:v>39685</c:v>
                </c:pt>
                <c:pt idx="340">
                  <c:v>39686</c:v>
                </c:pt>
                <c:pt idx="341">
                  <c:v>39687</c:v>
                </c:pt>
                <c:pt idx="342">
                  <c:v>39688</c:v>
                </c:pt>
                <c:pt idx="343">
                  <c:v>39689</c:v>
                </c:pt>
                <c:pt idx="344">
                  <c:v>39690</c:v>
                </c:pt>
                <c:pt idx="345">
                  <c:v>39691</c:v>
                </c:pt>
                <c:pt idx="346">
                  <c:v>39692</c:v>
                </c:pt>
                <c:pt idx="347">
                  <c:v>39693</c:v>
                </c:pt>
                <c:pt idx="348">
                  <c:v>39694</c:v>
                </c:pt>
                <c:pt idx="349">
                  <c:v>39695</c:v>
                </c:pt>
                <c:pt idx="350">
                  <c:v>39696</c:v>
                </c:pt>
                <c:pt idx="351">
                  <c:v>39697</c:v>
                </c:pt>
                <c:pt idx="352">
                  <c:v>39698</c:v>
                </c:pt>
                <c:pt idx="353">
                  <c:v>39707</c:v>
                </c:pt>
                <c:pt idx="354">
                  <c:v>39708</c:v>
                </c:pt>
                <c:pt idx="355">
                  <c:v>39709</c:v>
                </c:pt>
                <c:pt idx="356">
                  <c:v>39710</c:v>
                </c:pt>
                <c:pt idx="357">
                  <c:v>39711</c:v>
                </c:pt>
                <c:pt idx="358">
                  <c:v>39712</c:v>
                </c:pt>
                <c:pt idx="359">
                  <c:v>39713</c:v>
                </c:pt>
                <c:pt idx="360">
                  <c:v>39714</c:v>
                </c:pt>
                <c:pt idx="361">
                  <c:v>39715</c:v>
                </c:pt>
                <c:pt idx="362">
                  <c:v>39716</c:v>
                </c:pt>
                <c:pt idx="363">
                  <c:v>39717</c:v>
                </c:pt>
                <c:pt idx="364">
                  <c:v>39718</c:v>
                </c:pt>
                <c:pt idx="365">
                  <c:v>39719</c:v>
                </c:pt>
                <c:pt idx="366">
                  <c:v>39720</c:v>
                </c:pt>
                <c:pt idx="367">
                  <c:v>39721</c:v>
                </c:pt>
                <c:pt idx="368">
                  <c:v>39722</c:v>
                </c:pt>
                <c:pt idx="369">
                  <c:v>39723</c:v>
                </c:pt>
                <c:pt idx="370">
                  <c:v>39724</c:v>
                </c:pt>
                <c:pt idx="371">
                  <c:v>39725</c:v>
                </c:pt>
                <c:pt idx="372">
                  <c:v>39727</c:v>
                </c:pt>
                <c:pt idx="373">
                  <c:v>39728</c:v>
                </c:pt>
                <c:pt idx="374">
                  <c:v>39729</c:v>
                </c:pt>
                <c:pt idx="375">
                  <c:v>39730</c:v>
                </c:pt>
                <c:pt idx="376">
                  <c:v>39731</c:v>
                </c:pt>
                <c:pt idx="377">
                  <c:v>39732</c:v>
                </c:pt>
                <c:pt idx="378">
                  <c:v>39733</c:v>
                </c:pt>
                <c:pt idx="379">
                  <c:v>39734</c:v>
                </c:pt>
                <c:pt idx="380">
                  <c:v>39735</c:v>
                </c:pt>
                <c:pt idx="381">
                  <c:v>39736</c:v>
                </c:pt>
                <c:pt idx="382">
                  <c:v>39737</c:v>
                </c:pt>
                <c:pt idx="383">
                  <c:v>39743</c:v>
                </c:pt>
                <c:pt idx="384">
                  <c:v>39744</c:v>
                </c:pt>
                <c:pt idx="385">
                  <c:v>39745</c:v>
                </c:pt>
                <c:pt idx="386">
                  <c:v>39746</c:v>
                </c:pt>
                <c:pt idx="387">
                  <c:v>39747</c:v>
                </c:pt>
                <c:pt idx="388">
                  <c:v>39748</c:v>
                </c:pt>
                <c:pt idx="389">
                  <c:v>39749</c:v>
                </c:pt>
                <c:pt idx="390">
                  <c:v>39750</c:v>
                </c:pt>
                <c:pt idx="391">
                  <c:v>39751</c:v>
                </c:pt>
                <c:pt idx="392">
                  <c:v>39752</c:v>
                </c:pt>
                <c:pt idx="393">
                  <c:v>39753</c:v>
                </c:pt>
                <c:pt idx="394">
                  <c:v>39754</c:v>
                </c:pt>
                <c:pt idx="395">
                  <c:v>39755</c:v>
                </c:pt>
                <c:pt idx="396">
                  <c:v>39756</c:v>
                </c:pt>
                <c:pt idx="397">
                  <c:v>39757</c:v>
                </c:pt>
                <c:pt idx="398">
                  <c:v>39758</c:v>
                </c:pt>
                <c:pt idx="399">
                  <c:v>39759</c:v>
                </c:pt>
                <c:pt idx="400">
                  <c:v>39760</c:v>
                </c:pt>
                <c:pt idx="401">
                  <c:v>39761</c:v>
                </c:pt>
                <c:pt idx="402">
                  <c:v>39762</c:v>
                </c:pt>
                <c:pt idx="403">
                  <c:v>39763</c:v>
                </c:pt>
                <c:pt idx="404">
                  <c:v>39764</c:v>
                </c:pt>
                <c:pt idx="405">
                  <c:v>39765</c:v>
                </c:pt>
                <c:pt idx="406">
                  <c:v>39766</c:v>
                </c:pt>
                <c:pt idx="407">
                  <c:v>39767</c:v>
                </c:pt>
                <c:pt idx="408">
                  <c:v>39768</c:v>
                </c:pt>
                <c:pt idx="409">
                  <c:v>39769</c:v>
                </c:pt>
                <c:pt idx="410">
                  <c:v>39770</c:v>
                </c:pt>
                <c:pt idx="411">
                  <c:v>39771</c:v>
                </c:pt>
                <c:pt idx="412">
                  <c:v>39772</c:v>
                </c:pt>
                <c:pt idx="413">
                  <c:v>39773</c:v>
                </c:pt>
                <c:pt idx="414">
                  <c:v>39774</c:v>
                </c:pt>
                <c:pt idx="415">
                  <c:v>39775</c:v>
                </c:pt>
                <c:pt idx="416">
                  <c:v>39776</c:v>
                </c:pt>
                <c:pt idx="417">
                  <c:v>39777</c:v>
                </c:pt>
                <c:pt idx="418">
                  <c:v>39778</c:v>
                </c:pt>
                <c:pt idx="419">
                  <c:v>39779</c:v>
                </c:pt>
                <c:pt idx="420">
                  <c:v>39780</c:v>
                </c:pt>
                <c:pt idx="421">
                  <c:v>39781</c:v>
                </c:pt>
                <c:pt idx="422">
                  <c:v>39782</c:v>
                </c:pt>
                <c:pt idx="423">
                  <c:v>39783</c:v>
                </c:pt>
                <c:pt idx="424">
                  <c:v>39784</c:v>
                </c:pt>
                <c:pt idx="425">
                  <c:v>39785</c:v>
                </c:pt>
                <c:pt idx="426">
                  <c:v>39786</c:v>
                </c:pt>
                <c:pt idx="427">
                  <c:v>39787</c:v>
                </c:pt>
                <c:pt idx="428">
                  <c:v>39788</c:v>
                </c:pt>
                <c:pt idx="429">
                  <c:v>39789</c:v>
                </c:pt>
                <c:pt idx="430">
                  <c:v>39790</c:v>
                </c:pt>
                <c:pt idx="431">
                  <c:v>39791</c:v>
                </c:pt>
                <c:pt idx="432">
                  <c:v>39792</c:v>
                </c:pt>
                <c:pt idx="433">
                  <c:v>39793</c:v>
                </c:pt>
                <c:pt idx="434">
                  <c:v>39794</c:v>
                </c:pt>
                <c:pt idx="435">
                  <c:v>39795</c:v>
                </c:pt>
                <c:pt idx="436">
                  <c:v>39796</c:v>
                </c:pt>
                <c:pt idx="437">
                  <c:v>39797</c:v>
                </c:pt>
                <c:pt idx="438">
                  <c:v>39798</c:v>
                </c:pt>
                <c:pt idx="439">
                  <c:v>39800</c:v>
                </c:pt>
                <c:pt idx="440">
                  <c:v>39801</c:v>
                </c:pt>
                <c:pt idx="441">
                  <c:v>39802</c:v>
                </c:pt>
                <c:pt idx="442">
                  <c:v>39803</c:v>
                </c:pt>
                <c:pt idx="443">
                  <c:v>39804</c:v>
                </c:pt>
                <c:pt idx="444">
                  <c:v>39805</c:v>
                </c:pt>
                <c:pt idx="445">
                  <c:v>39806</c:v>
                </c:pt>
                <c:pt idx="446">
                  <c:v>39807</c:v>
                </c:pt>
                <c:pt idx="447">
                  <c:v>39808</c:v>
                </c:pt>
                <c:pt idx="448">
                  <c:v>39809</c:v>
                </c:pt>
                <c:pt idx="449">
                  <c:v>39810</c:v>
                </c:pt>
                <c:pt idx="450">
                  <c:v>39811</c:v>
                </c:pt>
                <c:pt idx="451">
                  <c:v>39812</c:v>
                </c:pt>
                <c:pt idx="452">
                  <c:v>39813</c:v>
                </c:pt>
                <c:pt idx="453">
                  <c:v>39814</c:v>
                </c:pt>
                <c:pt idx="454">
                  <c:v>39815</c:v>
                </c:pt>
                <c:pt idx="455">
                  <c:v>39816</c:v>
                </c:pt>
                <c:pt idx="456">
                  <c:v>39817</c:v>
                </c:pt>
                <c:pt idx="457">
                  <c:v>39818</c:v>
                </c:pt>
                <c:pt idx="458">
                  <c:v>39819</c:v>
                </c:pt>
                <c:pt idx="459">
                  <c:v>39820</c:v>
                </c:pt>
                <c:pt idx="460">
                  <c:v>39821</c:v>
                </c:pt>
                <c:pt idx="461">
                  <c:v>39822</c:v>
                </c:pt>
                <c:pt idx="462">
                  <c:v>39823</c:v>
                </c:pt>
                <c:pt idx="463">
                  <c:v>39824</c:v>
                </c:pt>
                <c:pt idx="464">
                  <c:v>39825</c:v>
                </c:pt>
                <c:pt idx="465">
                  <c:v>39826</c:v>
                </c:pt>
                <c:pt idx="466">
                  <c:v>39827</c:v>
                </c:pt>
                <c:pt idx="467">
                  <c:v>39828</c:v>
                </c:pt>
                <c:pt idx="468">
                  <c:v>39829</c:v>
                </c:pt>
                <c:pt idx="469">
                  <c:v>39830</c:v>
                </c:pt>
                <c:pt idx="470">
                  <c:v>39831</c:v>
                </c:pt>
                <c:pt idx="471">
                  <c:v>39832</c:v>
                </c:pt>
                <c:pt idx="472">
                  <c:v>39833</c:v>
                </c:pt>
                <c:pt idx="473">
                  <c:v>39834</c:v>
                </c:pt>
                <c:pt idx="474">
                  <c:v>39835</c:v>
                </c:pt>
                <c:pt idx="475">
                  <c:v>39836</c:v>
                </c:pt>
                <c:pt idx="476">
                  <c:v>39837</c:v>
                </c:pt>
                <c:pt idx="477">
                  <c:v>39838</c:v>
                </c:pt>
                <c:pt idx="478">
                  <c:v>39839</c:v>
                </c:pt>
                <c:pt idx="479">
                  <c:v>39840</c:v>
                </c:pt>
                <c:pt idx="480">
                  <c:v>39841</c:v>
                </c:pt>
                <c:pt idx="481">
                  <c:v>39842</c:v>
                </c:pt>
                <c:pt idx="482">
                  <c:v>39843</c:v>
                </c:pt>
                <c:pt idx="483">
                  <c:v>39844</c:v>
                </c:pt>
                <c:pt idx="484">
                  <c:v>39845</c:v>
                </c:pt>
                <c:pt idx="485">
                  <c:v>39846</c:v>
                </c:pt>
                <c:pt idx="486">
                  <c:v>39847</c:v>
                </c:pt>
                <c:pt idx="487">
                  <c:v>39848</c:v>
                </c:pt>
                <c:pt idx="488">
                  <c:v>39849</c:v>
                </c:pt>
                <c:pt idx="489">
                  <c:v>39850</c:v>
                </c:pt>
                <c:pt idx="490">
                  <c:v>39851</c:v>
                </c:pt>
                <c:pt idx="491">
                  <c:v>39852</c:v>
                </c:pt>
                <c:pt idx="492">
                  <c:v>39853</c:v>
                </c:pt>
                <c:pt idx="493">
                  <c:v>39854</c:v>
                </c:pt>
                <c:pt idx="494">
                  <c:v>39855</c:v>
                </c:pt>
                <c:pt idx="495">
                  <c:v>39856</c:v>
                </c:pt>
                <c:pt idx="496">
                  <c:v>39857</c:v>
                </c:pt>
                <c:pt idx="497">
                  <c:v>39858</c:v>
                </c:pt>
                <c:pt idx="498">
                  <c:v>39859</c:v>
                </c:pt>
                <c:pt idx="499">
                  <c:v>39860</c:v>
                </c:pt>
                <c:pt idx="500">
                  <c:v>39861</c:v>
                </c:pt>
                <c:pt idx="501">
                  <c:v>39862</c:v>
                </c:pt>
                <c:pt idx="502">
                  <c:v>39863</c:v>
                </c:pt>
                <c:pt idx="503">
                  <c:v>39864</c:v>
                </c:pt>
                <c:pt idx="504">
                  <c:v>39865</c:v>
                </c:pt>
                <c:pt idx="505">
                  <c:v>39866</c:v>
                </c:pt>
                <c:pt idx="506">
                  <c:v>39867</c:v>
                </c:pt>
                <c:pt idx="507">
                  <c:v>39868</c:v>
                </c:pt>
                <c:pt idx="508">
                  <c:v>39869</c:v>
                </c:pt>
                <c:pt idx="509">
                  <c:v>39870</c:v>
                </c:pt>
                <c:pt idx="510">
                  <c:v>39871</c:v>
                </c:pt>
                <c:pt idx="511">
                  <c:v>39872</c:v>
                </c:pt>
                <c:pt idx="512">
                  <c:v>39873</c:v>
                </c:pt>
                <c:pt idx="513">
                  <c:v>39874</c:v>
                </c:pt>
                <c:pt idx="514">
                  <c:v>39875</c:v>
                </c:pt>
                <c:pt idx="515">
                  <c:v>39876</c:v>
                </c:pt>
                <c:pt idx="516">
                  <c:v>39879</c:v>
                </c:pt>
                <c:pt idx="517">
                  <c:v>39880</c:v>
                </c:pt>
                <c:pt idx="518">
                  <c:v>39881</c:v>
                </c:pt>
                <c:pt idx="519">
                  <c:v>39882</c:v>
                </c:pt>
                <c:pt idx="520">
                  <c:v>39883</c:v>
                </c:pt>
                <c:pt idx="521">
                  <c:v>39884</c:v>
                </c:pt>
                <c:pt idx="522">
                  <c:v>39885</c:v>
                </c:pt>
                <c:pt idx="523">
                  <c:v>39886</c:v>
                </c:pt>
                <c:pt idx="524">
                  <c:v>39887</c:v>
                </c:pt>
                <c:pt idx="525">
                  <c:v>39888</c:v>
                </c:pt>
                <c:pt idx="526">
                  <c:v>39889</c:v>
                </c:pt>
                <c:pt idx="527">
                  <c:v>39890</c:v>
                </c:pt>
                <c:pt idx="528">
                  <c:v>39891</c:v>
                </c:pt>
                <c:pt idx="529">
                  <c:v>39892</c:v>
                </c:pt>
                <c:pt idx="530">
                  <c:v>39893</c:v>
                </c:pt>
                <c:pt idx="531">
                  <c:v>39894</c:v>
                </c:pt>
                <c:pt idx="532">
                  <c:v>39895</c:v>
                </c:pt>
                <c:pt idx="533">
                  <c:v>39896</c:v>
                </c:pt>
                <c:pt idx="534">
                  <c:v>39897</c:v>
                </c:pt>
                <c:pt idx="535">
                  <c:v>39898</c:v>
                </c:pt>
                <c:pt idx="536">
                  <c:v>39899</c:v>
                </c:pt>
                <c:pt idx="537">
                  <c:v>39900</c:v>
                </c:pt>
                <c:pt idx="538">
                  <c:v>39901</c:v>
                </c:pt>
                <c:pt idx="539">
                  <c:v>39902</c:v>
                </c:pt>
                <c:pt idx="540">
                  <c:v>39903</c:v>
                </c:pt>
                <c:pt idx="541">
                  <c:v>39904</c:v>
                </c:pt>
                <c:pt idx="542">
                  <c:v>39905</c:v>
                </c:pt>
                <c:pt idx="543">
                  <c:v>39906</c:v>
                </c:pt>
                <c:pt idx="544">
                  <c:v>39907</c:v>
                </c:pt>
                <c:pt idx="545">
                  <c:v>39908</c:v>
                </c:pt>
                <c:pt idx="546">
                  <c:v>39909</c:v>
                </c:pt>
                <c:pt idx="547">
                  <c:v>39910</c:v>
                </c:pt>
                <c:pt idx="548">
                  <c:v>39911</c:v>
                </c:pt>
                <c:pt idx="549">
                  <c:v>39912</c:v>
                </c:pt>
                <c:pt idx="550">
                  <c:v>39913</c:v>
                </c:pt>
                <c:pt idx="551">
                  <c:v>39914</c:v>
                </c:pt>
                <c:pt idx="552">
                  <c:v>39915</c:v>
                </c:pt>
                <c:pt idx="553">
                  <c:v>39916</c:v>
                </c:pt>
                <c:pt idx="554">
                  <c:v>39917</c:v>
                </c:pt>
                <c:pt idx="555">
                  <c:v>39918</c:v>
                </c:pt>
                <c:pt idx="556">
                  <c:v>39919</c:v>
                </c:pt>
                <c:pt idx="557">
                  <c:v>39920</c:v>
                </c:pt>
                <c:pt idx="558">
                  <c:v>39921</c:v>
                </c:pt>
                <c:pt idx="559">
                  <c:v>39922</c:v>
                </c:pt>
                <c:pt idx="560">
                  <c:v>39923</c:v>
                </c:pt>
                <c:pt idx="561">
                  <c:v>39924</c:v>
                </c:pt>
                <c:pt idx="562">
                  <c:v>39925</c:v>
                </c:pt>
                <c:pt idx="563">
                  <c:v>39926</c:v>
                </c:pt>
                <c:pt idx="564">
                  <c:v>39927</c:v>
                </c:pt>
                <c:pt idx="565">
                  <c:v>39928</c:v>
                </c:pt>
                <c:pt idx="566">
                  <c:v>39929</c:v>
                </c:pt>
                <c:pt idx="567">
                  <c:v>39930</c:v>
                </c:pt>
                <c:pt idx="568">
                  <c:v>39931</c:v>
                </c:pt>
                <c:pt idx="569">
                  <c:v>39932</c:v>
                </c:pt>
                <c:pt idx="570">
                  <c:v>39933</c:v>
                </c:pt>
                <c:pt idx="571">
                  <c:v>39934</c:v>
                </c:pt>
                <c:pt idx="572">
                  <c:v>39935</c:v>
                </c:pt>
                <c:pt idx="573">
                  <c:v>39936</c:v>
                </c:pt>
                <c:pt idx="574">
                  <c:v>39937</c:v>
                </c:pt>
                <c:pt idx="575">
                  <c:v>39938</c:v>
                </c:pt>
                <c:pt idx="576">
                  <c:v>39939</c:v>
                </c:pt>
                <c:pt idx="577">
                  <c:v>39940</c:v>
                </c:pt>
                <c:pt idx="578">
                  <c:v>39941</c:v>
                </c:pt>
                <c:pt idx="579">
                  <c:v>39942</c:v>
                </c:pt>
                <c:pt idx="580">
                  <c:v>39943</c:v>
                </c:pt>
                <c:pt idx="581">
                  <c:v>39944</c:v>
                </c:pt>
                <c:pt idx="582">
                  <c:v>39945</c:v>
                </c:pt>
                <c:pt idx="583">
                  <c:v>39946</c:v>
                </c:pt>
                <c:pt idx="584">
                  <c:v>39947</c:v>
                </c:pt>
                <c:pt idx="585">
                  <c:v>39948</c:v>
                </c:pt>
                <c:pt idx="586">
                  <c:v>39949</c:v>
                </c:pt>
                <c:pt idx="587">
                  <c:v>39950</c:v>
                </c:pt>
                <c:pt idx="588">
                  <c:v>39951</c:v>
                </c:pt>
                <c:pt idx="589">
                  <c:v>39952</c:v>
                </c:pt>
                <c:pt idx="590">
                  <c:v>39953</c:v>
                </c:pt>
                <c:pt idx="591">
                  <c:v>39954</c:v>
                </c:pt>
                <c:pt idx="592">
                  <c:v>39955</c:v>
                </c:pt>
                <c:pt idx="593">
                  <c:v>39956</c:v>
                </c:pt>
                <c:pt idx="594">
                  <c:v>39957</c:v>
                </c:pt>
                <c:pt idx="595">
                  <c:v>39958</c:v>
                </c:pt>
                <c:pt idx="596">
                  <c:v>39959</c:v>
                </c:pt>
                <c:pt idx="597">
                  <c:v>39960</c:v>
                </c:pt>
                <c:pt idx="598">
                  <c:v>39961</c:v>
                </c:pt>
                <c:pt idx="599">
                  <c:v>39962</c:v>
                </c:pt>
                <c:pt idx="600">
                  <c:v>39963</c:v>
                </c:pt>
                <c:pt idx="601">
                  <c:v>39964</c:v>
                </c:pt>
                <c:pt idx="602">
                  <c:v>39965</c:v>
                </c:pt>
                <c:pt idx="603">
                  <c:v>39966</c:v>
                </c:pt>
                <c:pt idx="604">
                  <c:v>39967</c:v>
                </c:pt>
                <c:pt idx="605">
                  <c:v>39968</c:v>
                </c:pt>
                <c:pt idx="606">
                  <c:v>39969</c:v>
                </c:pt>
                <c:pt idx="607">
                  <c:v>39970</c:v>
                </c:pt>
                <c:pt idx="608">
                  <c:v>39971</c:v>
                </c:pt>
                <c:pt idx="609">
                  <c:v>39972</c:v>
                </c:pt>
                <c:pt idx="610">
                  <c:v>39973</c:v>
                </c:pt>
                <c:pt idx="611">
                  <c:v>39974</c:v>
                </c:pt>
                <c:pt idx="612">
                  <c:v>39975</c:v>
                </c:pt>
                <c:pt idx="613">
                  <c:v>39976</c:v>
                </c:pt>
                <c:pt idx="614">
                  <c:v>39977</c:v>
                </c:pt>
                <c:pt idx="615">
                  <c:v>39978</c:v>
                </c:pt>
                <c:pt idx="616">
                  <c:v>39979</c:v>
                </c:pt>
                <c:pt idx="617">
                  <c:v>39980</c:v>
                </c:pt>
                <c:pt idx="618">
                  <c:v>39995</c:v>
                </c:pt>
                <c:pt idx="619">
                  <c:v>39996</c:v>
                </c:pt>
                <c:pt idx="620">
                  <c:v>39997</c:v>
                </c:pt>
                <c:pt idx="621">
                  <c:v>39998</c:v>
                </c:pt>
                <c:pt idx="622">
                  <c:v>39999</c:v>
                </c:pt>
                <c:pt idx="623">
                  <c:v>40000</c:v>
                </c:pt>
                <c:pt idx="624">
                  <c:v>40001</c:v>
                </c:pt>
                <c:pt idx="625">
                  <c:v>40002</c:v>
                </c:pt>
                <c:pt idx="626">
                  <c:v>40003</c:v>
                </c:pt>
                <c:pt idx="627">
                  <c:v>40004</c:v>
                </c:pt>
                <c:pt idx="628">
                  <c:v>40005</c:v>
                </c:pt>
                <c:pt idx="629">
                  <c:v>40006</c:v>
                </c:pt>
                <c:pt idx="630">
                  <c:v>40007</c:v>
                </c:pt>
                <c:pt idx="631">
                  <c:v>40008</c:v>
                </c:pt>
                <c:pt idx="632">
                  <c:v>40009</c:v>
                </c:pt>
                <c:pt idx="633">
                  <c:v>40010</c:v>
                </c:pt>
                <c:pt idx="634">
                  <c:v>40011</c:v>
                </c:pt>
                <c:pt idx="635">
                  <c:v>40012</c:v>
                </c:pt>
                <c:pt idx="636">
                  <c:v>40013</c:v>
                </c:pt>
                <c:pt idx="637">
                  <c:v>40014</c:v>
                </c:pt>
                <c:pt idx="638">
                  <c:v>40015</c:v>
                </c:pt>
                <c:pt idx="639">
                  <c:v>40016</c:v>
                </c:pt>
                <c:pt idx="640">
                  <c:v>40023</c:v>
                </c:pt>
                <c:pt idx="641">
                  <c:v>40024</c:v>
                </c:pt>
                <c:pt idx="642">
                  <c:v>40025</c:v>
                </c:pt>
                <c:pt idx="643">
                  <c:v>40026</c:v>
                </c:pt>
                <c:pt idx="644">
                  <c:v>40027</c:v>
                </c:pt>
                <c:pt idx="645">
                  <c:v>40028</c:v>
                </c:pt>
                <c:pt idx="646">
                  <c:v>40029</c:v>
                </c:pt>
                <c:pt idx="647">
                  <c:v>40030</c:v>
                </c:pt>
                <c:pt idx="648">
                  <c:v>40031</c:v>
                </c:pt>
                <c:pt idx="649">
                  <c:v>40032</c:v>
                </c:pt>
                <c:pt idx="650">
                  <c:v>40033</c:v>
                </c:pt>
                <c:pt idx="651">
                  <c:v>40034</c:v>
                </c:pt>
                <c:pt idx="652">
                  <c:v>40035</c:v>
                </c:pt>
                <c:pt idx="653">
                  <c:v>40036</c:v>
                </c:pt>
                <c:pt idx="654">
                  <c:v>40037</c:v>
                </c:pt>
                <c:pt idx="655">
                  <c:v>40038</c:v>
                </c:pt>
                <c:pt idx="656">
                  <c:v>40039</c:v>
                </c:pt>
                <c:pt idx="657">
                  <c:v>40040</c:v>
                </c:pt>
                <c:pt idx="658">
                  <c:v>40041</c:v>
                </c:pt>
                <c:pt idx="659">
                  <c:v>40042</c:v>
                </c:pt>
                <c:pt idx="660">
                  <c:v>40043</c:v>
                </c:pt>
                <c:pt idx="661">
                  <c:v>40044</c:v>
                </c:pt>
                <c:pt idx="662">
                  <c:v>40045</c:v>
                </c:pt>
                <c:pt idx="663">
                  <c:v>40046</c:v>
                </c:pt>
                <c:pt idx="664">
                  <c:v>40047</c:v>
                </c:pt>
                <c:pt idx="665">
                  <c:v>40048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40054</c:v>
                </c:pt>
                <c:pt idx="672">
                  <c:v>40055</c:v>
                </c:pt>
                <c:pt idx="673">
                  <c:v>40056</c:v>
                </c:pt>
                <c:pt idx="674">
                  <c:v>40057</c:v>
                </c:pt>
                <c:pt idx="675">
                  <c:v>40058</c:v>
                </c:pt>
                <c:pt idx="676">
                  <c:v>40059</c:v>
                </c:pt>
                <c:pt idx="677">
                  <c:v>40060</c:v>
                </c:pt>
                <c:pt idx="678">
                  <c:v>40061</c:v>
                </c:pt>
                <c:pt idx="679">
                  <c:v>40062</c:v>
                </c:pt>
                <c:pt idx="680">
                  <c:v>40063</c:v>
                </c:pt>
                <c:pt idx="681">
                  <c:v>40064</c:v>
                </c:pt>
                <c:pt idx="682">
                  <c:v>40065</c:v>
                </c:pt>
                <c:pt idx="683">
                  <c:v>40066</c:v>
                </c:pt>
                <c:pt idx="684">
                  <c:v>40067</c:v>
                </c:pt>
                <c:pt idx="685">
                  <c:v>40068</c:v>
                </c:pt>
                <c:pt idx="686">
                  <c:v>40069</c:v>
                </c:pt>
                <c:pt idx="687">
                  <c:v>40070</c:v>
                </c:pt>
                <c:pt idx="688">
                  <c:v>40071</c:v>
                </c:pt>
                <c:pt idx="689">
                  <c:v>40072</c:v>
                </c:pt>
                <c:pt idx="690">
                  <c:v>40073</c:v>
                </c:pt>
                <c:pt idx="691">
                  <c:v>40074</c:v>
                </c:pt>
                <c:pt idx="692">
                  <c:v>40075</c:v>
                </c:pt>
                <c:pt idx="693">
                  <c:v>40076</c:v>
                </c:pt>
                <c:pt idx="694">
                  <c:v>40077</c:v>
                </c:pt>
                <c:pt idx="695">
                  <c:v>40078</c:v>
                </c:pt>
                <c:pt idx="696">
                  <c:v>40079</c:v>
                </c:pt>
                <c:pt idx="697">
                  <c:v>40080</c:v>
                </c:pt>
                <c:pt idx="698">
                  <c:v>40081</c:v>
                </c:pt>
                <c:pt idx="699">
                  <c:v>40082</c:v>
                </c:pt>
                <c:pt idx="700">
                  <c:v>40085</c:v>
                </c:pt>
                <c:pt idx="701">
                  <c:v>40086</c:v>
                </c:pt>
                <c:pt idx="702">
                  <c:v>40087</c:v>
                </c:pt>
                <c:pt idx="703">
                  <c:v>40088</c:v>
                </c:pt>
                <c:pt idx="704">
                  <c:v>40089</c:v>
                </c:pt>
                <c:pt idx="705">
                  <c:v>40090</c:v>
                </c:pt>
                <c:pt idx="706">
                  <c:v>40091</c:v>
                </c:pt>
                <c:pt idx="707">
                  <c:v>40092</c:v>
                </c:pt>
                <c:pt idx="708">
                  <c:v>40093</c:v>
                </c:pt>
                <c:pt idx="709">
                  <c:v>40094</c:v>
                </c:pt>
                <c:pt idx="710">
                  <c:v>40095</c:v>
                </c:pt>
                <c:pt idx="711">
                  <c:v>40096</c:v>
                </c:pt>
                <c:pt idx="712">
                  <c:v>40097</c:v>
                </c:pt>
                <c:pt idx="713">
                  <c:v>40100</c:v>
                </c:pt>
                <c:pt idx="714">
                  <c:v>40101</c:v>
                </c:pt>
                <c:pt idx="715">
                  <c:v>40102</c:v>
                </c:pt>
                <c:pt idx="716">
                  <c:v>40103</c:v>
                </c:pt>
                <c:pt idx="717">
                  <c:v>40104</c:v>
                </c:pt>
                <c:pt idx="718">
                  <c:v>40105</c:v>
                </c:pt>
                <c:pt idx="719">
                  <c:v>40106</c:v>
                </c:pt>
                <c:pt idx="720">
                  <c:v>40107</c:v>
                </c:pt>
                <c:pt idx="721">
                  <c:v>40108</c:v>
                </c:pt>
                <c:pt idx="722">
                  <c:v>40109</c:v>
                </c:pt>
                <c:pt idx="723">
                  <c:v>40110</c:v>
                </c:pt>
                <c:pt idx="724">
                  <c:v>40111</c:v>
                </c:pt>
                <c:pt idx="725">
                  <c:v>40112</c:v>
                </c:pt>
                <c:pt idx="726">
                  <c:v>40113</c:v>
                </c:pt>
                <c:pt idx="727">
                  <c:v>40114</c:v>
                </c:pt>
                <c:pt idx="728">
                  <c:v>40115</c:v>
                </c:pt>
                <c:pt idx="729">
                  <c:v>40116</c:v>
                </c:pt>
                <c:pt idx="730">
                  <c:v>40117</c:v>
                </c:pt>
                <c:pt idx="731">
                  <c:v>40118</c:v>
                </c:pt>
                <c:pt idx="732">
                  <c:v>40119</c:v>
                </c:pt>
                <c:pt idx="733">
                  <c:v>40120</c:v>
                </c:pt>
                <c:pt idx="734">
                  <c:v>40121</c:v>
                </c:pt>
                <c:pt idx="735">
                  <c:v>40122</c:v>
                </c:pt>
                <c:pt idx="736">
                  <c:v>40123</c:v>
                </c:pt>
                <c:pt idx="737">
                  <c:v>40124</c:v>
                </c:pt>
                <c:pt idx="738">
                  <c:v>40125</c:v>
                </c:pt>
                <c:pt idx="739">
                  <c:v>40126</c:v>
                </c:pt>
                <c:pt idx="740">
                  <c:v>40127</c:v>
                </c:pt>
                <c:pt idx="741">
                  <c:v>40128</c:v>
                </c:pt>
                <c:pt idx="742">
                  <c:v>40129</c:v>
                </c:pt>
                <c:pt idx="743">
                  <c:v>40130</c:v>
                </c:pt>
                <c:pt idx="744">
                  <c:v>40131</c:v>
                </c:pt>
                <c:pt idx="745">
                  <c:v>40132</c:v>
                </c:pt>
                <c:pt idx="746">
                  <c:v>40133</c:v>
                </c:pt>
                <c:pt idx="747">
                  <c:v>40134</c:v>
                </c:pt>
                <c:pt idx="748">
                  <c:v>40135</c:v>
                </c:pt>
                <c:pt idx="749">
                  <c:v>40136</c:v>
                </c:pt>
                <c:pt idx="750">
                  <c:v>40137</c:v>
                </c:pt>
                <c:pt idx="751">
                  <c:v>40138</c:v>
                </c:pt>
                <c:pt idx="752">
                  <c:v>40139</c:v>
                </c:pt>
                <c:pt idx="753">
                  <c:v>40140</c:v>
                </c:pt>
                <c:pt idx="754">
                  <c:v>40141</c:v>
                </c:pt>
                <c:pt idx="755">
                  <c:v>40142</c:v>
                </c:pt>
                <c:pt idx="756">
                  <c:v>40143</c:v>
                </c:pt>
                <c:pt idx="757">
                  <c:v>40144</c:v>
                </c:pt>
                <c:pt idx="758">
                  <c:v>40145</c:v>
                </c:pt>
                <c:pt idx="759">
                  <c:v>40146</c:v>
                </c:pt>
                <c:pt idx="760">
                  <c:v>40147</c:v>
                </c:pt>
                <c:pt idx="761">
                  <c:v>40148</c:v>
                </c:pt>
                <c:pt idx="762">
                  <c:v>40149</c:v>
                </c:pt>
                <c:pt idx="763">
                  <c:v>40150</c:v>
                </c:pt>
                <c:pt idx="764">
                  <c:v>40151</c:v>
                </c:pt>
                <c:pt idx="765">
                  <c:v>40152</c:v>
                </c:pt>
                <c:pt idx="766">
                  <c:v>40153</c:v>
                </c:pt>
                <c:pt idx="767">
                  <c:v>40154</c:v>
                </c:pt>
                <c:pt idx="768">
                  <c:v>40155</c:v>
                </c:pt>
                <c:pt idx="769">
                  <c:v>40156</c:v>
                </c:pt>
                <c:pt idx="770">
                  <c:v>40157</c:v>
                </c:pt>
                <c:pt idx="771">
                  <c:v>40158</c:v>
                </c:pt>
                <c:pt idx="772">
                  <c:v>40159</c:v>
                </c:pt>
                <c:pt idx="773">
                  <c:v>40160</c:v>
                </c:pt>
                <c:pt idx="774">
                  <c:v>40161</c:v>
                </c:pt>
                <c:pt idx="775">
                  <c:v>40162</c:v>
                </c:pt>
                <c:pt idx="776">
                  <c:v>40163</c:v>
                </c:pt>
                <c:pt idx="777">
                  <c:v>40164</c:v>
                </c:pt>
                <c:pt idx="778">
                  <c:v>40165</c:v>
                </c:pt>
                <c:pt idx="779">
                  <c:v>40166</c:v>
                </c:pt>
                <c:pt idx="780">
                  <c:v>40167</c:v>
                </c:pt>
                <c:pt idx="781">
                  <c:v>40168</c:v>
                </c:pt>
                <c:pt idx="782">
                  <c:v>40169</c:v>
                </c:pt>
                <c:pt idx="783">
                  <c:v>40170</c:v>
                </c:pt>
                <c:pt idx="784">
                  <c:v>40171</c:v>
                </c:pt>
                <c:pt idx="785">
                  <c:v>40172</c:v>
                </c:pt>
                <c:pt idx="786">
                  <c:v>40173</c:v>
                </c:pt>
                <c:pt idx="787">
                  <c:v>40174</c:v>
                </c:pt>
                <c:pt idx="788">
                  <c:v>40175</c:v>
                </c:pt>
                <c:pt idx="789">
                  <c:v>40176</c:v>
                </c:pt>
                <c:pt idx="790">
                  <c:v>40177</c:v>
                </c:pt>
                <c:pt idx="791">
                  <c:v>40178</c:v>
                </c:pt>
                <c:pt idx="792">
                  <c:v>40179</c:v>
                </c:pt>
                <c:pt idx="793">
                  <c:v>40180</c:v>
                </c:pt>
                <c:pt idx="794">
                  <c:v>40181</c:v>
                </c:pt>
                <c:pt idx="795">
                  <c:v>40182</c:v>
                </c:pt>
                <c:pt idx="796">
                  <c:v>40183</c:v>
                </c:pt>
                <c:pt idx="797">
                  <c:v>40184</c:v>
                </c:pt>
                <c:pt idx="798">
                  <c:v>40185</c:v>
                </c:pt>
                <c:pt idx="799">
                  <c:v>40186</c:v>
                </c:pt>
                <c:pt idx="800">
                  <c:v>40187</c:v>
                </c:pt>
                <c:pt idx="801">
                  <c:v>40188</c:v>
                </c:pt>
                <c:pt idx="802">
                  <c:v>40189</c:v>
                </c:pt>
                <c:pt idx="803">
                  <c:v>40190</c:v>
                </c:pt>
                <c:pt idx="804">
                  <c:v>40191</c:v>
                </c:pt>
                <c:pt idx="805">
                  <c:v>40192</c:v>
                </c:pt>
                <c:pt idx="806">
                  <c:v>40193</c:v>
                </c:pt>
                <c:pt idx="807">
                  <c:v>40194</c:v>
                </c:pt>
                <c:pt idx="808">
                  <c:v>40195</c:v>
                </c:pt>
                <c:pt idx="809">
                  <c:v>40196</c:v>
                </c:pt>
                <c:pt idx="810">
                  <c:v>40197</c:v>
                </c:pt>
                <c:pt idx="811">
                  <c:v>40198</c:v>
                </c:pt>
                <c:pt idx="812">
                  <c:v>40199</c:v>
                </c:pt>
                <c:pt idx="813">
                  <c:v>40200</c:v>
                </c:pt>
                <c:pt idx="814">
                  <c:v>40201</c:v>
                </c:pt>
                <c:pt idx="815">
                  <c:v>40202</c:v>
                </c:pt>
                <c:pt idx="816">
                  <c:v>40203</c:v>
                </c:pt>
                <c:pt idx="817">
                  <c:v>40204</c:v>
                </c:pt>
                <c:pt idx="818">
                  <c:v>40205</c:v>
                </c:pt>
                <c:pt idx="819">
                  <c:v>40206</c:v>
                </c:pt>
                <c:pt idx="820">
                  <c:v>40207</c:v>
                </c:pt>
                <c:pt idx="821">
                  <c:v>40208</c:v>
                </c:pt>
                <c:pt idx="822">
                  <c:v>40209</c:v>
                </c:pt>
                <c:pt idx="823">
                  <c:v>40210</c:v>
                </c:pt>
                <c:pt idx="824">
                  <c:v>40211</c:v>
                </c:pt>
                <c:pt idx="825">
                  <c:v>40212</c:v>
                </c:pt>
                <c:pt idx="826">
                  <c:v>40213</c:v>
                </c:pt>
                <c:pt idx="827">
                  <c:v>40214</c:v>
                </c:pt>
                <c:pt idx="828">
                  <c:v>40215</c:v>
                </c:pt>
                <c:pt idx="829">
                  <c:v>40216</c:v>
                </c:pt>
                <c:pt idx="830">
                  <c:v>40217</c:v>
                </c:pt>
                <c:pt idx="831">
                  <c:v>40218</c:v>
                </c:pt>
                <c:pt idx="832">
                  <c:v>40219</c:v>
                </c:pt>
                <c:pt idx="833">
                  <c:v>40220</c:v>
                </c:pt>
                <c:pt idx="834">
                  <c:v>40221</c:v>
                </c:pt>
                <c:pt idx="835">
                  <c:v>40222</c:v>
                </c:pt>
                <c:pt idx="836">
                  <c:v>40223</c:v>
                </c:pt>
                <c:pt idx="837">
                  <c:v>40224</c:v>
                </c:pt>
                <c:pt idx="838">
                  <c:v>40225</c:v>
                </c:pt>
                <c:pt idx="839">
                  <c:v>40226</c:v>
                </c:pt>
                <c:pt idx="840">
                  <c:v>40227</c:v>
                </c:pt>
                <c:pt idx="841">
                  <c:v>40228</c:v>
                </c:pt>
                <c:pt idx="842">
                  <c:v>40229</c:v>
                </c:pt>
                <c:pt idx="843">
                  <c:v>40230</c:v>
                </c:pt>
                <c:pt idx="844">
                  <c:v>40231</c:v>
                </c:pt>
                <c:pt idx="845">
                  <c:v>40232</c:v>
                </c:pt>
                <c:pt idx="846">
                  <c:v>40233</c:v>
                </c:pt>
                <c:pt idx="847">
                  <c:v>40234</c:v>
                </c:pt>
                <c:pt idx="848">
                  <c:v>40235</c:v>
                </c:pt>
                <c:pt idx="849">
                  <c:v>40236</c:v>
                </c:pt>
                <c:pt idx="850">
                  <c:v>40237</c:v>
                </c:pt>
                <c:pt idx="851">
                  <c:v>40238</c:v>
                </c:pt>
                <c:pt idx="852">
                  <c:v>40243</c:v>
                </c:pt>
                <c:pt idx="853">
                  <c:v>40244</c:v>
                </c:pt>
                <c:pt idx="854">
                  <c:v>40245</c:v>
                </c:pt>
                <c:pt idx="855">
                  <c:v>40246</c:v>
                </c:pt>
                <c:pt idx="856">
                  <c:v>40247</c:v>
                </c:pt>
                <c:pt idx="857">
                  <c:v>40248</c:v>
                </c:pt>
                <c:pt idx="858">
                  <c:v>40249</c:v>
                </c:pt>
                <c:pt idx="859">
                  <c:v>40250</c:v>
                </c:pt>
                <c:pt idx="860">
                  <c:v>40251</c:v>
                </c:pt>
                <c:pt idx="861">
                  <c:v>40252</c:v>
                </c:pt>
                <c:pt idx="862">
                  <c:v>40253</c:v>
                </c:pt>
                <c:pt idx="863">
                  <c:v>40254</c:v>
                </c:pt>
                <c:pt idx="864">
                  <c:v>40255</c:v>
                </c:pt>
                <c:pt idx="865">
                  <c:v>40256</c:v>
                </c:pt>
                <c:pt idx="866">
                  <c:v>40257</c:v>
                </c:pt>
                <c:pt idx="867">
                  <c:v>40258</c:v>
                </c:pt>
                <c:pt idx="868">
                  <c:v>40259</c:v>
                </c:pt>
                <c:pt idx="869">
                  <c:v>40260</c:v>
                </c:pt>
                <c:pt idx="870">
                  <c:v>40261</c:v>
                </c:pt>
                <c:pt idx="871">
                  <c:v>40262</c:v>
                </c:pt>
                <c:pt idx="872">
                  <c:v>40263</c:v>
                </c:pt>
                <c:pt idx="873">
                  <c:v>40264</c:v>
                </c:pt>
                <c:pt idx="874">
                  <c:v>40265</c:v>
                </c:pt>
                <c:pt idx="875">
                  <c:v>40266</c:v>
                </c:pt>
                <c:pt idx="876">
                  <c:v>40267</c:v>
                </c:pt>
                <c:pt idx="877">
                  <c:v>40268</c:v>
                </c:pt>
                <c:pt idx="878">
                  <c:v>40269</c:v>
                </c:pt>
                <c:pt idx="879">
                  <c:v>40270</c:v>
                </c:pt>
                <c:pt idx="880">
                  <c:v>40271</c:v>
                </c:pt>
                <c:pt idx="881">
                  <c:v>40272</c:v>
                </c:pt>
                <c:pt idx="882">
                  <c:v>40273</c:v>
                </c:pt>
                <c:pt idx="883">
                  <c:v>40274</c:v>
                </c:pt>
                <c:pt idx="884">
                  <c:v>40275</c:v>
                </c:pt>
                <c:pt idx="885">
                  <c:v>40276</c:v>
                </c:pt>
                <c:pt idx="886">
                  <c:v>40277</c:v>
                </c:pt>
                <c:pt idx="887">
                  <c:v>40278</c:v>
                </c:pt>
                <c:pt idx="888">
                  <c:v>40279</c:v>
                </c:pt>
                <c:pt idx="889">
                  <c:v>40280</c:v>
                </c:pt>
                <c:pt idx="890">
                  <c:v>40281</c:v>
                </c:pt>
                <c:pt idx="891">
                  <c:v>40282</c:v>
                </c:pt>
                <c:pt idx="892">
                  <c:v>40283</c:v>
                </c:pt>
                <c:pt idx="893">
                  <c:v>40284</c:v>
                </c:pt>
                <c:pt idx="894">
                  <c:v>40285</c:v>
                </c:pt>
                <c:pt idx="895">
                  <c:v>40286</c:v>
                </c:pt>
                <c:pt idx="896">
                  <c:v>40288</c:v>
                </c:pt>
                <c:pt idx="897">
                  <c:v>40289</c:v>
                </c:pt>
                <c:pt idx="898">
                  <c:v>40290</c:v>
                </c:pt>
                <c:pt idx="899">
                  <c:v>40291</c:v>
                </c:pt>
                <c:pt idx="900">
                  <c:v>40292</c:v>
                </c:pt>
                <c:pt idx="901">
                  <c:v>40293</c:v>
                </c:pt>
                <c:pt idx="902">
                  <c:v>40294</c:v>
                </c:pt>
                <c:pt idx="903">
                  <c:v>40295</c:v>
                </c:pt>
                <c:pt idx="904">
                  <c:v>40296</c:v>
                </c:pt>
                <c:pt idx="905">
                  <c:v>40297</c:v>
                </c:pt>
                <c:pt idx="906">
                  <c:v>40298</c:v>
                </c:pt>
                <c:pt idx="907">
                  <c:v>40299</c:v>
                </c:pt>
                <c:pt idx="908">
                  <c:v>40304</c:v>
                </c:pt>
                <c:pt idx="909">
                  <c:v>40305</c:v>
                </c:pt>
                <c:pt idx="910">
                  <c:v>40306</c:v>
                </c:pt>
                <c:pt idx="911">
                  <c:v>40307</c:v>
                </c:pt>
                <c:pt idx="912">
                  <c:v>40308</c:v>
                </c:pt>
                <c:pt idx="913">
                  <c:v>40309</c:v>
                </c:pt>
                <c:pt idx="914">
                  <c:v>40310</c:v>
                </c:pt>
                <c:pt idx="915">
                  <c:v>40311</c:v>
                </c:pt>
                <c:pt idx="916">
                  <c:v>40312</c:v>
                </c:pt>
                <c:pt idx="917">
                  <c:v>40313</c:v>
                </c:pt>
                <c:pt idx="918">
                  <c:v>40314</c:v>
                </c:pt>
                <c:pt idx="919">
                  <c:v>40315</c:v>
                </c:pt>
                <c:pt idx="920">
                  <c:v>40316</c:v>
                </c:pt>
                <c:pt idx="921">
                  <c:v>40317</c:v>
                </c:pt>
                <c:pt idx="922">
                  <c:v>40318</c:v>
                </c:pt>
                <c:pt idx="923">
                  <c:v>40319</c:v>
                </c:pt>
                <c:pt idx="924">
                  <c:v>40320</c:v>
                </c:pt>
                <c:pt idx="925">
                  <c:v>40321</c:v>
                </c:pt>
                <c:pt idx="926">
                  <c:v>40322</c:v>
                </c:pt>
                <c:pt idx="927">
                  <c:v>40323</c:v>
                </c:pt>
                <c:pt idx="928">
                  <c:v>40324</c:v>
                </c:pt>
                <c:pt idx="929">
                  <c:v>40325</c:v>
                </c:pt>
                <c:pt idx="930">
                  <c:v>40326</c:v>
                </c:pt>
                <c:pt idx="931">
                  <c:v>40327</c:v>
                </c:pt>
                <c:pt idx="932">
                  <c:v>40328</c:v>
                </c:pt>
                <c:pt idx="933">
                  <c:v>40329</c:v>
                </c:pt>
                <c:pt idx="934">
                  <c:v>40330</c:v>
                </c:pt>
                <c:pt idx="935">
                  <c:v>40331</c:v>
                </c:pt>
                <c:pt idx="936">
                  <c:v>40332</c:v>
                </c:pt>
                <c:pt idx="937">
                  <c:v>40333</c:v>
                </c:pt>
                <c:pt idx="938">
                  <c:v>40334</c:v>
                </c:pt>
                <c:pt idx="939">
                  <c:v>40335</c:v>
                </c:pt>
                <c:pt idx="940">
                  <c:v>40336</c:v>
                </c:pt>
                <c:pt idx="941">
                  <c:v>40337</c:v>
                </c:pt>
                <c:pt idx="942">
                  <c:v>40338</c:v>
                </c:pt>
                <c:pt idx="943">
                  <c:v>40339</c:v>
                </c:pt>
                <c:pt idx="944">
                  <c:v>40340</c:v>
                </c:pt>
                <c:pt idx="945">
                  <c:v>40341</c:v>
                </c:pt>
                <c:pt idx="946">
                  <c:v>40342</c:v>
                </c:pt>
                <c:pt idx="947">
                  <c:v>40343</c:v>
                </c:pt>
                <c:pt idx="948">
                  <c:v>40344</c:v>
                </c:pt>
                <c:pt idx="949">
                  <c:v>40345</c:v>
                </c:pt>
                <c:pt idx="950">
                  <c:v>40346</c:v>
                </c:pt>
                <c:pt idx="951">
                  <c:v>40347</c:v>
                </c:pt>
                <c:pt idx="952">
                  <c:v>40348</c:v>
                </c:pt>
                <c:pt idx="953">
                  <c:v>40349</c:v>
                </c:pt>
                <c:pt idx="954">
                  <c:v>40350</c:v>
                </c:pt>
                <c:pt idx="955">
                  <c:v>40351</c:v>
                </c:pt>
                <c:pt idx="956">
                  <c:v>40352</c:v>
                </c:pt>
                <c:pt idx="957">
                  <c:v>40353</c:v>
                </c:pt>
                <c:pt idx="958">
                  <c:v>40354</c:v>
                </c:pt>
                <c:pt idx="959">
                  <c:v>40355</c:v>
                </c:pt>
                <c:pt idx="960">
                  <c:v>40356</c:v>
                </c:pt>
                <c:pt idx="961">
                  <c:v>40357</c:v>
                </c:pt>
                <c:pt idx="962">
                  <c:v>40358</c:v>
                </c:pt>
                <c:pt idx="963">
                  <c:v>40359</c:v>
                </c:pt>
                <c:pt idx="964">
                  <c:v>40360</c:v>
                </c:pt>
                <c:pt idx="965">
                  <c:v>40361</c:v>
                </c:pt>
                <c:pt idx="966">
                  <c:v>40362</c:v>
                </c:pt>
                <c:pt idx="967">
                  <c:v>40363</c:v>
                </c:pt>
                <c:pt idx="968">
                  <c:v>40364</c:v>
                </c:pt>
                <c:pt idx="969">
                  <c:v>40365</c:v>
                </c:pt>
                <c:pt idx="970">
                  <c:v>40366</c:v>
                </c:pt>
                <c:pt idx="971">
                  <c:v>40367</c:v>
                </c:pt>
                <c:pt idx="972">
                  <c:v>40368</c:v>
                </c:pt>
                <c:pt idx="973">
                  <c:v>40369</c:v>
                </c:pt>
                <c:pt idx="974">
                  <c:v>40370</c:v>
                </c:pt>
                <c:pt idx="975">
                  <c:v>40371</c:v>
                </c:pt>
                <c:pt idx="976">
                  <c:v>40372</c:v>
                </c:pt>
                <c:pt idx="977">
                  <c:v>40373</c:v>
                </c:pt>
                <c:pt idx="978">
                  <c:v>40374</c:v>
                </c:pt>
                <c:pt idx="979">
                  <c:v>40375</c:v>
                </c:pt>
                <c:pt idx="980">
                  <c:v>40376</c:v>
                </c:pt>
                <c:pt idx="981">
                  <c:v>40377</c:v>
                </c:pt>
                <c:pt idx="982">
                  <c:v>40378</c:v>
                </c:pt>
                <c:pt idx="983">
                  <c:v>40379</c:v>
                </c:pt>
                <c:pt idx="984">
                  <c:v>40380</c:v>
                </c:pt>
                <c:pt idx="985">
                  <c:v>40381</c:v>
                </c:pt>
                <c:pt idx="986">
                  <c:v>40382</c:v>
                </c:pt>
                <c:pt idx="987">
                  <c:v>40383</c:v>
                </c:pt>
                <c:pt idx="988">
                  <c:v>40384</c:v>
                </c:pt>
                <c:pt idx="989">
                  <c:v>40385</c:v>
                </c:pt>
                <c:pt idx="990">
                  <c:v>40386</c:v>
                </c:pt>
                <c:pt idx="991">
                  <c:v>40387</c:v>
                </c:pt>
                <c:pt idx="992">
                  <c:v>40388</c:v>
                </c:pt>
                <c:pt idx="993">
                  <c:v>40389</c:v>
                </c:pt>
                <c:pt idx="994">
                  <c:v>40390</c:v>
                </c:pt>
                <c:pt idx="995">
                  <c:v>40391</c:v>
                </c:pt>
                <c:pt idx="996">
                  <c:v>40392</c:v>
                </c:pt>
                <c:pt idx="997">
                  <c:v>40393</c:v>
                </c:pt>
                <c:pt idx="998">
                  <c:v>40404</c:v>
                </c:pt>
                <c:pt idx="999">
                  <c:v>40405</c:v>
                </c:pt>
                <c:pt idx="1000">
                  <c:v>40406</c:v>
                </c:pt>
                <c:pt idx="1001">
                  <c:v>40407</c:v>
                </c:pt>
                <c:pt idx="1002">
                  <c:v>40408</c:v>
                </c:pt>
                <c:pt idx="1003">
                  <c:v>40409</c:v>
                </c:pt>
                <c:pt idx="1004">
                  <c:v>40410</c:v>
                </c:pt>
                <c:pt idx="1005">
                  <c:v>40411</c:v>
                </c:pt>
                <c:pt idx="1006">
                  <c:v>40412</c:v>
                </c:pt>
                <c:pt idx="1007">
                  <c:v>40413</c:v>
                </c:pt>
                <c:pt idx="1008">
                  <c:v>40414</c:v>
                </c:pt>
                <c:pt idx="1009">
                  <c:v>40415</c:v>
                </c:pt>
                <c:pt idx="1010">
                  <c:v>40416</c:v>
                </c:pt>
                <c:pt idx="1011">
                  <c:v>40417</c:v>
                </c:pt>
                <c:pt idx="1012">
                  <c:v>40418</c:v>
                </c:pt>
                <c:pt idx="1013">
                  <c:v>40419</c:v>
                </c:pt>
                <c:pt idx="1014">
                  <c:v>40420</c:v>
                </c:pt>
                <c:pt idx="1015">
                  <c:v>40421</c:v>
                </c:pt>
                <c:pt idx="1016">
                  <c:v>40422</c:v>
                </c:pt>
                <c:pt idx="1017">
                  <c:v>40423</c:v>
                </c:pt>
                <c:pt idx="1018">
                  <c:v>40424</c:v>
                </c:pt>
                <c:pt idx="1019">
                  <c:v>40425</c:v>
                </c:pt>
                <c:pt idx="1020">
                  <c:v>40426</c:v>
                </c:pt>
                <c:pt idx="1021">
                  <c:v>40427</c:v>
                </c:pt>
                <c:pt idx="1022">
                  <c:v>40428</c:v>
                </c:pt>
                <c:pt idx="1023">
                  <c:v>40429</c:v>
                </c:pt>
                <c:pt idx="1024">
                  <c:v>40430</c:v>
                </c:pt>
                <c:pt idx="1025">
                  <c:v>40431</c:v>
                </c:pt>
                <c:pt idx="1026">
                  <c:v>40432</c:v>
                </c:pt>
                <c:pt idx="1027">
                  <c:v>40433</c:v>
                </c:pt>
                <c:pt idx="1028">
                  <c:v>40437</c:v>
                </c:pt>
                <c:pt idx="1029">
                  <c:v>40438</c:v>
                </c:pt>
                <c:pt idx="1030">
                  <c:v>40445</c:v>
                </c:pt>
                <c:pt idx="1031">
                  <c:v>40446</c:v>
                </c:pt>
                <c:pt idx="1032">
                  <c:v>40447</c:v>
                </c:pt>
                <c:pt idx="1033">
                  <c:v>40448</c:v>
                </c:pt>
                <c:pt idx="1034">
                  <c:v>40449</c:v>
                </c:pt>
                <c:pt idx="1035">
                  <c:v>40450</c:v>
                </c:pt>
                <c:pt idx="1036">
                  <c:v>40451</c:v>
                </c:pt>
                <c:pt idx="1037">
                  <c:v>40452</c:v>
                </c:pt>
                <c:pt idx="1038">
                  <c:v>40453</c:v>
                </c:pt>
                <c:pt idx="1039">
                  <c:v>40454</c:v>
                </c:pt>
                <c:pt idx="1040">
                  <c:v>40455</c:v>
                </c:pt>
                <c:pt idx="1041">
                  <c:v>40456</c:v>
                </c:pt>
                <c:pt idx="1042">
                  <c:v>40457</c:v>
                </c:pt>
                <c:pt idx="1043">
                  <c:v>40458</c:v>
                </c:pt>
                <c:pt idx="1044">
                  <c:v>40459</c:v>
                </c:pt>
                <c:pt idx="1045">
                  <c:v>40460</c:v>
                </c:pt>
                <c:pt idx="1046">
                  <c:v>40461</c:v>
                </c:pt>
                <c:pt idx="1047">
                  <c:v>40462</c:v>
                </c:pt>
                <c:pt idx="1048">
                  <c:v>40463</c:v>
                </c:pt>
                <c:pt idx="1049">
                  <c:v>40466</c:v>
                </c:pt>
                <c:pt idx="1050">
                  <c:v>40467</c:v>
                </c:pt>
                <c:pt idx="1051">
                  <c:v>40468</c:v>
                </c:pt>
                <c:pt idx="1052">
                  <c:v>40469</c:v>
                </c:pt>
                <c:pt idx="1053">
                  <c:v>40470</c:v>
                </c:pt>
                <c:pt idx="1054">
                  <c:v>40471</c:v>
                </c:pt>
                <c:pt idx="1055">
                  <c:v>40472</c:v>
                </c:pt>
                <c:pt idx="1056">
                  <c:v>40473</c:v>
                </c:pt>
                <c:pt idx="1057">
                  <c:v>40474</c:v>
                </c:pt>
                <c:pt idx="1058">
                  <c:v>40475</c:v>
                </c:pt>
                <c:pt idx="1059">
                  <c:v>40476</c:v>
                </c:pt>
                <c:pt idx="1060">
                  <c:v>40477</c:v>
                </c:pt>
                <c:pt idx="1061">
                  <c:v>40478</c:v>
                </c:pt>
                <c:pt idx="1062">
                  <c:v>40479</c:v>
                </c:pt>
                <c:pt idx="1063">
                  <c:v>40480</c:v>
                </c:pt>
                <c:pt idx="1064">
                  <c:v>40481</c:v>
                </c:pt>
                <c:pt idx="1065">
                  <c:v>40482</c:v>
                </c:pt>
                <c:pt idx="1066">
                  <c:v>40483</c:v>
                </c:pt>
                <c:pt idx="1067">
                  <c:v>40484</c:v>
                </c:pt>
                <c:pt idx="1068">
                  <c:v>40485</c:v>
                </c:pt>
                <c:pt idx="1069">
                  <c:v>40486</c:v>
                </c:pt>
                <c:pt idx="1070">
                  <c:v>40487</c:v>
                </c:pt>
                <c:pt idx="1071">
                  <c:v>40488</c:v>
                </c:pt>
                <c:pt idx="1072">
                  <c:v>40489</c:v>
                </c:pt>
                <c:pt idx="1073">
                  <c:v>40490</c:v>
                </c:pt>
                <c:pt idx="1074">
                  <c:v>40491</c:v>
                </c:pt>
                <c:pt idx="1075">
                  <c:v>40492</c:v>
                </c:pt>
                <c:pt idx="1076">
                  <c:v>40493</c:v>
                </c:pt>
                <c:pt idx="1077">
                  <c:v>40494</c:v>
                </c:pt>
                <c:pt idx="1078">
                  <c:v>40495</c:v>
                </c:pt>
                <c:pt idx="1079">
                  <c:v>40496</c:v>
                </c:pt>
                <c:pt idx="1080">
                  <c:v>40497</c:v>
                </c:pt>
                <c:pt idx="1081">
                  <c:v>40498</c:v>
                </c:pt>
                <c:pt idx="1082">
                  <c:v>40499</c:v>
                </c:pt>
                <c:pt idx="1083">
                  <c:v>40500</c:v>
                </c:pt>
                <c:pt idx="1084">
                  <c:v>40501</c:v>
                </c:pt>
                <c:pt idx="1085">
                  <c:v>40502</c:v>
                </c:pt>
                <c:pt idx="1086">
                  <c:v>40503</c:v>
                </c:pt>
                <c:pt idx="1087">
                  <c:v>40504</c:v>
                </c:pt>
                <c:pt idx="1088">
                  <c:v>40505</c:v>
                </c:pt>
                <c:pt idx="1089">
                  <c:v>40506</c:v>
                </c:pt>
                <c:pt idx="1090">
                  <c:v>40507</c:v>
                </c:pt>
                <c:pt idx="1091">
                  <c:v>40508</c:v>
                </c:pt>
                <c:pt idx="1092">
                  <c:v>40509</c:v>
                </c:pt>
                <c:pt idx="1093">
                  <c:v>40510</c:v>
                </c:pt>
                <c:pt idx="1094">
                  <c:v>40511</c:v>
                </c:pt>
                <c:pt idx="1095">
                  <c:v>40512</c:v>
                </c:pt>
                <c:pt idx="1096">
                  <c:v>40513</c:v>
                </c:pt>
                <c:pt idx="1097">
                  <c:v>40514</c:v>
                </c:pt>
                <c:pt idx="1098">
                  <c:v>40515</c:v>
                </c:pt>
                <c:pt idx="1099">
                  <c:v>40516</c:v>
                </c:pt>
                <c:pt idx="1100">
                  <c:v>40517</c:v>
                </c:pt>
                <c:pt idx="1101">
                  <c:v>40518</c:v>
                </c:pt>
                <c:pt idx="1102">
                  <c:v>40519</c:v>
                </c:pt>
                <c:pt idx="1103">
                  <c:v>40520</c:v>
                </c:pt>
                <c:pt idx="1104">
                  <c:v>40521</c:v>
                </c:pt>
                <c:pt idx="1105">
                  <c:v>40522</c:v>
                </c:pt>
                <c:pt idx="1106">
                  <c:v>40523</c:v>
                </c:pt>
                <c:pt idx="1107">
                  <c:v>40524</c:v>
                </c:pt>
                <c:pt idx="1108">
                  <c:v>40525</c:v>
                </c:pt>
                <c:pt idx="1109">
                  <c:v>40526</c:v>
                </c:pt>
                <c:pt idx="1110">
                  <c:v>40527</c:v>
                </c:pt>
                <c:pt idx="1111">
                  <c:v>40528</c:v>
                </c:pt>
                <c:pt idx="1112">
                  <c:v>40529</c:v>
                </c:pt>
                <c:pt idx="1113">
                  <c:v>40530</c:v>
                </c:pt>
                <c:pt idx="1114">
                  <c:v>40531</c:v>
                </c:pt>
                <c:pt idx="1115">
                  <c:v>40532</c:v>
                </c:pt>
                <c:pt idx="1116">
                  <c:v>40533</c:v>
                </c:pt>
                <c:pt idx="1117">
                  <c:v>40534</c:v>
                </c:pt>
                <c:pt idx="1118">
                  <c:v>40535</c:v>
                </c:pt>
                <c:pt idx="1119">
                  <c:v>40536</c:v>
                </c:pt>
                <c:pt idx="1120">
                  <c:v>40537</c:v>
                </c:pt>
                <c:pt idx="1121">
                  <c:v>40538</c:v>
                </c:pt>
                <c:pt idx="1122">
                  <c:v>40539</c:v>
                </c:pt>
                <c:pt idx="1123">
                  <c:v>40540</c:v>
                </c:pt>
                <c:pt idx="1124">
                  <c:v>40541</c:v>
                </c:pt>
                <c:pt idx="1125">
                  <c:v>40542</c:v>
                </c:pt>
                <c:pt idx="1126">
                  <c:v>40543</c:v>
                </c:pt>
                <c:pt idx="1127">
                  <c:v>40544</c:v>
                </c:pt>
                <c:pt idx="1128">
                  <c:v>40545</c:v>
                </c:pt>
                <c:pt idx="1129">
                  <c:v>40546</c:v>
                </c:pt>
                <c:pt idx="1130">
                  <c:v>40547</c:v>
                </c:pt>
                <c:pt idx="1131">
                  <c:v>40548</c:v>
                </c:pt>
                <c:pt idx="1132">
                  <c:v>40549</c:v>
                </c:pt>
                <c:pt idx="1133">
                  <c:v>40550</c:v>
                </c:pt>
                <c:pt idx="1134">
                  <c:v>40551</c:v>
                </c:pt>
                <c:pt idx="1135">
                  <c:v>40552</c:v>
                </c:pt>
                <c:pt idx="1136">
                  <c:v>40553</c:v>
                </c:pt>
                <c:pt idx="1137">
                  <c:v>40554</c:v>
                </c:pt>
                <c:pt idx="1138">
                  <c:v>40555</c:v>
                </c:pt>
                <c:pt idx="1139">
                  <c:v>40556</c:v>
                </c:pt>
                <c:pt idx="1140">
                  <c:v>40557</c:v>
                </c:pt>
                <c:pt idx="1141">
                  <c:v>40558</c:v>
                </c:pt>
                <c:pt idx="1142">
                  <c:v>40559</c:v>
                </c:pt>
                <c:pt idx="1143">
                  <c:v>40560</c:v>
                </c:pt>
                <c:pt idx="1144">
                  <c:v>40561</c:v>
                </c:pt>
                <c:pt idx="1145">
                  <c:v>40562</c:v>
                </c:pt>
                <c:pt idx="1146">
                  <c:v>40563</c:v>
                </c:pt>
                <c:pt idx="1147">
                  <c:v>40564</c:v>
                </c:pt>
                <c:pt idx="1148">
                  <c:v>40565</c:v>
                </c:pt>
                <c:pt idx="1149">
                  <c:v>40566</c:v>
                </c:pt>
                <c:pt idx="1150">
                  <c:v>40567</c:v>
                </c:pt>
                <c:pt idx="1151">
                  <c:v>40568</c:v>
                </c:pt>
                <c:pt idx="1152">
                  <c:v>40569</c:v>
                </c:pt>
                <c:pt idx="1153">
                  <c:v>40570</c:v>
                </c:pt>
                <c:pt idx="1154">
                  <c:v>40571</c:v>
                </c:pt>
                <c:pt idx="1155">
                  <c:v>40572</c:v>
                </c:pt>
                <c:pt idx="1156">
                  <c:v>40573</c:v>
                </c:pt>
                <c:pt idx="1157">
                  <c:v>40574</c:v>
                </c:pt>
                <c:pt idx="1158">
                  <c:v>40575</c:v>
                </c:pt>
                <c:pt idx="1159">
                  <c:v>40576</c:v>
                </c:pt>
                <c:pt idx="1160">
                  <c:v>40577</c:v>
                </c:pt>
                <c:pt idx="1161">
                  <c:v>40585</c:v>
                </c:pt>
                <c:pt idx="1162">
                  <c:v>40586</c:v>
                </c:pt>
                <c:pt idx="1163">
                  <c:v>40587</c:v>
                </c:pt>
                <c:pt idx="1164">
                  <c:v>40588</c:v>
                </c:pt>
                <c:pt idx="1165">
                  <c:v>40589</c:v>
                </c:pt>
                <c:pt idx="1166">
                  <c:v>40590</c:v>
                </c:pt>
                <c:pt idx="1167">
                  <c:v>40591</c:v>
                </c:pt>
                <c:pt idx="1168">
                  <c:v>40592</c:v>
                </c:pt>
                <c:pt idx="1169">
                  <c:v>40593</c:v>
                </c:pt>
                <c:pt idx="1170">
                  <c:v>40594</c:v>
                </c:pt>
                <c:pt idx="1171">
                  <c:v>40595</c:v>
                </c:pt>
                <c:pt idx="1172">
                  <c:v>40596</c:v>
                </c:pt>
                <c:pt idx="1173">
                  <c:v>40597</c:v>
                </c:pt>
                <c:pt idx="1174">
                  <c:v>40598</c:v>
                </c:pt>
                <c:pt idx="1175">
                  <c:v>40599</c:v>
                </c:pt>
                <c:pt idx="1176">
                  <c:v>40600</c:v>
                </c:pt>
                <c:pt idx="1177">
                  <c:v>40601</c:v>
                </c:pt>
                <c:pt idx="1178">
                  <c:v>40602</c:v>
                </c:pt>
                <c:pt idx="1179">
                  <c:v>40603</c:v>
                </c:pt>
                <c:pt idx="1180">
                  <c:v>40604</c:v>
                </c:pt>
                <c:pt idx="1181">
                  <c:v>40605</c:v>
                </c:pt>
                <c:pt idx="1182">
                  <c:v>40606</c:v>
                </c:pt>
                <c:pt idx="1183">
                  <c:v>40607</c:v>
                </c:pt>
                <c:pt idx="1184">
                  <c:v>40608</c:v>
                </c:pt>
                <c:pt idx="1185">
                  <c:v>40609</c:v>
                </c:pt>
                <c:pt idx="1186">
                  <c:v>40610</c:v>
                </c:pt>
                <c:pt idx="1187">
                  <c:v>40611</c:v>
                </c:pt>
                <c:pt idx="1188">
                  <c:v>40612</c:v>
                </c:pt>
                <c:pt idx="1189">
                  <c:v>40613</c:v>
                </c:pt>
                <c:pt idx="1190">
                  <c:v>40614</c:v>
                </c:pt>
                <c:pt idx="1191">
                  <c:v>40615</c:v>
                </c:pt>
                <c:pt idx="1192">
                  <c:v>40616</c:v>
                </c:pt>
                <c:pt idx="1193">
                  <c:v>40617</c:v>
                </c:pt>
                <c:pt idx="1194">
                  <c:v>40618</c:v>
                </c:pt>
                <c:pt idx="1195">
                  <c:v>40619</c:v>
                </c:pt>
                <c:pt idx="1196">
                  <c:v>40620</c:v>
                </c:pt>
                <c:pt idx="1197">
                  <c:v>40621</c:v>
                </c:pt>
                <c:pt idx="1198">
                  <c:v>40622</c:v>
                </c:pt>
                <c:pt idx="1199">
                  <c:v>40623</c:v>
                </c:pt>
                <c:pt idx="1200">
                  <c:v>40624</c:v>
                </c:pt>
                <c:pt idx="1201">
                  <c:v>40625</c:v>
                </c:pt>
                <c:pt idx="1202">
                  <c:v>40626</c:v>
                </c:pt>
                <c:pt idx="1203">
                  <c:v>40627</c:v>
                </c:pt>
                <c:pt idx="1204">
                  <c:v>40628</c:v>
                </c:pt>
                <c:pt idx="1205">
                  <c:v>40629</c:v>
                </c:pt>
                <c:pt idx="1206">
                  <c:v>40630</c:v>
                </c:pt>
                <c:pt idx="1207">
                  <c:v>40631</c:v>
                </c:pt>
                <c:pt idx="1208">
                  <c:v>40632</c:v>
                </c:pt>
                <c:pt idx="1209">
                  <c:v>40633</c:v>
                </c:pt>
                <c:pt idx="1210">
                  <c:v>40634</c:v>
                </c:pt>
                <c:pt idx="1211">
                  <c:v>40635</c:v>
                </c:pt>
                <c:pt idx="1212">
                  <c:v>40636</c:v>
                </c:pt>
                <c:pt idx="1213">
                  <c:v>40637</c:v>
                </c:pt>
                <c:pt idx="1214">
                  <c:v>40638</c:v>
                </c:pt>
                <c:pt idx="1215">
                  <c:v>40639</c:v>
                </c:pt>
                <c:pt idx="1216">
                  <c:v>40640</c:v>
                </c:pt>
                <c:pt idx="1217">
                  <c:v>40641</c:v>
                </c:pt>
                <c:pt idx="1218">
                  <c:v>40642</c:v>
                </c:pt>
                <c:pt idx="1219">
                  <c:v>40643</c:v>
                </c:pt>
                <c:pt idx="1220">
                  <c:v>40644</c:v>
                </c:pt>
                <c:pt idx="1221">
                  <c:v>40645</c:v>
                </c:pt>
                <c:pt idx="1222">
                  <c:v>40646</c:v>
                </c:pt>
                <c:pt idx="1223">
                  <c:v>40647</c:v>
                </c:pt>
                <c:pt idx="1224">
                  <c:v>40648</c:v>
                </c:pt>
                <c:pt idx="1225">
                  <c:v>40649</c:v>
                </c:pt>
                <c:pt idx="1226">
                  <c:v>40650</c:v>
                </c:pt>
                <c:pt idx="1227">
                  <c:v>40651</c:v>
                </c:pt>
                <c:pt idx="1228">
                  <c:v>40652</c:v>
                </c:pt>
                <c:pt idx="1229">
                  <c:v>40653</c:v>
                </c:pt>
                <c:pt idx="1230">
                  <c:v>40654</c:v>
                </c:pt>
                <c:pt idx="1231">
                  <c:v>40655</c:v>
                </c:pt>
                <c:pt idx="1232">
                  <c:v>40656</c:v>
                </c:pt>
                <c:pt idx="1233">
                  <c:v>40657</c:v>
                </c:pt>
                <c:pt idx="1234">
                  <c:v>40658</c:v>
                </c:pt>
                <c:pt idx="1235">
                  <c:v>40659</c:v>
                </c:pt>
                <c:pt idx="1236">
                  <c:v>40660</c:v>
                </c:pt>
                <c:pt idx="1237">
                  <c:v>40661</c:v>
                </c:pt>
                <c:pt idx="1238">
                  <c:v>40662</c:v>
                </c:pt>
                <c:pt idx="1239">
                  <c:v>40663</c:v>
                </c:pt>
                <c:pt idx="1240">
                  <c:v>40664</c:v>
                </c:pt>
                <c:pt idx="1241">
                  <c:v>40670</c:v>
                </c:pt>
                <c:pt idx="1242">
                  <c:v>40671</c:v>
                </c:pt>
                <c:pt idx="1243">
                  <c:v>40672</c:v>
                </c:pt>
                <c:pt idx="1244">
                  <c:v>40673</c:v>
                </c:pt>
                <c:pt idx="1245">
                  <c:v>40674</c:v>
                </c:pt>
                <c:pt idx="1246">
                  <c:v>40675</c:v>
                </c:pt>
                <c:pt idx="1247">
                  <c:v>40676</c:v>
                </c:pt>
                <c:pt idx="1248">
                  <c:v>40679</c:v>
                </c:pt>
                <c:pt idx="1249">
                  <c:v>40680</c:v>
                </c:pt>
                <c:pt idx="1250">
                  <c:v>40681</c:v>
                </c:pt>
                <c:pt idx="1251">
                  <c:v>40682</c:v>
                </c:pt>
                <c:pt idx="1252">
                  <c:v>40683</c:v>
                </c:pt>
                <c:pt idx="1253">
                  <c:v>40684</c:v>
                </c:pt>
                <c:pt idx="1254">
                  <c:v>40685</c:v>
                </c:pt>
                <c:pt idx="1255">
                  <c:v>40686</c:v>
                </c:pt>
                <c:pt idx="1256">
                  <c:v>40687</c:v>
                </c:pt>
                <c:pt idx="1257">
                  <c:v>40688</c:v>
                </c:pt>
                <c:pt idx="1258">
                  <c:v>40689</c:v>
                </c:pt>
                <c:pt idx="1259">
                  <c:v>40690</c:v>
                </c:pt>
                <c:pt idx="1260">
                  <c:v>40691</c:v>
                </c:pt>
                <c:pt idx="1261">
                  <c:v>40692</c:v>
                </c:pt>
                <c:pt idx="1262">
                  <c:v>40693</c:v>
                </c:pt>
                <c:pt idx="1263">
                  <c:v>40694</c:v>
                </c:pt>
                <c:pt idx="1264">
                  <c:v>40695</c:v>
                </c:pt>
                <c:pt idx="1265">
                  <c:v>40696</c:v>
                </c:pt>
                <c:pt idx="1266">
                  <c:v>40697</c:v>
                </c:pt>
                <c:pt idx="1267">
                  <c:v>40698</c:v>
                </c:pt>
                <c:pt idx="1268">
                  <c:v>40699</c:v>
                </c:pt>
                <c:pt idx="1269">
                  <c:v>40700</c:v>
                </c:pt>
                <c:pt idx="1270">
                  <c:v>40701</c:v>
                </c:pt>
                <c:pt idx="1271">
                  <c:v>40702</c:v>
                </c:pt>
                <c:pt idx="1272">
                  <c:v>40703</c:v>
                </c:pt>
                <c:pt idx="1273">
                  <c:v>40704</c:v>
                </c:pt>
                <c:pt idx="1274">
                  <c:v>40705</c:v>
                </c:pt>
                <c:pt idx="1275">
                  <c:v>40706</c:v>
                </c:pt>
                <c:pt idx="1276">
                  <c:v>40707</c:v>
                </c:pt>
                <c:pt idx="1277">
                  <c:v>40708</c:v>
                </c:pt>
                <c:pt idx="1278">
                  <c:v>40709</c:v>
                </c:pt>
                <c:pt idx="1279">
                  <c:v>40710</c:v>
                </c:pt>
                <c:pt idx="1280">
                  <c:v>40711</c:v>
                </c:pt>
                <c:pt idx="1281">
                  <c:v>40712</c:v>
                </c:pt>
                <c:pt idx="1282">
                  <c:v>40713</c:v>
                </c:pt>
                <c:pt idx="1283">
                  <c:v>40714</c:v>
                </c:pt>
                <c:pt idx="1284">
                  <c:v>40715</c:v>
                </c:pt>
                <c:pt idx="1285">
                  <c:v>40716</c:v>
                </c:pt>
                <c:pt idx="1286">
                  <c:v>40717</c:v>
                </c:pt>
                <c:pt idx="1287">
                  <c:v>40718</c:v>
                </c:pt>
                <c:pt idx="1288">
                  <c:v>40719</c:v>
                </c:pt>
                <c:pt idx="1289">
                  <c:v>40720</c:v>
                </c:pt>
                <c:pt idx="1290">
                  <c:v>40721</c:v>
                </c:pt>
                <c:pt idx="1291">
                  <c:v>40722</c:v>
                </c:pt>
                <c:pt idx="1292">
                  <c:v>40723</c:v>
                </c:pt>
                <c:pt idx="1293">
                  <c:v>40724</c:v>
                </c:pt>
                <c:pt idx="1294">
                  <c:v>40725</c:v>
                </c:pt>
                <c:pt idx="1295">
                  <c:v>40726</c:v>
                </c:pt>
                <c:pt idx="1296">
                  <c:v>40727</c:v>
                </c:pt>
                <c:pt idx="1297">
                  <c:v>40728</c:v>
                </c:pt>
                <c:pt idx="1298">
                  <c:v>40729</c:v>
                </c:pt>
                <c:pt idx="1299">
                  <c:v>40730</c:v>
                </c:pt>
                <c:pt idx="1300">
                  <c:v>40731</c:v>
                </c:pt>
                <c:pt idx="1301">
                  <c:v>40732</c:v>
                </c:pt>
                <c:pt idx="1302">
                  <c:v>40733</c:v>
                </c:pt>
                <c:pt idx="1303">
                  <c:v>40734</c:v>
                </c:pt>
                <c:pt idx="1304">
                  <c:v>40735</c:v>
                </c:pt>
                <c:pt idx="1305">
                  <c:v>40736</c:v>
                </c:pt>
                <c:pt idx="1306">
                  <c:v>40737</c:v>
                </c:pt>
                <c:pt idx="1307">
                  <c:v>40738</c:v>
                </c:pt>
                <c:pt idx="1308">
                  <c:v>40739</c:v>
                </c:pt>
                <c:pt idx="1309">
                  <c:v>40740</c:v>
                </c:pt>
                <c:pt idx="1310">
                  <c:v>40741</c:v>
                </c:pt>
                <c:pt idx="1311">
                  <c:v>40742</c:v>
                </c:pt>
                <c:pt idx="1312">
                  <c:v>40743</c:v>
                </c:pt>
                <c:pt idx="1313">
                  <c:v>40744</c:v>
                </c:pt>
                <c:pt idx="1314">
                  <c:v>40745</c:v>
                </c:pt>
                <c:pt idx="1315">
                  <c:v>40746</c:v>
                </c:pt>
                <c:pt idx="1316">
                  <c:v>40747</c:v>
                </c:pt>
                <c:pt idx="1317">
                  <c:v>40748</c:v>
                </c:pt>
                <c:pt idx="1318">
                  <c:v>40749</c:v>
                </c:pt>
                <c:pt idx="1319">
                  <c:v>40750</c:v>
                </c:pt>
                <c:pt idx="1320">
                  <c:v>40751</c:v>
                </c:pt>
                <c:pt idx="1321">
                  <c:v>40752</c:v>
                </c:pt>
                <c:pt idx="1322">
                  <c:v>40753</c:v>
                </c:pt>
                <c:pt idx="1323">
                  <c:v>40754</c:v>
                </c:pt>
                <c:pt idx="1324">
                  <c:v>40755</c:v>
                </c:pt>
                <c:pt idx="1325">
                  <c:v>40756</c:v>
                </c:pt>
                <c:pt idx="1326">
                  <c:v>40757</c:v>
                </c:pt>
                <c:pt idx="1327">
                  <c:v>40758</c:v>
                </c:pt>
                <c:pt idx="1328">
                  <c:v>40759</c:v>
                </c:pt>
                <c:pt idx="1329">
                  <c:v>40760</c:v>
                </c:pt>
                <c:pt idx="1330">
                  <c:v>40761</c:v>
                </c:pt>
                <c:pt idx="1331">
                  <c:v>40762</c:v>
                </c:pt>
                <c:pt idx="1332">
                  <c:v>40763</c:v>
                </c:pt>
                <c:pt idx="1333">
                  <c:v>40764</c:v>
                </c:pt>
                <c:pt idx="1334">
                  <c:v>40765</c:v>
                </c:pt>
                <c:pt idx="1335">
                  <c:v>40766</c:v>
                </c:pt>
                <c:pt idx="1336">
                  <c:v>40767</c:v>
                </c:pt>
                <c:pt idx="1337">
                  <c:v>40768</c:v>
                </c:pt>
                <c:pt idx="1338">
                  <c:v>40769</c:v>
                </c:pt>
                <c:pt idx="1339">
                  <c:v>40770</c:v>
                </c:pt>
                <c:pt idx="1340">
                  <c:v>40772</c:v>
                </c:pt>
                <c:pt idx="1341">
                  <c:v>40773</c:v>
                </c:pt>
                <c:pt idx="1342">
                  <c:v>40774</c:v>
                </c:pt>
                <c:pt idx="1343">
                  <c:v>40775</c:v>
                </c:pt>
                <c:pt idx="1344">
                  <c:v>40776</c:v>
                </c:pt>
                <c:pt idx="1345">
                  <c:v>40777</c:v>
                </c:pt>
                <c:pt idx="1346">
                  <c:v>40778</c:v>
                </c:pt>
                <c:pt idx="1347">
                  <c:v>40779</c:v>
                </c:pt>
                <c:pt idx="1348">
                  <c:v>40780</c:v>
                </c:pt>
                <c:pt idx="1349">
                  <c:v>40781</c:v>
                </c:pt>
                <c:pt idx="1350">
                  <c:v>40782</c:v>
                </c:pt>
                <c:pt idx="1351">
                  <c:v>40783</c:v>
                </c:pt>
                <c:pt idx="1352">
                  <c:v>40784</c:v>
                </c:pt>
                <c:pt idx="1353">
                  <c:v>40785</c:v>
                </c:pt>
                <c:pt idx="1354">
                  <c:v>40786</c:v>
                </c:pt>
                <c:pt idx="1355">
                  <c:v>40787</c:v>
                </c:pt>
                <c:pt idx="1356">
                  <c:v>40788</c:v>
                </c:pt>
                <c:pt idx="1357">
                  <c:v>40789</c:v>
                </c:pt>
                <c:pt idx="1358">
                  <c:v>40790</c:v>
                </c:pt>
                <c:pt idx="1359">
                  <c:v>40791</c:v>
                </c:pt>
                <c:pt idx="1360">
                  <c:v>40792</c:v>
                </c:pt>
                <c:pt idx="1361">
                  <c:v>40793</c:v>
                </c:pt>
                <c:pt idx="1362">
                  <c:v>40794</c:v>
                </c:pt>
                <c:pt idx="1363">
                  <c:v>40795</c:v>
                </c:pt>
                <c:pt idx="1364">
                  <c:v>40796</c:v>
                </c:pt>
                <c:pt idx="1365">
                  <c:v>40797</c:v>
                </c:pt>
                <c:pt idx="1366">
                  <c:v>40798</c:v>
                </c:pt>
                <c:pt idx="1367">
                  <c:v>40799</c:v>
                </c:pt>
                <c:pt idx="1368">
                  <c:v>40800</c:v>
                </c:pt>
                <c:pt idx="1369">
                  <c:v>40801</c:v>
                </c:pt>
                <c:pt idx="1370">
                  <c:v>40802</c:v>
                </c:pt>
                <c:pt idx="1371">
                  <c:v>40803</c:v>
                </c:pt>
                <c:pt idx="1372">
                  <c:v>40804</c:v>
                </c:pt>
                <c:pt idx="1373">
                  <c:v>40805</c:v>
                </c:pt>
                <c:pt idx="1374">
                  <c:v>40806</c:v>
                </c:pt>
                <c:pt idx="1375">
                  <c:v>40807</c:v>
                </c:pt>
                <c:pt idx="1376">
                  <c:v>40808</c:v>
                </c:pt>
                <c:pt idx="1377">
                  <c:v>40809</c:v>
                </c:pt>
                <c:pt idx="1378">
                  <c:v>40810</c:v>
                </c:pt>
                <c:pt idx="1379">
                  <c:v>40811</c:v>
                </c:pt>
                <c:pt idx="1380">
                  <c:v>40812</c:v>
                </c:pt>
                <c:pt idx="1381">
                  <c:v>40813</c:v>
                </c:pt>
                <c:pt idx="1382">
                  <c:v>40814</c:v>
                </c:pt>
                <c:pt idx="1383">
                  <c:v>40815</c:v>
                </c:pt>
                <c:pt idx="1384">
                  <c:v>40816</c:v>
                </c:pt>
                <c:pt idx="1385">
                  <c:v>40817</c:v>
                </c:pt>
                <c:pt idx="1386">
                  <c:v>40818</c:v>
                </c:pt>
                <c:pt idx="1387">
                  <c:v>40819</c:v>
                </c:pt>
                <c:pt idx="1388">
                  <c:v>40820</c:v>
                </c:pt>
                <c:pt idx="1389">
                  <c:v>40821</c:v>
                </c:pt>
                <c:pt idx="1390">
                  <c:v>40822</c:v>
                </c:pt>
                <c:pt idx="1391">
                  <c:v>40823</c:v>
                </c:pt>
                <c:pt idx="1392">
                  <c:v>40824</c:v>
                </c:pt>
                <c:pt idx="1393">
                  <c:v>40825</c:v>
                </c:pt>
                <c:pt idx="1394">
                  <c:v>40826</c:v>
                </c:pt>
                <c:pt idx="1395">
                  <c:v>40827</c:v>
                </c:pt>
                <c:pt idx="1396">
                  <c:v>40828</c:v>
                </c:pt>
                <c:pt idx="1397">
                  <c:v>40829</c:v>
                </c:pt>
                <c:pt idx="1398">
                  <c:v>40834</c:v>
                </c:pt>
                <c:pt idx="1399">
                  <c:v>40835</c:v>
                </c:pt>
                <c:pt idx="1400">
                  <c:v>40836</c:v>
                </c:pt>
              </c:numCache>
            </c:numRef>
          </c:xVal>
          <c:yVal>
            <c:numRef>
              <c:f>compdata!$J$2:$J$1402</c:f>
              <c:numCache>
                <c:formatCode>General</c:formatCode>
                <c:ptCount val="1401"/>
                <c:pt idx="0">
                  <c:v>31.4</c:v>
                </c:pt>
                <c:pt idx="1">
                  <c:v>31.5</c:v>
                </c:pt>
                <c:pt idx="2">
                  <c:v>31.8</c:v>
                </c:pt>
                <c:pt idx="3">
                  <c:v>31.6</c:v>
                </c:pt>
                <c:pt idx="4">
                  <c:v>31.3</c:v>
                </c:pt>
                <c:pt idx="5">
                  <c:v>30.9</c:v>
                </c:pt>
                <c:pt idx="6">
                  <c:v>20.100000000000001</c:v>
                </c:pt>
                <c:pt idx="7">
                  <c:v>17.399999999999999</c:v>
                </c:pt>
                <c:pt idx="8">
                  <c:v>13.7</c:v>
                </c:pt>
                <c:pt idx="9">
                  <c:v>20.7</c:v>
                </c:pt>
                <c:pt idx="10">
                  <c:v>20.7</c:v>
                </c:pt>
                <c:pt idx="11">
                  <c:v>30.6</c:v>
                </c:pt>
                <c:pt idx="12">
                  <c:v>30.4</c:v>
                </c:pt>
                <c:pt idx="13">
                  <c:v>33.300000000000004</c:v>
                </c:pt>
                <c:pt idx="14">
                  <c:v>34.300000000000004</c:v>
                </c:pt>
                <c:pt idx="15">
                  <c:v>34.300000000000004</c:v>
                </c:pt>
                <c:pt idx="16">
                  <c:v>33.6</c:v>
                </c:pt>
                <c:pt idx="17">
                  <c:v>32.4</c:v>
                </c:pt>
                <c:pt idx="18">
                  <c:v>31.6</c:v>
                </c:pt>
                <c:pt idx="19">
                  <c:v>26.8</c:v>
                </c:pt>
                <c:pt idx="20">
                  <c:v>18.5</c:v>
                </c:pt>
                <c:pt idx="21">
                  <c:v>20.399999999999999</c:v>
                </c:pt>
                <c:pt idx="22">
                  <c:v>16.5</c:v>
                </c:pt>
                <c:pt idx="23">
                  <c:v>24.8</c:v>
                </c:pt>
                <c:pt idx="24">
                  <c:v>28</c:v>
                </c:pt>
                <c:pt idx="25">
                  <c:v>25.3</c:v>
                </c:pt>
                <c:pt idx="26">
                  <c:v>26</c:v>
                </c:pt>
                <c:pt idx="27">
                  <c:v>28.7</c:v>
                </c:pt>
                <c:pt idx="28">
                  <c:v>29.1</c:v>
                </c:pt>
                <c:pt idx="29">
                  <c:v>28.8</c:v>
                </c:pt>
                <c:pt idx="30">
                  <c:v>28.5</c:v>
                </c:pt>
                <c:pt idx="31">
                  <c:v>31.3</c:v>
                </c:pt>
                <c:pt idx="32">
                  <c:v>30.2</c:v>
                </c:pt>
                <c:pt idx="33">
                  <c:v>27.8</c:v>
                </c:pt>
                <c:pt idx="34">
                  <c:v>22.5</c:v>
                </c:pt>
                <c:pt idx="35">
                  <c:v>17.7</c:v>
                </c:pt>
                <c:pt idx="36">
                  <c:v>21.2</c:v>
                </c:pt>
                <c:pt idx="37">
                  <c:v>19.600000000000001</c:v>
                </c:pt>
                <c:pt idx="38">
                  <c:v>20.9</c:v>
                </c:pt>
                <c:pt idx="39">
                  <c:v>24.9</c:v>
                </c:pt>
                <c:pt idx="40">
                  <c:v>27.8</c:v>
                </c:pt>
                <c:pt idx="41">
                  <c:v>27.9</c:v>
                </c:pt>
                <c:pt idx="42">
                  <c:v>28.8</c:v>
                </c:pt>
                <c:pt idx="43">
                  <c:v>30.1</c:v>
                </c:pt>
                <c:pt idx="44">
                  <c:v>29.2</c:v>
                </c:pt>
                <c:pt idx="45">
                  <c:v>28.2</c:v>
                </c:pt>
                <c:pt idx="46">
                  <c:v>26.1</c:v>
                </c:pt>
                <c:pt idx="47">
                  <c:v>21.3</c:v>
                </c:pt>
                <c:pt idx="48">
                  <c:v>20.2</c:v>
                </c:pt>
                <c:pt idx="49">
                  <c:v>20.399999999999999</c:v>
                </c:pt>
                <c:pt idx="50">
                  <c:v>21</c:v>
                </c:pt>
                <c:pt idx="51">
                  <c:v>22.8</c:v>
                </c:pt>
                <c:pt idx="52">
                  <c:v>27.5</c:v>
                </c:pt>
                <c:pt idx="53">
                  <c:v>22.4</c:v>
                </c:pt>
                <c:pt idx="54">
                  <c:v>29.3</c:v>
                </c:pt>
                <c:pt idx="55">
                  <c:v>28.8</c:v>
                </c:pt>
                <c:pt idx="56">
                  <c:v>26.4</c:v>
                </c:pt>
                <c:pt idx="57">
                  <c:v>31.8</c:v>
                </c:pt>
                <c:pt idx="58">
                  <c:v>31.4</c:v>
                </c:pt>
                <c:pt idx="59">
                  <c:v>28.8</c:v>
                </c:pt>
                <c:pt idx="60">
                  <c:v>20.8</c:v>
                </c:pt>
                <c:pt idx="61">
                  <c:v>26.6</c:v>
                </c:pt>
                <c:pt idx="62">
                  <c:v>28.3</c:v>
                </c:pt>
                <c:pt idx="63">
                  <c:v>26.4</c:v>
                </c:pt>
                <c:pt idx="64">
                  <c:v>24.3</c:v>
                </c:pt>
                <c:pt idx="65">
                  <c:v>25.7</c:v>
                </c:pt>
                <c:pt idx="66">
                  <c:v>26.7</c:v>
                </c:pt>
                <c:pt idx="67">
                  <c:v>27.6</c:v>
                </c:pt>
                <c:pt idx="68">
                  <c:v>29.7</c:v>
                </c:pt>
                <c:pt idx="69">
                  <c:v>27.8</c:v>
                </c:pt>
                <c:pt idx="70">
                  <c:v>32.1</c:v>
                </c:pt>
                <c:pt idx="71">
                  <c:v>32.1</c:v>
                </c:pt>
                <c:pt idx="72">
                  <c:v>26.5</c:v>
                </c:pt>
                <c:pt idx="73">
                  <c:v>31.8</c:v>
                </c:pt>
                <c:pt idx="74">
                  <c:v>28.7</c:v>
                </c:pt>
                <c:pt idx="75">
                  <c:v>26.5</c:v>
                </c:pt>
                <c:pt idx="76">
                  <c:v>28.3</c:v>
                </c:pt>
                <c:pt idx="77">
                  <c:v>29.3</c:v>
                </c:pt>
                <c:pt idx="78">
                  <c:v>29.5</c:v>
                </c:pt>
                <c:pt idx="79">
                  <c:v>30.2</c:v>
                </c:pt>
                <c:pt idx="80">
                  <c:v>25.8</c:v>
                </c:pt>
                <c:pt idx="81">
                  <c:v>33.1</c:v>
                </c:pt>
                <c:pt idx="82">
                  <c:v>33</c:v>
                </c:pt>
                <c:pt idx="83">
                  <c:v>31.9</c:v>
                </c:pt>
                <c:pt idx="84">
                  <c:v>30.8</c:v>
                </c:pt>
                <c:pt idx="85">
                  <c:v>32.9</c:v>
                </c:pt>
                <c:pt idx="86">
                  <c:v>31.2</c:v>
                </c:pt>
                <c:pt idx="87">
                  <c:v>27.4</c:v>
                </c:pt>
                <c:pt idx="88">
                  <c:v>28.1</c:v>
                </c:pt>
                <c:pt idx="89">
                  <c:v>29</c:v>
                </c:pt>
                <c:pt idx="90">
                  <c:v>25.8</c:v>
                </c:pt>
                <c:pt idx="91">
                  <c:v>21.6</c:v>
                </c:pt>
                <c:pt idx="92">
                  <c:v>22</c:v>
                </c:pt>
                <c:pt idx="93">
                  <c:v>26.2</c:v>
                </c:pt>
                <c:pt idx="94">
                  <c:v>25.4</c:v>
                </c:pt>
                <c:pt idx="95">
                  <c:v>27.4</c:v>
                </c:pt>
                <c:pt idx="96">
                  <c:v>30.4</c:v>
                </c:pt>
                <c:pt idx="97">
                  <c:v>29.8</c:v>
                </c:pt>
                <c:pt idx="98">
                  <c:v>27.4</c:v>
                </c:pt>
                <c:pt idx="99">
                  <c:v>28.9</c:v>
                </c:pt>
                <c:pt idx="100">
                  <c:v>27.6</c:v>
                </c:pt>
                <c:pt idx="101">
                  <c:v>26.8</c:v>
                </c:pt>
                <c:pt idx="102">
                  <c:v>28.3</c:v>
                </c:pt>
                <c:pt idx="103">
                  <c:v>27.8</c:v>
                </c:pt>
                <c:pt idx="104">
                  <c:v>28.1</c:v>
                </c:pt>
                <c:pt idx="105">
                  <c:v>27.2</c:v>
                </c:pt>
                <c:pt idx="106">
                  <c:v>29.4</c:v>
                </c:pt>
                <c:pt idx="107">
                  <c:v>29.1</c:v>
                </c:pt>
                <c:pt idx="108">
                  <c:v>25.5</c:v>
                </c:pt>
                <c:pt idx="109">
                  <c:v>27.4</c:v>
                </c:pt>
                <c:pt idx="110">
                  <c:v>28.8</c:v>
                </c:pt>
                <c:pt idx="111">
                  <c:v>23.2</c:v>
                </c:pt>
                <c:pt idx="112">
                  <c:v>28.4</c:v>
                </c:pt>
                <c:pt idx="113">
                  <c:v>28.9</c:v>
                </c:pt>
                <c:pt idx="114">
                  <c:v>31.2</c:v>
                </c:pt>
                <c:pt idx="115">
                  <c:v>28.7</c:v>
                </c:pt>
                <c:pt idx="116">
                  <c:v>28.7</c:v>
                </c:pt>
                <c:pt idx="117">
                  <c:v>30.1</c:v>
                </c:pt>
                <c:pt idx="118">
                  <c:v>27.6</c:v>
                </c:pt>
                <c:pt idx="119">
                  <c:v>28.2</c:v>
                </c:pt>
                <c:pt idx="120">
                  <c:v>28.3</c:v>
                </c:pt>
                <c:pt idx="121">
                  <c:v>31.3</c:v>
                </c:pt>
                <c:pt idx="122">
                  <c:v>31.5</c:v>
                </c:pt>
                <c:pt idx="123">
                  <c:v>32</c:v>
                </c:pt>
                <c:pt idx="124">
                  <c:v>30.3</c:v>
                </c:pt>
                <c:pt idx="125">
                  <c:v>32</c:v>
                </c:pt>
                <c:pt idx="126">
                  <c:v>31.8</c:v>
                </c:pt>
                <c:pt idx="127">
                  <c:v>29.6</c:v>
                </c:pt>
                <c:pt idx="128">
                  <c:v>27.8</c:v>
                </c:pt>
                <c:pt idx="129">
                  <c:v>28.3</c:v>
                </c:pt>
                <c:pt idx="130">
                  <c:v>29.7</c:v>
                </c:pt>
                <c:pt idx="131">
                  <c:v>27.6</c:v>
                </c:pt>
                <c:pt idx="132">
                  <c:v>29.4</c:v>
                </c:pt>
                <c:pt idx="133">
                  <c:v>31.1</c:v>
                </c:pt>
                <c:pt idx="134">
                  <c:v>30.7</c:v>
                </c:pt>
                <c:pt idx="135">
                  <c:v>28.2</c:v>
                </c:pt>
                <c:pt idx="136">
                  <c:v>27.1</c:v>
                </c:pt>
                <c:pt idx="137">
                  <c:v>27.5</c:v>
                </c:pt>
                <c:pt idx="138">
                  <c:v>30</c:v>
                </c:pt>
                <c:pt idx="139">
                  <c:v>24.6</c:v>
                </c:pt>
                <c:pt idx="140">
                  <c:v>31.4</c:v>
                </c:pt>
                <c:pt idx="141">
                  <c:v>31.3</c:v>
                </c:pt>
                <c:pt idx="142">
                  <c:v>31.3</c:v>
                </c:pt>
                <c:pt idx="143">
                  <c:v>30.9</c:v>
                </c:pt>
                <c:pt idx="144">
                  <c:v>30.4</c:v>
                </c:pt>
                <c:pt idx="145">
                  <c:v>24.8</c:v>
                </c:pt>
                <c:pt idx="146">
                  <c:v>26</c:v>
                </c:pt>
                <c:pt idx="147">
                  <c:v>28.3</c:v>
                </c:pt>
                <c:pt idx="148">
                  <c:v>25.9</c:v>
                </c:pt>
                <c:pt idx="149">
                  <c:v>23.6</c:v>
                </c:pt>
                <c:pt idx="150">
                  <c:v>23.1</c:v>
                </c:pt>
                <c:pt idx="151">
                  <c:v>27.6</c:v>
                </c:pt>
                <c:pt idx="152">
                  <c:v>25.2</c:v>
                </c:pt>
                <c:pt idx="153">
                  <c:v>24.8</c:v>
                </c:pt>
                <c:pt idx="154">
                  <c:v>29.2</c:v>
                </c:pt>
                <c:pt idx="155">
                  <c:v>30</c:v>
                </c:pt>
                <c:pt idx="156">
                  <c:v>29.3</c:v>
                </c:pt>
                <c:pt idx="157">
                  <c:v>29.8</c:v>
                </c:pt>
                <c:pt idx="158">
                  <c:v>27.5</c:v>
                </c:pt>
                <c:pt idx="159">
                  <c:v>27.5</c:v>
                </c:pt>
                <c:pt idx="160">
                  <c:v>28.1</c:v>
                </c:pt>
                <c:pt idx="161">
                  <c:v>28.9</c:v>
                </c:pt>
                <c:pt idx="162">
                  <c:v>29.2</c:v>
                </c:pt>
                <c:pt idx="163">
                  <c:v>27.3</c:v>
                </c:pt>
                <c:pt idx="164">
                  <c:v>26.8</c:v>
                </c:pt>
                <c:pt idx="165">
                  <c:v>29.5</c:v>
                </c:pt>
                <c:pt idx="166">
                  <c:v>29.5</c:v>
                </c:pt>
                <c:pt idx="167">
                  <c:v>29.5</c:v>
                </c:pt>
                <c:pt idx="168">
                  <c:v>29.4</c:v>
                </c:pt>
                <c:pt idx="169">
                  <c:v>27.4</c:v>
                </c:pt>
                <c:pt idx="170">
                  <c:v>27.5</c:v>
                </c:pt>
                <c:pt idx="171">
                  <c:v>26.5</c:v>
                </c:pt>
                <c:pt idx="172">
                  <c:v>29.7</c:v>
                </c:pt>
                <c:pt idx="173">
                  <c:v>30.6</c:v>
                </c:pt>
                <c:pt idx="174">
                  <c:v>28.6</c:v>
                </c:pt>
                <c:pt idx="175">
                  <c:v>29.3</c:v>
                </c:pt>
                <c:pt idx="176">
                  <c:v>29.8</c:v>
                </c:pt>
                <c:pt idx="177">
                  <c:v>30.3</c:v>
                </c:pt>
                <c:pt idx="178">
                  <c:v>30</c:v>
                </c:pt>
                <c:pt idx="179">
                  <c:v>30.8</c:v>
                </c:pt>
                <c:pt idx="180">
                  <c:v>30.8</c:v>
                </c:pt>
                <c:pt idx="181">
                  <c:v>31.7</c:v>
                </c:pt>
                <c:pt idx="182">
                  <c:v>31</c:v>
                </c:pt>
                <c:pt idx="183">
                  <c:v>31.5</c:v>
                </c:pt>
                <c:pt idx="184">
                  <c:v>31.1</c:v>
                </c:pt>
                <c:pt idx="185">
                  <c:v>28.2</c:v>
                </c:pt>
                <c:pt idx="186">
                  <c:v>28.8</c:v>
                </c:pt>
                <c:pt idx="187">
                  <c:v>32.800000000000004</c:v>
                </c:pt>
                <c:pt idx="188">
                  <c:v>29.7</c:v>
                </c:pt>
                <c:pt idx="189">
                  <c:v>28.5</c:v>
                </c:pt>
                <c:pt idx="190">
                  <c:v>32.5</c:v>
                </c:pt>
                <c:pt idx="191">
                  <c:v>32.300000000000004</c:v>
                </c:pt>
                <c:pt idx="192">
                  <c:v>32</c:v>
                </c:pt>
                <c:pt idx="193">
                  <c:v>32.1</c:v>
                </c:pt>
                <c:pt idx="194">
                  <c:v>32.200000000000003</c:v>
                </c:pt>
                <c:pt idx="195">
                  <c:v>31.8</c:v>
                </c:pt>
                <c:pt idx="196">
                  <c:v>31.7</c:v>
                </c:pt>
                <c:pt idx="197">
                  <c:v>31.4</c:v>
                </c:pt>
                <c:pt idx="198">
                  <c:v>30.9</c:v>
                </c:pt>
                <c:pt idx="199">
                  <c:v>33.5</c:v>
                </c:pt>
                <c:pt idx="200">
                  <c:v>33.300000000000004</c:v>
                </c:pt>
                <c:pt idx="201">
                  <c:v>32.5</c:v>
                </c:pt>
                <c:pt idx="202">
                  <c:v>32.200000000000003</c:v>
                </c:pt>
                <c:pt idx="203">
                  <c:v>32.4</c:v>
                </c:pt>
                <c:pt idx="204">
                  <c:v>32.800000000000004</c:v>
                </c:pt>
                <c:pt idx="205">
                  <c:v>33</c:v>
                </c:pt>
                <c:pt idx="206">
                  <c:v>32.800000000000004</c:v>
                </c:pt>
                <c:pt idx="207">
                  <c:v>31.8</c:v>
                </c:pt>
                <c:pt idx="208">
                  <c:v>30.1</c:v>
                </c:pt>
                <c:pt idx="209">
                  <c:v>30</c:v>
                </c:pt>
                <c:pt idx="210">
                  <c:v>29.4</c:v>
                </c:pt>
                <c:pt idx="211">
                  <c:v>29.1</c:v>
                </c:pt>
                <c:pt idx="212">
                  <c:v>28.2</c:v>
                </c:pt>
                <c:pt idx="213">
                  <c:v>27.3</c:v>
                </c:pt>
                <c:pt idx="214">
                  <c:v>26.6</c:v>
                </c:pt>
                <c:pt idx="215">
                  <c:v>26.3</c:v>
                </c:pt>
                <c:pt idx="216">
                  <c:v>26</c:v>
                </c:pt>
                <c:pt idx="217">
                  <c:v>25.2</c:v>
                </c:pt>
                <c:pt idx="218">
                  <c:v>24.3</c:v>
                </c:pt>
                <c:pt idx="219">
                  <c:v>23.9</c:v>
                </c:pt>
                <c:pt idx="220">
                  <c:v>23</c:v>
                </c:pt>
                <c:pt idx="221">
                  <c:v>23.1</c:v>
                </c:pt>
                <c:pt idx="222">
                  <c:v>24.2</c:v>
                </c:pt>
                <c:pt idx="223">
                  <c:v>28.9</c:v>
                </c:pt>
                <c:pt idx="224">
                  <c:v>29</c:v>
                </c:pt>
                <c:pt idx="225">
                  <c:v>27.3</c:v>
                </c:pt>
                <c:pt idx="226">
                  <c:v>26</c:v>
                </c:pt>
                <c:pt idx="227">
                  <c:v>27</c:v>
                </c:pt>
                <c:pt idx="228">
                  <c:v>26.7</c:v>
                </c:pt>
                <c:pt idx="229">
                  <c:v>27</c:v>
                </c:pt>
                <c:pt idx="230">
                  <c:v>28.9</c:v>
                </c:pt>
                <c:pt idx="231">
                  <c:v>29.8</c:v>
                </c:pt>
                <c:pt idx="232">
                  <c:v>30.2</c:v>
                </c:pt>
                <c:pt idx="233">
                  <c:v>28.6</c:v>
                </c:pt>
                <c:pt idx="234">
                  <c:v>29.2</c:v>
                </c:pt>
                <c:pt idx="235">
                  <c:v>26.3</c:v>
                </c:pt>
                <c:pt idx="236">
                  <c:v>27.4</c:v>
                </c:pt>
                <c:pt idx="237">
                  <c:v>29.7</c:v>
                </c:pt>
                <c:pt idx="238">
                  <c:v>30.3</c:v>
                </c:pt>
                <c:pt idx="239">
                  <c:v>32.200000000000003</c:v>
                </c:pt>
                <c:pt idx="240">
                  <c:v>33.6</c:v>
                </c:pt>
                <c:pt idx="241">
                  <c:v>33.9</c:v>
                </c:pt>
                <c:pt idx="242">
                  <c:v>33</c:v>
                </c:pt>
                <c:pt idx="243">
                  <c:v>32.300000000000004</c:v>
                </c:pt>
                <c:pt idx="244">
                  <c:v>32.200000000000003</c:v>
                </c:pt>
                <c:pt idx="245">
                  <c:v>31.6</c:v>
                </c:pt>
                <c:pt idx="246">
                  <c:v>29.7</c:v>
                </c:pt>
                <c:pt idx="247">
                  <c:v>29</c:v>
                </c:pt>
                <c:pt idx="248">
                  <c:v>28.9</c:v>
                </c:pt>
                <c:pt idx="249">
                  <c:v>32.4</c:v>
                </c:pt>
                <c:pt idx="250">
                  <c:v>34.200000000000003</c:v>
                </c:pt>
                <c:pt idx="251">
                  <c:v>34.5</c:v>
                </c:pt>
                <c:pt idx="252">
                  <c:v>33.4</c:v>
                </c:pt>
                <c:pt idx="253">
                  <c:v>32.300000000000004</c:v>
                </c:pt>
                <c:pt idx="254">
                  <c:v>31.3</c:v>
                </c:pt>
                <c:pt idx="255">
                  <c:v>31.7</c:v>
                </c:pt>
                <c:pt idx="256">
                  <c:v>31.7</c:v>
                </c:pt>
                <c:pt idx="257">
                  <c:v>31.2</c:v>
                </c:pt>
                <c:pt idx="258">
                  <c:v>30.5</c:v>
                </c:pt>
                <c:pt idx="259">
                  <c:v>30.7</c:v>
                </c:pt>
                <c:pt idx="260">
                  <c:v>31</c:v>
                </c:pt>
                <c:pt idx="261">
                  <c:v>31.8</c:v>
                </c:pt>
                <c:pt idx="262">
                  <c:v>31.6</c:v>
                </c:pt>
                <c:pt idx="263">
                  <c:v>32.4</c:v>
                </c:pt>
                <c:pt idx="264">
                  <c:v>36.1</c:v>
                </c:pt>
                <c:pt idx="265">
                  <c:v>35.6</c:v>
                </c:pt>
                <c:pt idx="266">
                  <c:v>35.700000000000003</c:v>
                </c:pt>
                <c:pt idx="267">
                  <c:v>35.5</c:v>
                </c:pt>
                <c:pt idx="268">
                  <c:v>35.6</c:v>
                </c:pt>
                <c:pt idx="269">
                  <c:v>35.1</c:v>
                </c:pt>
                <c:pt idx="270">
                  <c:v>35.4</c:v>
                </c:pt>
                <c:pt idx="271">
                  <c:v>35.200000000000003</c:v>
                </c:pt>
                <c:pt idx="272">
                  <c:v>34.700000000000003</c:v>
                </c:pt>
                <c:pt idx="273">
                  <c:v>33.9</c:v>
                </c:pt>
                <c:pt idx="274">
                  <c:v>33.6</c:v>
                </c:pt>
                <c:pt idx="275">
                  <c:v>33.800000000000004</c:v>
                </c:pt>
                <c:pt idx="276">
                  <c:v>34.4</c:v>
                </c:pt>
                <c:pt idx="277">
                  <c:v>36</c:v>
                </c:pt>
                <c:pt idx="278">
                  <c:v>36.5</c:v>
                </c:pt>
                <c:pt idx="279">
                  <c:v>36.6</c:v>
                </c:pt>
                <c:pt idx="280">
                  <c:v>36.6</c:v>
                </c:pt>
                <c:pt idx="281">
                  <c:v>36.6</c:v>
                </c:pt>
                <c:pt idx="282">
                  <c:v>36.5</c:v>
                </c:pt>
                <c:pt idx="283">
                  <c:v>36.5</c:v>
                </c:pt>
                <c:pt idx="284">
                  <c:v>35.5</c:v>
                </c:pt>
                <c:pt idx="285">
                  <c:v>35.800000000000004</c:v>
                </c:pt>
                <c:pt idx="286">
                  <c:v>36.700000000000003</c:v>
                </c:pt>
                <c:pt idx="287">
                  <c:v>36.9</c:v>
                </c:pt>
                <c:pt idx="288">
                  <c:v>36.800000000000004</c:v>
                </c:pt>
                <c:pt idx="289">
                  <c:v>38.6</c:v>
                </c:pt>
                <c:pt idx="290">
                  <c:v>39.200000000000003</c:v>
                </c:pt>
                <c:pt idx="291">
                  <c:v>39.5</c:v>
                </c:pt>
                <c:pt idx="292">
                  <c:v>39.5</c:v>
                </c:pt>
                <c:pt idx="293">
                  <c:v>39.6</c:v>
                </c:pt>
                <c:pt idx="294">
                  <c:v>39.5</c:v>
                </c:pt>
                <c:pt idx="295">
                  <c:v>38.5</c:v>
                </c:pt>
                <c:pt idx="296">
                  <c:v>38.4</c:v>
                </c:pt>
                <c:pt idx="297">
                  <c:v>38.5</c:v>
                </c:pt>
                <c:pt idx="298">
                  <c:v>39.1</c:v>
                </c:pt>
                <c:pt idx="299">
                  <c:v>37.6</c:v>
                </c:pt>
                <c:pt idx="300">
                  <c:v>37.800000000000004</c:v>
                </c:pt>
                <c:pt idx="301">
                  <c:v>37.9</c:v>
                </c:pt>
                <c:pt idx="302">
                  <c:v>37.700000000000003</c:v>
                </c:pt>
                <c:pt idx="303">
                  <c:v>37.800000000000004</c:v>
                </c:pt>
                <c:pt idx="304">
                  <c:v>37.9</c:v>
                </c:pt>
                <c:pt idx="305">
                  <c:v>37.9</c:v>
                </c:pt>
                <c:pt idx="306">
                  <c:v>37.5</c:v>
                </c:pt>
                <c:pt idx="307">
                  <c:v>36.9</c:v>
                </c:pt>
                <c:pt idx="308">
                  <c:v>36.800000000000004</c:v>
                </c:pt>
                <c:pt idx="309">
                  <c:v>36.6</c:v>
                </c:pt>
                <c:pt idx="310">
                  <c:v>37.200000000000003</c:v>
                </c:pt>
                <c:pt idx="311">
                  <c:v>37.200000000000003</c:v>
                </c:pt>
                <c:pt idx="312">
                  <c:v>37.1</c:v>
                </c:pt>
                <c:pt idx="313">
                  <c:v>37.700000000000003</c:v>
                </c:pt>
                <c:pt idx="314">
                  <c:v>37.700000000000003</c:v>
                </c:pt>
                <c:pt idx="315">
                  <c:v>37.800000000000004</c:v>
                </c:pt>
                <c:pt idx="316">
                  <c:v>37.800000000000004</c:v>
                </c:pt>
                <c:pt idx="317">
                  <c:v>37.9</c:v>
                </c:pt>
                <c:pt idx="318">
                  <c:v>37.9</c:v>
                </c:pt>
                <c:pt idx="319">
                  <c:v>37.9</c:v>
                </c:pt>
                <c:pt idx="320">
                  <c:v>37.800000000000004</c:v>
                </c:pt>
                <c:pt idx="321">
                  <c:v>38</c:v>
                </c:pt>
                <c:pt idx="322">
                  <c:v>38</c:v>
                </c:pt>
                <c:pt idx="323">
                  <c:v>38.1</c:v>
                </c:pt>
                <c:pt idx="324">
                  <c:v>38.1</c:v>
                </c:pt>
                <c:pt idx="325">
                  <c:v>38.1</c:v>
                </c:pt>
                <c:pt idx="326">
                  <c:v>38.300000000000004</c:v>
                </c:pt>
                <c:pt idx="327">
                  <c:v>38.5</c:v>
                </c:pt>
                <c:pt idx="328">
                  <c:v>38.6</c:v>
                </c:pt>
                <c:pt idx="329">
                  <c:v>38.6</c:v>
                </c:pt>
                <c:pt idx="330">
                  <c:v>38.5</c:v>
                </c:pt>
                <c:pt idx="331">
                  <c:v>38.200000000000003</c:v>
                </c:pt>
                <c:pt idx="332">
                  <c:v>38.300000000000004</c:v>
                </c:pt>
                <c:pt idx="333">
                  <c:v>38.300000000000004</c:v>
                </c:pt>
                <c:pt idx="334">
                  <c:v>38.200000000000003</c:v>
                </c:pt>
                <c:pt idx="335">
                  <c:v>38.4</c:v>
                </c:pt>
                <c:pt idx="336">
                  <c:v>38.300000000000004</c:v>
                </c:pt>
                <c:pt idx="337">
                  <c:v>38.1</c:v>
                </c:pt>
                <c:pt idx="338">
                  <c:v>38</c:v>
                </c:pt>
                <c:pt idx="339">
                  <c:v>38</c:v>
                </c:pt>
                <c:pt idx="340">
                  <c:v>38.1</c:v>
                </c:pt>
                <c:pt idx="341">
                  <c:v>38.800000000000004</c:v>
                </c:pt>
                <c:pt idx="342">
                  <c:v>38.6</c:v>
                </c:pt>
                <c:pt idx="343">
                  <c:v>38.5</c:v>
                </c:pt>
                <c:pt idx="344">
                  <c:v>38.4</c:v>
                </c:pt>
                <c:pt idx="345">
                  <c:v>38.5</c:v>
                </c:pt>
                <c:pt idx="346">
                  <c:v>38.4</c:v>
                </c:pt>
                <c:pt idx="347">
                  <c:v>38.5</c:v>
                </c:pt>
                <c:pt idx="348">
                  <c:v>38.5</c:v>
                </c:pt>
                <c:pt idx="349">
                  <c:v>38.5</c:v>
                </c:pt>
                <c:pt idx="350">
                  <c:v>38.5</c:v>
                </c:pt>
                <c:pt idx="351">
                  <c:v>38.5</c:v>
                </c:pt>
                <c:pt idx="352">
                  <c:v>38.6</c:v>
                </c:pt>
                <c:pt idx="353">
                  <c:v>36.800000000000004</c:v>
                </c:pt>
                <c:pt idx="354">
                  <c:v>34.9</c:v>
                </c:pt>
                <c:pt idx="355">
                  <c:v>34.700000000000003</c:v>
                </c:pt>
                <c:pt idx="356">
                  <c:v>34.800000000000004</c:v>
                </c:pt>
                <c:pt idx="357">
                  <c:v>34.200000000000003</c:v>
                </c:pt>
                <c:pt idx="358">
                  <c:v>34.200000000000003</c:v>
                </c:pt>
                <c:pt idx="359">
                  <c:v>33.300000000000004</c:v>
                </c:pt>
                <c:pt idx="360">
                  <c:v>32.800000000000004</c:v>
                </c:pt>
                <c:pt idx="361">
                  <c:v>32.4</c:v>
                </c:pt>
                <c:pt idx="362">
                  <c:v>31.7</c:v>
                </c:pt>
                <c:pt idx="363">
                  <c:v>31</c:v>
                </c:pt>
                <c:pt idx="364">
                  <c:v>33.5</c:v>
                </c:pt>
                <c:pt idx="365">
                  <c:v>33</c:v>
                </c:pt>
                <c:pt idx="366">
                  <c:v>33</c:v>
                </c:pt>
                <c:pt idx="367">
                  <c:v>33.1</c:v>
                </c:pt>
                <c:pt idx="368">
                  <c:v>31.4</c:v>
                </c:pt>
                <c:pt idx="369">
                  <c:v>30.9</c:v>
                </c:pt>
                <c:pt idx="370">
                  <c:v>31.1</c:v>
                </c:pt>
                <c:pt idx="371">
                  <c:v>31</c:v>
                </c:pt>
                <c:pt idx="372">
                  <c:v>30.9</c:v>
                </c:pt>
                <c:pt idx="373">
                  <c:v>31.3</c:v>
                </c:pt>
                <c:pt idx="374">
                  <c:v>30.2</c:v>
                </c:pt>
                <c:pt idx="375">
                  <c:v>30.6</c:v>
                </c:pt>
                <c:pt idx="376">
                  <c:v>30.4</c:v>
                </c:pt>
                <c:pt idx="377">
                  <c:v>30.3</c:v>
                </c:pt>
                <c:pt idx="378">
                  <c:v>30.2</c:v>
                </c:pt>
                <c:pt idx="379">
                  <c:v>32</c:v>
                </c:pt>
                <c:pt idx="380">
                  <c:v>30.8</c:v>
                </c:pt>
                <c:pt idx="381">
                  <c:v>31.3</c:v>
                </c:pt>
                <c:pt idx="382">
                  <c:v>31.1</c:v>
                </c:pt>
                <c:pt idx="383">
                  <c:v>30.1</c:v>
                </c:pt>
                <c:pt idx="384">
                  <c:v>30.3</c:v>
                </c:pt>
                <c:pt idx="385">
                  <c:v>30.5</c:v>
                </c:pt>
                <c:pt idx="386">
                  <c:v>31</c:v>
                </c:pt>
                <c:pt idx="387">
                  <c:v>32.300000000000004</c:v>
                </c:pt>
                <c:pt idx="388">
                  <c:v>32.9</c:v>
                </c:pt>
                <c:pt idx="389">
                  <c:v>33.700000000000003</c:v>
                </c:pt>
                <c:pt idx="390">
                  <c:v>32.300000000000004</c:v>
                </c:pt>
                <c:pt idx="391">
                  <c:v>32.300000000000004</c:v>
                </c:pt>
                <c:pt idx="392">
                  <c:v>33</c:v>
                </c:pt>
                <c:pt idx="393">
                  <c:v>33.1</c:v>
                </c:pt>
                <c:pt idx="394">
                  <c:v>31.8</c:v>
                </c:pt>
                <c:pt idx="395">
                  <c:v>31.6</c:v>
                </c:pt>
                <c:pt idx="396">
                  <c:v>31.7</c:v>
                </c:pt>
                <c:pt idx="397">
                  <c:v>30.7</c:v>
                </c:pt>
                <c:pt idx="398">
                  <c:v>31</c:v>
                </c:pt>
                <c:pt idx="399">
                  <c:v>31.5</c:v>
                </c:pt>
                <c:pt idx="400">
                  <c:v>31.7</c:v>
                </c:pt>
                <c:pt idx="401">
                  <c:v>30.6</c:v>
                </c:pt>
                <c:pt idx="402">
                  <c:v>31</c:v>
                </c:pt>
                <c:pt idx="403">
                  <c:v>31.5</c:v>
                </c:pt>
                <c:pt idx="404">
                  <c:v>31.7</c:v>
                </c:pt>
                <c:pt idx="405">
                  <c:v>32</c:v>
                </c:pt>
                <c:pt idx="406">
                  <c:v>32.800000000000004</c:v>
                </c:pt>
                <c:pt idx="407">
                  <c:v>32.9</c:v>
                </c:pt>
                <c:pt idx="408">
                  <c:v>33.200000000000003</c:v>
                </c:pt>
                <c:pt idx="409">
                  <c:v>32.6</c:v>
                </c:pt>
                <c:pt idx="410">
                  <c:v>32.200000000000003</c:v>
                </c:pt>
                <c:pt idx="411">
                  <c:v>32.1</c:v>
                </c:pt>
                <c:pt idx="412">
                  <c:v>32.300000000000004</c:v>
                </c:pt>
                <c:pt idx="413">
                  <c:v>31.9</c:v>
                </c:pt>
                <c:pt idx="414">
                  <c:v>32</c:v>
                </c:pt>
                <c:pt idx="415">
                  <c:v>32.4</c:v>
                </c:pt>
                <c:pt idx="416">
                  <c:v>32.4</c:v>
                </c:pt>
                <c:pt idx="417">
                  <c:v>32.9</c:v>
                </c:pt>
                <c:pt idx="418">
                  <c:v>32.6</c:v>
                </c:pt>
                <c:pt idx="419">
                  <c:v>32.9</c:v>
                </c:pt>
                <c:pt idx="420">
                  <c:v>33.300000000000004</c:v>
                </c:pt>
                <c:pt idx="421">
                  <c:v>33.1</c:v>
                </c:pt>
                <c:pt idx="422">
                  <c:v>33.4</c:v>
                </c:pt>
                <c:pt idx="423">
                  <c:v>32.800000000000004</c:v>
                </c:pt>
                <c:pt idx="424">
                  <c:v>33.200000000000003</c:v>
                </c:pt>
                <c:pt idx="425">
                  <c:v>32.800000000000004</c:v>
                </c:pt>
                <c:pt idx="426">
                  <c:v>32.700000000000003</c:v>
                </c:pt>
                <c:pt idx="427">
                  <c:v>32.800000000000004</c:v>
                </c:pt>
                <c:pt idx="428">
                  <c:v>32.700000000000003</c:v>
                </c:pt>
                <c:pt idx="429">
                  <c:v>32.9</c:v>
                </c:pt>
                <c:pt idx="430">
                  <c:v>32.9</c:v>
                </c:pt>
                <c:pt idx="431">
                  <c:v>33.1</c:v>
                </c:pt>
                <c:pt idx="432">
                  <c:v>32.800000000000004</c:v>
                </c:pt>
                <c:pt idx="433">
                  <c:v>33.1</c:v>
                </c:pt>
                <c:pt idx="434">
                  <c:v>32.9</c:v>
                </c:pt>
                <c:pt idx="435">
                  <c:v>32.6</c:v>
                </c:pt>
                <c:pt idx="436">
                  <c:v>33.700000000000003</c:v>
                </c:pt>
                <c:pt idx="437">
                  <c:v>33.6</c:v>
                </c:pt>
                <c:pt idx="438">
                  <c:v>33.4</c:v>
                </c:pt>
                <c:pt idx="439">
                  <c:v>34.300000000000004</c:v>
                </c:pt>
                <c:pt idx="440">
                  <c:v>34.4</c:v>
                </c:pt>
                <c:pt idx="441">
                  <c:v>34.6</c:v>
                </c:pt>
                <c:pt idx="442">
                  <c:v>34.300000000000004</c:v>
                </c:pt>
                <c:pt idx="443">
                  <c:v>34.200000000000003</c:v>
                </c:pt>
                <c:pt idx="444">
                  <c:v>34.1</c:v>
                </c:pt>
                <c:pt idx="445">
                  <c:v>33.700000000000003</c:v>
                </c:pt>
                <c:pt idx="446">
                  <c:v>33.6</c:v>
                </c:pt>
                <c:pt idx="447">
                  <c:v>33.4</c:v>
                </c:pt>
                <c:pt idx="448">
                  <c:v>33.1</c:v>
                </c:pt>
                <c:pt idx="449">
                  <c:v>33.5</c:v>
                </c:pt>
                <c:pt idx="450">
                  <c:v>33.200000000000003</c:v>
                </c:pt>
                <c:pt idx="451">
                  <c:v>32.4</c:v>
                </c:pt>
                <c:pt idx="452">
                  <c:v>32</c:v>
                </c:pt>
                <c:pt idx="453">
                  <c:v>31.1</c:v>
                </c:pt>
                <c:pt idx="454">
                  <c:v>31.3</c:v>
                </c:pt>
                <c:pt idx="455">
                  <c:v>31.2</c:v>
                </c:pt>
                <c:pt idx="456">
                  <c:v>32.1</c:v>
                </c:pt>
                <c:pt idx="457">
                  <c:v>31.4</c:v>
                </c:pt>
                <c:pt idx="458">
                  <c:v>31.4</c:v>
                </c:pt>
                <c:pt idx="459">
                  <c:v>32.4</c:v>
                </c:pt>
                <c:pt idx="460">
                  <c:v>32.300000000000004</c:v>
                </c:pt>
                <c:pt idx="461">
                  <c:v>33.200000000000003</c:v>
                </c:pt>
                <c:pt idx="462">
                  <c:v>32.5</c:v>
                </c:pt>
                <c:pt idx="463">
                  <c:v>32.4</c:v>
                </c:pt>
                <c:pt idx="464">
                  <c:v>33.1</c:v>
                </c:pt>
                <c:pt idx="465">
                  <c:v>32.9</c:v>
                </c:pt>
                <c:pt idx="466">
                  <c:v>32.9</c:v>
                </c:pt>
                <c:pt idx="467">
                  <c:v>32.700000000000003</c:v>
                </c:pt>
                <c:pt idx="468">
                  <c:v>33.1</c:v>
                </c:pt>
                <c:pt idx="469">
                  <c:v>32.700000000000003</c:v>
                </c:pt>
                <c:pt idx="470">
                  <c:v>32.800000000000004</c:v>
                </c:pt>
                <c:pt idx="471">
                  <c:v>32.6</c:v>
                </c:pt>
                <c:pt idx="472">
                  <c:v>33</c:v>
                </c:pt>
                <c:pt idx="473">
                  <c:v>33.200000000000003</c:v>
                </c:pt>
                <c:pt idx="474">
                  <c:v>33.5</c:v>
                </c:pt>
                <c:pt idx="475">
                  <c:v>33.6</c:v>
                </c:pt>
                <c:pt idx="476">
                  <c:v>33.5</c:v>
                </c:pt>
                <c:pt idx="477">
                  <c:v>34.6</c:v>
                </c:pt>
                <c:pt idx="478">
                  <c:v>34.800000000000004</c:v>
                </c:pt>
                <c:pt idx="479">
                  <c:v>34.5</c:v>
                </c:pt>
                <c:pt idx="480">
                  <c:v>34.300000000000004</c:v>
                </c:pt>
                <c:pt idx="481">
                  <c:v>34.200000000000003</c:v>
                </c:pt>
                <c:pt idx="482">
                  <c:v>34.200000000000003</c:v>
                </c:pt>
                <c:pt idx="483">
                  <c:v>34.200000000000003</c:v>
                </c:pt>
                <c:pt idx="484">
                  <c:v>34.1</c:v>
                </c:pt>
                <c:pt idx="485">
                  <c:v>34.200000000000003</c:v>
                </c:pt>
                <c:pt idx="486">
                  <c:v>34.200000000000003</c:v>
                </c:pt>
                <c:pt idx="487">
                  <c:v>33.700000000000003</c:v>
                </c:pt>
                <c:pt idx="488">
                  <c:v>33.700000000000003</c:v>
                </c:pt>
                <c:pt idx="489">
                  <c:v>33.9</c:v>
                </c:pt>
                <c:pt idx="490">
                  <c:v>34</c:v>
                </c:pt>
                <c:pt idx="491">
                  <c:v>33.700000000000003</c:v>
                </c:pt>
                <c:pt idx="492">
                  <c:v>34.1</c:v>
                </c:pt>
                <c:pt idx="493">
                  <c:v>34</c:v>
                </c:pt>
                <c:pt idx="494">
                  <c:v>34</c:v>
                </c:pt>
                <c:pt idx="495">
                  <c:v>33.4</c:v>
                </c:pt>
                <c:pt idx="496">
                  <c:v>33.4</c:v>
                </c:pt>
                <c:pt idx="497">
                  <c:v>33</c:v>
                </c:pt>
                <c:pt idx="498">
                  <c:v>32.4</c:v>
                </c:pt>
                <c:pt idx="499">
                  <c:v>32</c:v>
                </c:pt>
                <c:pt idx="500">
                  <c:v>31.5</c:v>
                </c:pt>
                <c:pt idx="501">
                  <c:v>31.8</c:v>
                </c:pt>
                <c:pt idx="502">
                  <c:v>31.9</c:v>
                </c:pt>
                <c:pt idx="503">
                  <c:v>31.8</c:v>
                </c:pt>
                <c:pt idx="504">
                  <c:v>32</c:v>
                </c:pt>
                <c:pt idx="505">
                  <c:v>32.300000000000004</c:v>
                </c:pt>
                <c:pt idx="506">
                  <c:v>31.9</c:v>
                </c:pt>
                <c:pt idx="507">
                  <c:v>31.7</c:v>
                </c:pt>
                <c:pt idx="508">
                  <c:v>31.4</c:v>
                </c:pt>
                <c:pt idx="509">
                  <c:v>31.7</c:v>
                </c:pt>
                <c:pt idx="510">
                  <c:v>31.7</c:v>
                </c:pt>
                <c:pt idx="511">
                  <c:v>31.6</c:v>
                </c:pt>
                <c:pt idx="512">
                  <c:v>31.8</c:v>
                </c:pt>
                <c:pt idx="513">
                  <c:v>31.7</c:v>
                </c:pt>
                <c:pt idx="514">
                  <c:v>31.6</c:v>
                </c:pt>
                <c:pt idx="515">
                  <c:v>31.8</c:v>
                </c:pt>
                <c:pt idx="516">
                  <c:v>32.300000000000004</c:v>
                </c:pt>
                <c:pt idx="517">
                  <c:v>32.4</c:v>
                </c:pt>
                <c:pt idx="518">
                  <c:v>32.300000000000004</c:v>
                </c:pt>
                <c:pt idx="519">
                  <c:v>31.8</c:v>
                </c:pt>
                <c:pt idx="520">
                  <c:v>31.3</c:v>
                </c:pt>
                <c:pt idx="521">
                  <c:v>31.9</c:v>
                </c:pt>
                <c:pt idx="522">
                  <c:v>30.6</c:v>
                </c:pt>
                <c:pt idx="523">
                  <c:v>30.5</c:v>
                </c:pt>
                <c:pt idx="524">
                  <c:v>30.3</c:v>
                </c:pt>
                <c:pt idx="525">
                  <c:v>30.1</c:v>
                </c:pt>
                <c:pt idx="526">
                  <c:v>30.1</c:v>
                </c:pt>
                <c:pt idx="527">
                  <c:v>30</c:v>
                </c:pt>
                <c:pt idx="528">
                  <c:v>29.9</c:v>
                </c:pt>
                <c:pt idx="529">
                  <c:v>30</c:v>
                </c:pt>
                <c:pt idx="530">
                  <c:v>30.2</c:v>
                </c:pt>
                <c:pt idx="531">
                  <c:v>30.9</c:v>
                </c:pt>
                <c:pt idx="532">
                  <c:v>30.2</c:v>
                </c:pt>
                <c:pt idx="533">
                  <c:v>29.8</c:v>
                </c:pt>
                <c:pt idx="534">
                  <c:v>30.5</c:v>
                </c:pt>
                <c:pt idx="535">
                  <c:v>29</c:v>
                </c:pt>
                <c:pt idx="536">
                  <c:v>28</c:v>
                </c:pt>
                <c:pt idx="537">
                  <c:v>30.1</c:v>
                </c:pt>
                <c:pt idx="538">
                  <c:v>30</c:v>
                </c:pt>
                <c:pt idx="539">
                  <c:v>31.4</c:v>
                </c:pt>
                <c:pt idx="540">
                  <c:v>32.6</c:v>
                </c:pt>
                <c:pt idx="541">
                  <c:v>31.4</c:v>
                </c:pt>
                <c:pt idx="542">
                  <c:v>31.2</c:v>
                </c:pt>
                <c:pt idx="543">
                  <c:v>31.5</c:v>
                </c:pt>
                <c:pt idx="544">
                  <c:v>31.8</c:v>
                </c:pt>
                <c:pt idx="545">
                  <c:v>32</c:v>
                </c:pt>
                <c:pt idx="546">
                  <c:v>32.4</c:v>
                </c:pt>
                <c:pt idx="547">
                  <c:v>33</c:v>
                </c:pt>
                <c:pt idx="548">
                  <c:v>31.7</c:v>
                </c:pt>
                <c:pt idx="549">
                  <c:v>33.200000000000003</c:v>
                </c:pt>
                <c:pt idx="550">
                  <c:v>35.4</c:v>
                </c:pt>
                <c:pt idx="551">
                  <c:v>34.4</c:v>
                </c:pt>
                <c:pt idx="552">
                  <c:v>34.4</c:v>
                </c:pt>
                <c:pt idx="553">
                  <c:v>34</c:v>
                </c:pt>
                <c:pt idx="554">
                  <c:v>33.9</c:v>
                </c:pt>
                <c:pt idx="555">
                  <c:v>33.9</c:v>
                </c:pt>
                <c:pt idx="556">
                  <c:v>34</c:v>
                </c:pt>
                <c:pt idx="557">
                  <c:v>33.700000000000003</c:v>
                </c:pt>
                <c:pt idx="558">
                  <c:v>33.700000000000003</c:v>
                </c:pt>
                <c:pt idx="559">
                  <c:v>33.800000000000004</c:v>
                </c:pt>
                <c:pt idx="560">
                  <c:v>33.6</c:v>
                </c:pt>
                <c:pt idx="561">
                  <c:v>34.200000000000003</c:v>
                </c:pt>
                <c:pt idx="562">
                  <c:v>34</c:v>
                </c:pt>
                <c:pt idx="563">
                  <c:v>33.6</c:v>
                </c:pt>
                <c:pt idx="564">
                  <c:v>33.5</c:v>
                </c:pt>
                <c:pt idx="565">
                  <c:v>33.4</c:v>
                </c:pt>
                <c:pt idx="566">
                  <c:v>33.300000000000004</c:v>
                </c:pt>
                <c:pt idx="567">
                  <c:v>33.6</c:v>
                </c:pt>
                <c:pt idx="568">
                  <c:v>32.9</c:v>
                </c:pt>
                <c:pt idx="569">
                  <c:v>32</c:v>
                </c:pt>
                <c:pt idx="570">
                  <c:v>31.8</c:v>
                </c:pt>
                <c:pt idx="571">
                  <c:v>31.6</c:v>
                </c:pt>
                <c:pt idx="572">
                  <c:v>32</c:v>
                </c:pt>
                <c:pt idx="573">
                  <c:v>32.6</c:v>
                </c:pt>
                <c:pt idx="574">
                  <c:v>32.5</c:v>
                </c:pt>
                <c:pt idx="575">
                  <c:v>31.1</c:v>
                </c:pt>
                <c:pt idx="576">
                  <c:v>32</c:v>
                </c:pt>
                <c:pt idx="577">
                  <c:v>32.4</c:v>
                </c:pt>
                <c:pt idx="578">
                  <c:v>32.5</c:v>
                </c:pt>
                <c:pt idx="579">
                  <c:v>33.300000000000004</c:v>
                </c:pt>
                <c:pt idx="580">
                  <c:v>33.800000000000004</c:v>
                </c:pt>
                <c:pt idx="581">
                  <c:v>33.6</c:v>
                </c:pt>
                <c:pt idx="582">
                  <c:v>32.800000000000004</c:v>
                </c:pt>
                <c:pt idx="583">
                  <c:v>34.200000000000003</c:v>
                </c:pt>
                <c:pt idx="584">
                  <c:v>34.5</c:v>
                </c:pt>
                <c:pt idx="585">
                  <c:v>33.700000000000003</c:v>
                </c:pt>
                <c:pt idx="586">
                  <c:v>32.4</c:v>
                </c:pt>
                <c:pt idx="587">
                  <c:v>31.8</c:v>
                </c:pt>
                <c:pt idx="588">
                  <c:v>30.8</c:v>
                </c:pt>
                <c:pt idx="589">
                  <c:v>30.8</c:v>
                </c:pt>
                <c:pt idx="590">
                  <c:v>30.7</c:v>
                </c:pt>
                <c:pt idx="591">
                  <c:v>30.3</c:v>
                </c:pt>
                <c:pt idx="592">
                  <c:v>29.5</c:v>
                </c:pt>
                <c:pt idx="593">
                  <c:v>28.7</c:v>
                </c:pt>
                <c:pt idx="594">
                  <c:v>28.8</c:v>
                </c:pt>
                <c:pt idx="595">
                  <c:v>29</c:v>
                </c:pt>
                <c:pt idx="596">
                  <c:v>29.2</c:v>
                </c:pt>
                <c:pt idx="597">
                  <c:v>29.1</c:v>
                </c:pt>
                <c:pt idx="598">
                  <c:v>29</c:v>
                </c:pt>
                <c:pt idx="599">
                  <c:v>28.7</c:v>
                </c:pt>
                <c:pt idx="600">
                  <c:v>28.9</c:v>
                </c:pt>
                <c:pt idx="601">
                  <c:v>29.3</c:v>
                </c:pt>
                <c:pt idx="602">
                  <c:v>30.2</c:v>
                </c:pt>
                <c:pt idx="603">
                  <c:v>29.2</c:v>
                </c:pt>
                <c:pt idx="604">
                  <c:v>30.1</c:v>
                </c:pt>
                <c:pt idx="605">
                  <c:v>31.5</c:v>
                </c:pt>
                <c:pt idx="606">
                  <c:v>31.6</c:v>
                </c:pt>
                <c:pt idx="607">
                  <c:v>31.3</c:v>
                </c:pt>
                <c:pt idx="608">
                  <c:v>31.4</c:v>
                </c:pt>
                <c:pt idx="609">
                  <c:v>31.5</c:v>
                </c:pt>
                <c:pt idx="610">
                  <c:v>32.1</c:v>
                </c:pt>
                <c:pt idx="611">
                  <c:v>32.300000000000004</c:v>
                </c:pt>
                <c:pt idx="612">
                  <c:v>32.6</c:v>
                </c:pt>
                <c:pt idx="613">
                  <c:v>34</c:v>
                </c:pt>
                <c:pt idx="614">
                  <c:v>34.9</c:v>
                </c:pt>
                <c:pt idx="615">
                  <c:v>35.700000000000003</c:v>
                </c:pt>
                <c:pt idx="616">
                  <c:v>36.200000000000003</c:v>
                </c:pt>
                <c:pt idx="617">
                  <c:v>36.5</c:v>
                </c:pt>
                <c:pt idx="618">
                  <c:v>37.4</c:v>
                </c:pt>
                <c:pt idx="619">
                  <c:v>37.5</c:v>
                </c:pt>
                <c:pt idx="620">
                  <c:v>37.5</c:v>
                </c:pt>
                <c:pt idx="621">
                  <c:v>37.5</c:v>
                </c:pt>
                <c:pt idx="622">
                  <c:v>37.5</c:v>
                </c:pt>
                <c:pt idx="623">
                  <c:v>37.4</c:v>
                </c:pt>
                <c:pt idx="624">
                  <c:v>37.300000000000004</c:v>
                </c:pt>
                <c:pt idx="625">
                  <c:v>37.4</c:v>
                </c:pt>
                <c:pt idx="626">
                  <c:v>37.5</c:v>
                </c:pt>
                <c:pt idx="627">
                  <c:v>37.5</c:v>
                </c:pt>
                <c:pt idx="628">
                  <c:v>37.5</c:v>
                </c:pt>
                <c:pt idx="629">
                  <c:v>37.5</c:v>
                </c:pt>
                <c:pt idx="630">
                  <c:v>37.4</c:v>
                </c:pt>
                <c:pt idx="631">
                  <c:v>37.4</c:v>
                </c:pt>
                <c:pt idx="632">
                  <c:v>36.6</c:v>
                </c:pt>
                <c:pt idx="633">
                  <c:v>36.700000000000003</c:v>
                </c:pt>
                <c:pt idx="634">
                  <c:v>36.800000000000004</c:v>
                </c:pt>
                <c:pt idx="635">
                  <c:v>36.800000000000004</c:v>
                </c:pt>
                <c:pt idx="636">
                  <c:v>36.9</c:v>
                </c:pt>
                <c:pt idx="637">
                  <c:v>36.9</c:v>
                </c:pt>
                <c:pt idx="638">
                  <c:v>36.800000000000004</c:v>
                </c:pt>
                <c:pt idx="639">
                  <c:v>36.800000000000004</c:v>
                </c:pt>
                <c:pt idx="640">
                  <c:v>36.800000000000004</c:v>
                </c:pt>
                <c:pt idx="641">
                  <c:v>36.9</c:v>
                </c:pt>
                <c:pt idx="642">
                  <c:v>37</c:v>
                </c:pt>
                <c:pt idx="643">
                  <c:v>37.1</c:v>
                </c:pt>
                <c:pt idx="644">
                  <c:v>37.1</c:v>
                </c:pt>
                <c:pt idx="645">
                  <c:v>36.9</c:v>
                </c:pt>
                <c:pt idx="646">
                  <c:v>36.800000000000004</c:v>
                </c:pt>
                <c:pt idx="647">
                  <c:v>36.9</c:v>
                </c:pt>
                <c:pt idx="648">
                  <c:v>37</c:v>
                </c:pt>
                <c:pt idx="649">
                  <c:v>37</c:v>
                </c:pt>
                <c:pt idx="650">
                  <c:v>37.1</c:v>
                </c:pt>
                <c:pt idx="651">
                  <c:v>37.5</c:v>
                </c:pt>
                <c:pt idx="652">
                  <c:v>36.9</c:v>
                </c:pt>
                <c:pt idx="653">
                  <c:v>39.1</c:v>
                </c:pt>
                <c:pt idx="654">
                  <c:v>37.9</c:v>
                </c:pt>
                <c:pt idx="655">
                  <c:v>37</c:v>
                </c:pt>
                <c:pt idx="656">
                  <c:v>37.1</c:v>
                </c:pt>
                <c:pt idx="657">
                  <c:v>37.1</c:v>
                </c:pt>
                <c:pt idx="658">
                  <c:v>37</c:v>
                </c:pt>
                <c:pt idx="659">
                  <c:v>37</c:v>
                </c:pt>
                <c:pt idx="660">
                  <c:v>37.1</c:v>
                </c:pt>
                <c:pt idx="661">
                  <c:v>37.1</c:v>
                </c:pt>
                <c:pt idx="662">
                  <c:v>36.5</c:v>
                </c:pt>
                <c:pt idx="663">
                  <c:v>36.700000000000003</c:v>
                </c:pt>
                <c:pt idx="664">
                  <c:v>37.9</c:v>
                </c:pt>
                <c:pt idx="665">
                  <c:v>39.800000000000004</c:v>
                </c:pt>
                <c:pt idx="666">
                  <c:v>38.200000000000003</c:v>
                </c:pt>
                <c:pt idx="667">
                  <c:v>37.5</c:v>
                </c:pt>
                <c:pt idx="668">
                  <c:v>38.300000000000004</c:v>
                </c:pt>
                <c:pt idx="669">
                  <c:v>37.200000000000003</c:v>
                </c:pt>
                <c:pt idx="670">
                  <c:v>37.200000000000003</c:v>
                </c:pt>
                <c:pt idx="671">
                  <c:v>37.200000000000003</c:v>
                </c:pt>
                <c:pt idx="672">
                  <c:v>37.1</c:v>
                </c:pt>
                <c:pt idx="673">
                  <c:v>37.1</c:v>
                </c:pt>
                <c:pt idx="674">
                  <c:v>37.1</c:v>
                </c:pt>
                <c:pt idx="675">
                  <c:v>37.1</c:v>
                </c:pt>
                <c:pt idx="676">
                  <c:v>37.200000000000003</c:v>
                </c:pt>
                <c:pt idx="677">
                  <c:v>37.200000000000003</c:v>
                </c:pt>
                <c:pt idx="678">
                  <c:v>36.700000000000003</c:v>
                </c:pt>
                <c:pt idx="679">
                  <c:v>36.6</c:v>
                </c:pt>
                <c:pt idx="680">
                  <c:v>36.6</c:v>
                </c:pt>
                <c:pt idx="681">
                  <c:v>36.300000000000004</c:v>
                </c:pt>
                <c:pt idx="682">
                  <c:v>34.9</c:v>
                </c:pt>
                <c:pt idx="683">
                  <c:v>35</c:v>
                </c:pt>
                <c:pt idx="684">
                  <c:v>34.1</c:v>
                </c:pt>
                <c:pt idx="685">
                  <c:v>31.2</c:v>
                </c:pt>
                <c:pt idx="686">
                  <c:v>31.8</c:v>
                </c:pt>
                <c:pt idx="687">
                  <c:v>33.300000000000004</c:v>
                </c:pt>
                <c:pt idx="688">
                  <c:v>32.800000000000004</c:v>
                </c:pt>
                <c:pt idx="689">
                  <c:v>34</c:v>
                </c:pt>
                <c:pt idx="690">
                  <c:v>34.300000000000004</c:v>
                </c:pt>
                <c:pt idx="691">
                  <c:v>36.1</c:v>
                </c:pt>
                <c:pt idx="692">
                  <c:v>37.300000000000004</c:v>
                </c:pt>
                <c:pt idx="693">
                  <c:v>36.4</c:v>
                </c:pt>
                <c:pt idx="694">
                  <c:v>35.6</c:v>
                </c:pt>
                <c:pt idx="695">
                  <c:v>35.300000000000004</c:v>
                </c:pt>
                <c:pt idx="696">
                  <c:v>35.4</c:v>
                </c:pt>
                <c:pt idx="697">
                  <c:v>33.6</c:v>
                </c:pt>
                <c:pt idx="698">
                  <c:v>33</c:v>
                </c:pt>
                <c:pt idx="699">
                  <c:v>32.5</c:v>
                </c:pt>
                <c:pt idx="700">
                  <c:v>34.4</c:v>
                </c:pt>
                <c:pt idx="701">
                  <c:v>34.300000000000004</c:v>
                </c:pt>
                <c:pt idx="702">
                  <c:v>34.4</c:v>
                </c:pt>
                <c:pt idx="703">
                  <c:v>35.5</c:v>
                </c:pt>
                <c:pt idx="704">
                  <c:v>34.9</c:v>
                </c:pt>
                <c:pt idx="705">
                  <c:v>34.4</c:v>
                </c:pt>
                <c:pt idx="706">
                  <c:v>37</c:v>
                </c:pt>
                <c:pt idx="707">
                  <c:v>36.4</c:v>
                </c:pt>
                <c:pt idx="708">
                  <c:v>36.300000000000004</c:v>
                </c:pt>
                <c:pt idx="709">
                  <c:v>36.800000000000004</c:v>
                </c:pt>
                <c:pt idx="710">
                  <c:v>36.5</c:v>
                </c:pt>
                <c:pt idx="711">
                  <c:v>36</c:v>
                </c:pt>
                <c:pt idx="712">
                  <c:v>34.9</c:v>
                </c:pt>
                <c:pt idx="713">
                  <c:v>35.5</c:v>
                </c:pt>
                <c:pt idx="714">
                  <c:v>35.700000000000003</c:v>
                </c:pt>
                <c:pt idx="715">
                  <c:v>36.200000000000003</c:v>
                </c:pt>
                <c:pt idx="716">
                  <c:v>37.800000000000004</c:v>
                </c:pt>
                <c:pt idx="717">
                  <c:v>37.800000000000004</c:v>
                </c:pt>
                <c:pt idx="718">
                  <c:v>36.700000000000003</c:v>
                </c:pt>
                <c:pt idx="719">
                  <c:v>36.5</c:v>
                </c:pt>
                <c:pt idx="720">
                  <c:v>35.5</c:v>
                </c:pt>
                <c:pt idx="721">
                  <c:v>35.700000000000003</c:v>
                </c:pt>
                <c:pt idx="722">
                  <c:v>34.9</c:v>
                </c:pt>
                <c:pt idx="723">
                  <c:v>34.300000000000004</c:v>
                </c:pt>
                <c:pt idx="724">
                  <c:v>32.1</c:v>
                </c:pt>
                <c:pt idx="725">
                  <c:v>32.4</c:v>
                </c:pt>
                <c:pt idx="726">
                  <c:v>36.700000000000003</c:v>
                </c:pt>
                <c:pt idx="727">
                  <c:v>34.4</c:v>
                </c:pt>
                <c:pt idx="728">
                  <c:v>33.4</c:v>
                </c:pt>
                <c:pt idx="729">
                  <c:v>34.5</c:v>
                </c:pt>
                <c:pt idx="730">
                  <c:v>37.4</c:v>
                </c:pt>
                <c:pt idx="731">
                  <c:v>37.4</c:v>
                </c:pt>
                <c:pt idx="732">
                  <c:v>33.6</c:v>
                </c:pt>
                <c:pt idx="733">
                  <c:v>35.800000000000004</c:v>
                </c:pt>
                <c:pt idx="734">
                  <c:v>33.800000000000004</c:v>
                </c:pt>
                <c:pt idx="735">
                  <c:v>33.800000000000004</c:v>
                </c:pt>
                <c:pt idx="736">
                  <c:v>33.1</c:v>
                </c:pt>
                <c:pt idx="737">
                  <c:v>31.7</c:v>
                </c:pt>
                <c:pt idx="738">
                  <c:v>30.4</c:v>
                </c:pt>
                <c:pt idx="739">
                  <c:v>28.1</c:v>
                </c:pt>
                <c:pt idx="740">
                  <c:v>27.5</c:v>
                </c:pt>
                <c:pt idx="741">
                  <c:v>32</c:v>
                </c:pt>
                <c:pt idx="742">
                  <c:v>28.3</c:v>
                </c:pt>
                <c:pt idx="743">
                  <c:v>30</c:v>
                </c:pt>
                <c:pt idx="744">
                  <c:v>32.5</c:v>
                </c:pt>
                <c:pt idx="745">
                  <c:v>32.1</c:v>
                </c:pt>
                <c:pt idx="746">
                  <c:v>31.4</c:v>
                </c:pt>
                <c:pt idx="747">
                  <c:v>31.5</c:v>
                </c:pt>
                <c:pt idx="748">
                  <c:v>31.8</c:v>
                </c:pt>
                <c:pt idx="749">
                  <c:v>32.200000000000003</c:v>
                </c:pt>
                <c:pt idx="750">
                  <c:v>29</c:v>
                </c:pt>
                <c:pt idx="751">
                  <c:v>28.6</c:v>
                </c:pt>
                <c:pt idx="752">
                  <c:v>27.6</c:v>
                </c:pt>
                <c:pt idx="753">
                  <c:v>28.8</c:v>
                </c:pt>
                <c:pt idx="754">
                  <c:v>27.2</c:v>
                </c:pt>
                <c:pt idx="755">
                  <c:v>27.2</c:v>
                </c:pt>
                <c:pt idx="756">
                  <c:v>27.7</c:v>
                </c:pt>
                <c:pt idx="757">
                  <c:v>29.2</c:v>
                </c:pt>
                <c:pt idx="758">
                  <c:v>29.6</c:v>
                </c:pt>
                <c:pt idx="759">
                  <c:v>30.9</c:v>
                </c:pt>
                <c:pt idx="760">
                  <c:v>28</c:v>
                </c:pt>
                <c:pt idx="761">
                  <c:v>29</c:v>
                </c:pt>
                <c:pt idx="762">
                  <c:v>28.7</c:v>
                </c:pt>
                <c:pt idx="763">
                  <c:v>27</c:v>
                </c:pt>
                <c:pt idx="764">
                  <c:v>25.9</c:v>
                </c:pt>
                <c:pt idx="765">
                  <c:v>28.1</c:v>
                </c:pt>
                <c:pt idx="766">
                  <c:v>30.1</c:v>
                </c:pt>
                <c:pt idx="767">
                  <c:v>29.9</c:v>
                </c:pt>
                <c:pt idx="768">
                  <c:v>29.5</c:v>
                </c:pt>
                <c:pt idx="769">
                  <c:v>23.6</c:v>
                </c:pt>
                <c:pt idx="770">
                  <c:v>29.8</c:v>
                </c:pt>
                <c:pt idx="771">
                  <c:v>29</c:v>
                </c:pt>
                <c:pt idx="772">
                  <c:v>26.9</c:v>
                </c:pt>
                <c:pt idx="773">
                  <c:v>26.6</c:v>
                </c:pt>
                <c:pt idx="774">
                  <c:v>26.5</c:v>
                </c:pt>
                <c:pt idx="775">
                  <c:v>22.5</c:v>
                </c:pt>
                <c:pt idx="776">
                  <c:v>21.6</c:v>
                </c:pt>
                <c:pt idx="777">
                  <c:v>23.3</c:v>
                </c:pt>
                <c:pt idx="778">
                  <c:v>23.9</c:v>
                </c:pt>
                <c:pt idx="779">
                  <c:v>23.9</c:v>
                </c:pt>
                <c:pt idx="780">
                  <c:v>25.4</c:v>
                </c:pt>
                <c:pt idx="781">
                  <c:v>25</c:v>
                </c:pt>
                <c:pt idx="782">
                  <c:v>26.9</c:v>
                </c:pt>
                <c:pt idx="783">
                  <c:v>27.9</c:v>
                </c:pt>
                <c:pt idx="784">
                  <c:v>28.4</c:v>
                </c:pt>
                <c:pt idx="785">
                  <c:v>28.9</c:v>
                </c:pt>
                <c:pt idx="786">
                  <c:v>31.1</c:v>
                </c:pt>
                <c:pt idx="787">
                  <c:v>32</c:v>
                </c:pt>
                <c:pt idx="788">
                  <c:v>28.9</c:v>
                </c:pt>
                <c:pt idx="789">
                  <c:v>28.3</c:v>
                </c:pt>
                <c:pt idx="790">
                  <c:v>29.1</c:v>
                </c:pt>
                <c:pt idx="791">
                  <c:v>28.5</c:v>
                </c:pt>
                <c:pt idx="792">
                  <c:v>26.5</c:v>
                </c:pt>
                <c:pt idx="793">
                  <c:v>26.7</c:v>
                </c:pt>
                <c:pt idx="794">
                  <c:v>30</c:v>
                </c:pt>
                <c:pt idx="795">
                  <c:v>27.1</c:v>
                </c:pt>
                <c:pt idx="796">
                  <c:v>27.9</c:v>
                </c:pt>
                <c:pt idx="797">
                  <c:v>29.2</c:v>
                </c:pt>
                <c:pt idx="798">
                  <c:v>26.8</c:v>
                </c:pt>
                <c:pt idx="799">
                  <c:v>27.4</c:v>
                </c:pt>
                <c:pt idx="800">
                  <c:v>28</c:v>
                </c:pt>
                <c:pt idx="801">
                  <c:v>27.2</c:v>
                </c:pt>
                <c:pt idx="802">
                  <c:v>27.5</c:v>
                </c:pt>
                <c:pt idx="803">
                  <c:v>25.5</c:v>
                </c:pt>
                <c:pt idx="804">
                  <c:v>26.8</c:v>
                </c:pt>
                <c:pt idx="805">
                  <c:v>28</c:v>
                </c:pt>
                <c:pt idx="806">
                  <c:v>25.6</c:v>
                </c:pt>
                <c:pt idx="807">
                  <c:v>23.5</c:v>
                </c:pt>
                <c:pt idx="808">
                  <c:v>23.3</c:v>
                </c:pt>
                <c:pt idx="809">
                  <c:v>21.3</c:v>
                </c:pt>
                <c:pt idx="810">
                  <c:v>28.2</c:v>
                </c:pt>
                <c:pt idx="811">
                  <c:v>28.2</c:v>
                </c:pt>
                <c:pt idx="812">
                  <c:v>28.3</c:v>
                </c:pt>
                <c:pt idx="813">
                  <c:v>29.4</c:v>
                </c:pt>
                <c:pt idx="814">
                  <c:v>30.3</c:v>
                </c:pt>
                <c:pt idx="815">
                  <c:v>28.6</c:v>
                </c:pt>
                <c:pt idx="816">
                  <c:v>27.8</c:v>
                </c:pt>
                <c:pt idx="817">
                  <c:v>30.7</c:v>
                </c:pt>
                <c:pt idx="818">
                  <c:v>28.4</c:v>
                </c:pt>
                <c:pt idx="819">
                  <c:v>29.7</c:v>
                </c:pt>
                <c:pt idx="820">
                  <c:v>28.9</c:v>
                </c:pt>
                <c:pt idx="821">
                  <c:v>26.3</c:v>
                </c:pt>
                <c:pt idx="822">
                  <c:v>25.1</c:v>
                </c:pt>
                <c:pt idx="823">
                  <c:v>28</c:v>
                </c:pt>
                <c:pt idx="824">
                  <c:v>27.9</c:v>
                </c:pt>
                <c:pt idx="825">
                  <c:v>27.3</c:v>
                </c:pt>
                <c:pt idx="826">
                  <c:v>28.1</c:v>
                </c:pt>
                <c:pt idx="827">
                  <c:v>24.7</c:v>
                </c:pt>
                <c:pt idx="828">
                  <c:v>27.5</c:v>
                </c:pt>
                <c:pt idx="829">
                  <c:v>27.8</c:v>
                </c:pt>
                <c:pt idx="830">
                  <c:v>27.5</c:v>
                </c:pt>
                <c:pt idx="831">
                  <c:v>24.9</c:v>
                </c:pt>
                <c:pt idx="832">
                  <c:v>24.5</c:v>
                </c:pt>
                <c:pt idx="833">
                  <c:v>25.2</c:v>
                </c:pt>
                <c:pt idx="834">
                  <c:v>24.7</c:v>
                </c:pt>
                <c:pt idx="835">
                  <c:v>21.8</c:v>
                </c:pt>
                <c:pt idx="836">
                  <c:v>19.3</c:v>
                </c:pt>
                <c:pt idx="837">
                  <c:v>16.8</c:v>
                </c:pt>
                <c:pt idx="838">
                  <c:v>18.399999999999999</c:v>
                </c:pt>
                <c:pt idx="839">
                  <c:v>28</c:v>
                </c:pt>
                <c:pt idx="840">
                  <c:v>27.6</c:v>
                </c:pt>
                <c:pt idx="841">
                  <c:v>28</c:v>
                </c:pt>
                <c:pt idx="842">
                  <c:v>27.7</c:v>
                </c:pt>
                <c:pt idx="843">
                  <c:v>26.8</c:v>
                </c:pt>
                <c:pt idx="844">
                  <c:v>25.9</c:v>
                </c:pt>
                <c:pt idx="845">
                  <c:v>24.7</c:v>
                </c:pt>
                <c:pt idx="846">
                  <c:v>26.3</c:v>
                </c:pt>
                <c:pt idx="847">
                  <c:v>25.3</c:v>
                </c:pt>
                <c:pt idx="848">
                  <c:v>25.2</c:v>
                </c:pt>
                <c:pt idx="849">
                  <c:v>22.3</c:v>
                </c:pt>
                <c:pt idx="850">
                  <c:v>24.2</c:v>
                </c:pt>
                <c:pt idx="851">
                  <c:v>26.3</c:v>
                </c:pt>
                <c:pt idx="852">
                  <c:v>29.4</c:v>
                </c:pt>
                <c:pt idx="853">
                  <c:v>29</c:v>
                </c:pt>
                <c:pt idx="854">
                  <c:v>28.1</c:v>
                </c:pt>
                <c:pt idx="855">
                  <c:v>27.8</c:v>
                </c:pt>
                <c:pt idx="856">
                  <c:v>27</c:v>
                </c:pt>
                <c:pt idx="857">
                  <c:v>26.8</c:v>
                </c:pt>
                <c:pt idx="858">
                  <c:v>25.1</c:v>
                </c:pt>
                <c:pt idx="859">
                  <c:v>26.6</c:v>
                </c:pt>
                <c:pt idx="860">
                  <c:v>27.4</c:v>
                </c:pt>
                <c:pt idx="861">
                  <c:v>27.5</c:v>
                </c:pt>
                <c:pt idx="862">
                  <c:v>24.1</c:v>
                </c:pt>
                <c:pt idx="863">
                  <c:v>28.1</c:v>
                </c:pt>
                <c:pt idx="864">
                  <c:v>29</c:v>
                </c:pt>
                <c:pt idx="865">
                  <c:v>29.3</c:v>
                </c:pt>
                <c:pt idx="866">
                  <c:v>29.3</c:v>
                </c:pt>
                <c:pt idx="867">
                  <c:v>30.2</c:v>
                </c:pt>
                <c:pt idx="868">
                  <c:v>32.700000000000003</c:v>
                </c:pt>
                <c:pt idx="869">
                  <c:v>33.700000000000003</c:v>
                </c:pt>
                <c:pt idx="870">
                  <c:v>33.800000000000004</c:v>
                </c:pt>
                <c:pt idx="871">
                  <c:v>33</c:v>
                </c:pt>
                <c:pt idx="872">
                  <c:v>32.700000000000003</c:v>
                </c:pt>
                <c:pt idx="873">
                  <c:v>32.300000000000004</c:v>
                </c:pt>
                <c:pt idx="874">
                  <c:v>31.2</c:v>
                </c:pt>
                <c:pt idx="875">
                  <c:v>29.4</c:v>
                </c:pt>
                <c:pt idx="876">
                  <c:v>32.300000000000004</c:v>
                </c:pt>
                <c:pt idx="877">
                  <c:v>34.1</c:v>
                </c:pt>
                <c:pt idx="878">
                  <c:v>34.200000000000003</c:v>
                </c:pt>
                <c:pt idx="879">
                  <c:v>35.4</c:v>
                </c:pt>
                <c:pt idx="880">
                  <c:v>35</c:v>
                </c:pt>
                <c:pt idx="881">
                  <c:v>34.4</c:v>
                </c:pt>
                <c:pt idx="882">
                  <c:v>34.1</c:v>
                </c:pt>
                <c:pt idx="883">
                  <c:v>34.300000000000004</c:v>
                </c:pt>
                <c:pt idx="884">
                  <c:v>34.200000000000003</c:v>
                </c:pt>
                <c:pt idx="885">
                  <c:v>31.6</c:v>
                </c:pt>
                <c:pt idx="886">
                  <c:v>31.5</c:v>
                </c:pt>
                <c:pt idx="887">
                  <c:v>33.700000000000003</c:v>
                </c:pt>
                <c:pt idx="888">
                  <c:v>33.6</c:v>
                </c:pt>
                <c:pt idx="889">
                  <c:v>32.5</c:v>
                </c:pt>
                <c:pt idx="890">
                  <c:v>32.6</c:v>
                </c:pt>
                <c:pt idx="891">
                  <c:v>31.4</c:v>
                </c:pt>
                <c:pt idx="892">
                  <c:v>30.4</c:v>
                </c:pt>
                <c:pt idx="893">
                  <c:v>29.4</c:v>
                </c:pt>
                <c:pt idx="894">
                  <c:v>26.8</c:v>
                </c:pt>
                <c:pt idx="895">
                  <c:v>25.6</c:v>
                </c:pt>
                <c:pt idx="896">
                  <c:v>27</c:v>
                </c:pt>
                <c:pt idx="897">
                  <c:v>27.3</c:v>
                </c:pt>
                <c:pt idx="898">
                  <c:v>26.8</c:v>
                </c:pt>
                <c:pt idx="899">
                  <c:v>26.3</c:v>
                </c:pt>
                <c:pt idx="900">
                  <c:v>26.2</c:v>
                </c:pt>
                <c:pt idx="901">
                  <c:v>24.2</c:v>
                </c:pt>
                <c:pt idx="902">
                  <c:v>25.1</c:v>
                </c:pt>
                <c:pt idx="903">
                  <c:v>25.6</c:v>
                </c:pt>
                <c:pt idx="904">
                  <c:v>25</c:v>
                </c:pt>
                <c:pt idx="905">
                  <c:v>25.1</c:v>
                </c:pt>
                <c:pt idx="906">
                  <c:v>25.3</c:v>
                </c:pt>
                <c:pt idx="907">
                  <c:v>24.8</c:v>
                </c:pt>
                <c:pt idx="908">
                  <c:v>28.5</c:v>
                </c:pt>
                <c:pt idx="909">
                  <c:v>29.2</c:v>
                </c:pt>
                <c:pt idx="910">
                  <c:v>28.2</c:v>
                </c:pt>
                <c:pt idx="911">
                  <c:v>28.2</c:v>
                </c:pt>
                <c:pt idx="912">
                  <c:v>29.4</c:v>
                </c:pt>
                <c:pt idx="913">
                  <c:v>30.1</c:v>
                </c:pt>
                <c:pt idx="914">
                  <c:v>30.9</c:v>
                </c:pt>
                <c:pt idx="915">
                  <c:v>30.8</c:v>
                </c:pt>
                <c:pt idx="916">
                  <c:v>29.6</c:v>
                </c:pt>
                <c:pt idx="917">
                  <c:v>28.6</c:v>
                </c:pt>
                <c:pt idx="918">
                  <c:v>28.5</c:v>
                </c:pt>
                <c:pt idx="919">
                  <c:v>28.4</c:v>
                </c:pt>
                <c:pt idx="920">
                  <c:v>28.2</c:v>
                </c:pt>
                <c:pt idx="921">
                  <c:v>28</c:v>
                </c:pt>
                <c:pt idx="922">
                  <c:v>29.3</c:v>
                </c:pt>
                <c:pt idx="923">
                  <c:v>28.4</c:v>
                </c:pt>
                <c:pt idx="924">
                  <c:v>29.8</c:v>
                </c:pt>
                <c:pt idx="925">
                  <c:v>29.5</c:v>
                </c:pt>
                <c:pt idx="926">
                  <c:v>30.1</c:v>
                </c:pt>
                <c:pt idx="927">
                  <c:v>29.6</c:v>
                </c:pt>
                <c:pt idx="928">
                  <c:v>29.3</c:v>
                </c:pt>
                <c:pt idx="929">
                  <c:v>29.4</c:v>
                </c:pt>
                <c:pt idx="930">
                  <c:v>29.2</c:v>
                </c:pt>
                <c:pt idx="931">
                  <c:v>30.6</c:v>
                </c:pt>
                <c:pt idx="932">
                  <c:v>30.7</c:v>
                </c:pt>
                <c:pt idx="933">
                  <c:v>31.7</c:v>
                </c:pt>
                <c:pt idx="934">
                  <c:v>32.800000000000004</c:v>
                </c:pt>
                <c:pt idx="935">
                  <c:v>33.300000000000004</c:v>
                </c:pt>
                <c:pt idx="936">
                  <c:v>32.9</c:v>
                </c:pt>
                <c:pt idx="937">
                  <c:v>32.9</c:v>
                </c:pt>
                <c:pt idx="938">
                  <c:v>34</c:v>
                </c:pt>
                <c:pt idx="939">
                  <c:v>34.5</c:v>
                </c:pt>
                <c:pt idx="940">
                  <c:v>34.9</c:v>
                </c:pt>
                <c:pt idx="941">
                  <c:v>33.800000000000004</c:v>
                </c:pt>
                <c:pt idx="942">
                  <c:v>34</c:v>
                </c:pt>
                <c:pt idx="943">
                  <c:v>34.4</c:v>
                </c:pt>
                <c:pt idx="944">
                  <c:v>34.9</c:v>
                </c:pt>
                <c:pt idx="945">
                  <c:v>34.9</c:v>
                </c:pt>
                <c:pt idx="946">
                  <c:v>34.200000000000003</c:v>
                </c:pt>
                <c:pt idx="947">
                  <c:v>34.9</c:v>
                </c:pt>
                <c:pt idx="948">
                  <c:v>34.700000000000003</c:v>
                </c:pt>
                <c:pt idx="949">
                  <c:v>34.5</c:v>
                </c:pt>
                <c:pt idx="950">
                  <c:v>34.6</c:v>
                </c:pt>
                <c:pt idx="951">
                  <c:v>35</c:v>
                </c:pt>
                <c:pt idx="952">
                  <c:v>35.300000000000004</c:v>
                </c:pt>
                <c:pt idx="953">
                  <c:v>34.9</c:v>
                </c:pt>
                <c:pt idx="954">
                  <c:v>36.4</c:v>
                </c:pt>
                <c:pt idx="955">
                  <c:v>36.6</c:v>
                </c:pt>
                <c:pt idx="956">
                  <c:v>36.5</c:v>
                </c:pt>
                <c:pt idx="957">
                  <c:v>36.1</c:v>
                </c:pt>
                <c:pt idx="958">
                  <c:v>36</c:v>
                </c:pt>
                <c:pt idx="959">
                  <c:v>35.9</c:v>
                </c:pt>
                <c:pt idx="960">
                  <c:v>36.200000000000003</c:v>
                </c:pt>
                <c:pt idx="961">
                  <c:v>34.9</c:v>
                </c:pt>
                <c:pt idx="962">
                  <c:v>34.1</c:v>
                </c:pt>
                <c:pt idx="963">
                  <c:v>34</c:v>
                </c:pt>
                <c:pt idx="964">
                  <c:v>32.9</c:v>
                </c:pt>
                <c:pt idx="965">
                  <c:v>30.7</c:v>
                </c:pt>
                <c:pt idx="966">
                  <c:v>28.6</c:v>
                </c:pt>
                <c:pt idx="967">
                  <c:v>28.8</c:v>
                </c:pt>
                <c:pt idx="968">
                  <c:v>27.3</c:v>
                </c:pt>
                <c:pt idx="969">
                  <c:v>26.3</c:v>
                </c:pt>
                <c:pt idx="970">
                  <c:v>24.3</c:v>
                </c:pt>
                <c:pt idx="971">
                  <c:v>22.2</c:v>
                </c:pt>
                <c:pt idx="972">
                  <c:v>21.7</c:v>
                </c:pt>
                <c:pt idx="973">
                  <c:v>21.4</c:v>
                </c:pt>
                <c:pt idx="974">
                  <c:v>23.3</c:v>
                </c:pt>
                <c:pt idx="975">
                  <c:v>28.7</c:v>
                </c:pt>
                <c:pt idx="976">
                  <c:v>30.1</c:v>
                </c:pt>
                <c:pt idx="977">
                  <c:v>33</c:v>
                </c:pt>
                <c:pt idx="978">
                  <c:v>34.1</c:v>
                </c:pt>
                <c:pt idx="979">
                  <c:v>33.800000000000004</c:v>
                </c:pt>
                <c:pt idx="980">
                  <c:v>34.700000000000003</c:v>
                </c:pt>
                <c:pt idx="981">
                  <c:v>34.200000000000003</c:v>
                </c:pt>
                <c:pt idx="982">
                  <c:v>34.1</c:v>
                </c:pt>
                <c:pt idx="983">
                  <c:v>34.1</c:v>
                </c:pt>
                <c:pt idx="984">
                  <c:v>33.5</c:v>
                </c:pt>
                <c:pt idx="985">
                  <c:v>32.300000000000004</c:v>
                </c:pt>
                <c:pt idx="986">
                  <c:v>32.300000000000004</c:v>
                </c:pt>
                <c:pt idx="987">
                  <c:v>32.5</c:v>
                </c:pt>
                <c:pt idx="988">
                  <c:v>32.300000000000004</c:v>
                </c:pt>
                <c:pt idx="989">
                  <c:v>32.300000000000004</c:v>
                </c:pt>
                <c:pt idx="990">
                  <c:v>32.300000000000004</c:v>
                </c:pt>
                <c:pt idx="991">
                  <c:v>32.200000000000003</c:v>
                </c:pt>
                <c:pt idx="992">
                  <c:v>32.200000000000003</c:v>
                </c:pt>
                <c:pt idx="993">
                  <c:v>32.1</c:v>
                </c:pt>
                <c:pt idx="994">
                  <c:v>28.8</c:v>
                </c:pt>
                <c:pt idx="995">
                  <c:v>30</c:v>
                </c:pt>
                <c:pt idx="996">
                  <c:v>35.700000000000003</c:v>
                </c:pt>
                <c:pt idx="997">
                  <c:v>36.4</c:v>
                </c:pt>
                <c:pt idx="998">
                  <c:v>36.1</c:v>
                </c:pt>
                <c:pt idx="999">
                  <c:v>36.200000000000003</c:v>
                </c:pt>
                <c:pt idx="1000">
                  <c:v>36.6</c:v>
                </c:pt>
                <c:pt idx="1001">
                  <c:v>36.6</c:v>
                </c:pt>
                <c:pt idx="1002">
                  <c:v>36.6</c:v>
                </c:pt>
                <c:pt idx="1003">
                  <c:v>37.800000000000004</c:v>
                </c:pt>
                <c:pt idx="1004">
                  <c:v>37.800000000000004</c:v>
                </c:pt>
                <c:pt idx="1005">
                  <c:v>37.800000000000004</c:v>
                </c:pt>
                <c:pt idx="1006">
                  <c:v>37.800000000000004</c:v>
                </c:pt>
                <c:pt idx="1007">
                  <c:v>37.800000000000004</c:v>
                </c:pt>
                <c:pt idx="1008">
                  <c:v>37.9</c:v>
                </c:pt>
                <c:pt idx="1009">
                  <c:v>37.800000000000004</c:v>
                </c:pt>
                <c:pt idx="1010">
                  <c:v>37.800000000000004</c:v>
                </c:pt>
                <c:pt idx="1011">
                  <c:v>37.700000000000003</c:v>
                </c:pt>
                <c:pt idx="1012">
                  <c:v>37.6</c:v>
                </c:pt>
                <c:pt idx="1013">
                  <c:v>37.6</c:v>
                </c:pt>
                <c:pt idx="1014">
                  <c:v>37.6</c:v>
                </c:pt>
                <c:pt idx="1015">
                  <c:v>37.6</c:v>
                </c:pt>
                <c:pt idx="1016">
                  <c:v>37</c:v>
                </c:pt>
                <c:pt idx="1017">
                  <c:v>36.6</c:v>
                </c:pt>
                <c:pt idx="1018">
                  <c:v>36.4</c:v>
                </c:pt>
                <c:pt idx="1019">
                  <c:v>36.4</c:v>
                </c:pt>
                <c:pt idx="1020">
                  <c:v>36.5</c:v>
                </c:pt>
                <c:pt idx="1021">
                  <c:v>35.9</c:v>
                </c:pt>
                <c:pt idx="1022">
                  <c:v>35.300000000000004</c:v>
                </c:pt>
                <c:pt idx="1023">
                  <c:v>34.5</c:v>
                </c:pt>
                <c:pt idx="1024">
                  <c:v>33</c:v>
                </c:pt>
                <c:pt idx="1025">
                  <c:v>31.9</c:v>
                </c:pt>
                <c:pt idx="1026">
                  <c:v>31.2</c:v>
                </c:pt>
                <c:pt idx="1027">
                  <c:v>30.9</c:v>
                </c:pt>
                <c:pt idx="1028">
                  <c:v>32.300000000000004</c:v>
                </c:pt>
                <c:pt idx="1029">
                  <c:v>30.4</c:v>
                </c:pt>
                <c:pt idx="1030">
                  <c:v>23</c:v>
                </c:pt>
                <c:pt idx="1031">
                  <c:v>15.5</c:v>
                </c:pt>
                <c:pt idx="1032">
                  <c:v>18.3</c:v>
                </c:pt>
                <c:pt idx="1033">
                  <c:v>13.6</c:v>
                </c:pt>
                <c:pt idx="1034">
                  <c:v>21.2</c:v>
                </c:pt>
                <c:pt idx="1035">
                  <c:v>22.6</c:v>
                </c:pt>
                <c:pt idx="1036">
                  <c:v>22.5</c:v>
                </c:pt>
                <c:pt idx="1037">
                  <c:v>21.7</c:v>
                </c:pt>
                <c:pt idx="1038">
                  <c:v>26.1</c:v>
                </c:pt>
                <c:pt idx="1039">
                  <c:v>26.1</c:v>
                </c:pt>
                <c:pt idx="1040">
                  <c:v>25.7</c:v>
                </c:pt>
                <c:pt idx="1041">
                  <c:v>25.8</c:v>
                </c:pt>
                <c:pt idx="1042">
                  <c:v>21.9</c:v>
                </c:pt>
                <c:pt idx="1043">
                  <c:v>20.7</c:v>
                </c:pt>
                <c:pt idx="1044">
                  <c:v>20.9</c:v>
                </c:pt>
                <c:pt idx="1045">
                  <c:v>21.9</c:v>
                </c:pt>
                <c:pt idx="1046">
                  <c:v>24.6</c:v>
                </c:pt>
                <c:pt idx="1047">
                  <c:v>27.1</c:v>
                </c:pt>
                <c:pt idx="1048">
                  <c:v>25.8</c:v>
                </c:pt>
                <c:pt idx="1049">
                  <c:v>34.200000000000003</c:v>
                </c:pt>
                <c:pt idx="1050">
                  <c:v>33.700000000000003</c:v>
                </c:pt>
                <c:pt idx="1051">
                  <c:v>32.800000000000004</c:v>
                </c:pt>
                <c:pt idx="1052">
                  <c:v>32.9</c:v>
                </c:pt>
                <c:pt idx="1053">
                  <c:v>32.700000000000003</c:v>
                </c:pt>
                <c:pt idx="1054">
                  <c:v>30.6</c:v>
                </c:pt>
                <c:pt idx="1055">
                  <c:v>29.6</c:v>
                </c:pt>
                <c:pt idx="1056">
                  <c:v>30.1</c:v>
                </c:pt>
                <c:pt idx="1057">
                  <c:v>30.6</c:v>
                </c:pt>
                <c:pt idx="1058">
                  <c:v>32</c:v>
                </c:pt>
                <c:pt idx="1059">
                  <c:v>30.8</c:v>
                </c:pt>
                <c:pt idx="1060">
                  <c:v>32.9</c:v>
                </c:pt>
                <c:pt idx="1061">
                  <c:v>34.1</c:v>
                </c:pt>
                <c:pt idx="1062">
                  <c:v>31.4</c:v>
                </c:pt>
                <c:pt idx="1063">
                  <c:v>35.800000000000004</c:v>
                </c:pt>
                <c:pt idx="1064">
                  <c:v>36.5</c:v>
                </c:pt>
                <c:pt idx="1065">
                  <c:v>35.700000000000003</c:v>
                </c:pt>
                <c:pt idx="1066">
                  <c:v>33.4</c:v>
                </c:pt>
                <c:pt idx="1067">
                  <c:v>30.5</c:v>
                </c:pt>
                <c:pt idx="1068">
                  <c:v>29.4</c:v>
                </c:pt>
                <c:pt idx="1069">
                  <c:v>35</c:v>
                </c:pt>
                <c:pt idx="1070">
                  <c:v>31.9</c:v>
                </c:pt>
                <c:pt idx="1071">
                  <c:v>31.7</c:v>
                </c:pt>
                <c:pt idx="1072">
                  <c:v>30.2</c:v>
                </c:pt>
                <c:pt idx="1073">
                  <c:v>32.200000000000003</c:v>
                </c:pt>
                <c:pt idx="1074">
                  <c:v>33.300000000000004</c:v>
                </c:pt>
                <c:pt idx="1075">
                  <c:v>34.200000000000003</c:v>
                </c:pt>
                <c:pt idx="1076">
                  <c:v>34.800000000000004</c:v>
                </c:pt>
                <c:pt idx="1077">
                  <c:v>35.4</c:v>
                </c:pt>
                <c:pt idx="1078">
                  <c:v>32.5</c:v>
                </c:pt>
                <c:pt idx="1079">
                  <c:v>35</c:v>
                </c:pt>
                <c:pt idx="1080">
                  <c:v>34.700000000000003</c:v>
                </c:pt>
                <c:pt idx="1081">
                  <c:v>31.2</c:v>
                </c:pt>
                <c:pt idx="1082">
                  <c:v>30.8</c:v>
                </c:pt>
                <c:pt idx="1083">
                  <c:v>30.1</c:v>
                </c:pt>
                <c:pt idx="1084">
                  <c:v>30.6</c:v>
                </c:pt>
                <c:pt idx="1085">
                  <c:v>31.2</c:v>
                </c:pt>
                <c:pt idx="1086">
                  <c:v>31.7</c:v>
                </c:pt>
                <c:pt idx="1087">
                  <c:v>32</c:v>
                </c:pt>
                <c:pt idx="1088">
                  <c:v>31.5</c:v>
                </c:pt>
                <c:pt idx="1089">
                  <c:v>32.4</c:v>
                </c:pt>
                <c:pt idx="1090">
                  <c:v>32.200000000000003</c:v>
                </c:pt>
                <c:pt idx="1091">
                  <c:v>30.5</c:v>
                </c:pt>
                <c:pt idx="1092">
                  <c:v>28.9</c:v>
                </c:pt>
                <c:pt idx="1093">
                  <c:v>31.2</c:v>
                </c:pt>
                <c:pt idx="1094">
                  <c:v>31.2</c:v>
                </c:pt>
                <c:pt idx="1095">
                  <c:v>27.9</c:v>
                </c:pt>
                <c:pt idx="1096">
                  <c:v>28</c:v>
                </c:pt>
                <c:pt idx="1097">
                  <c:v>29.8</c:v>
                </c:pt>
                <c:pt idx="1098">
                  <c:v>29.6</c:v>
                </c:pt>
                <c:pt idx="1099">
                  <c:v>30.1</c:v>
                </c:pt>
                <c:pt idx="1100">
                  <c:v>29.2</c:v>
                </c:pt>
                <c:pt idx="1101">
                  <c:v>29.2</c:v>
                </c:pt>
                <c:pt idx="1102">
                  <c:v>29.5</c:v>
                </c:pt>
                <c:pt idx="1103">
                  <c:v>28.5</c:v>
                </c:pt>
                <c:pt idx="1104">
                  <c:v>31.3</c:v>
                </c:pt>
                <c:pt idx="1105">
                  <c:v>29.6</c:v>
                </c:pt>
                <c:pt idx="1106">
                  <c:v>31.2</c:v>
                </c:pt>
                <c:pt idx="1107">
                  <c:v>28.1</c:v>
                </c:pt>
                <c:pt idx="1108">
                  <c:v>30</c:v>
                </c:pt>
                <c:pt idx="1109">
                  <c:v>31.5</c:v>
                </c:pt>
                <c:pt idx="1110">
                  <c:v>31.2</c:v>
                </c:pt>
                <c:pt idx="1111">
                  <c:v>31.8</c:v>
                </c:pt>
                <c:pt idx="1112">
                  <c:v>31.2</c:v>
                </c:pt>
                <c:pt idx="1113">
                  <c:v>31.2</c:v>
                </c:pt>
                <c:pt idx="1114">
                  <c:v>30.2</c:v>
                </c:pt>
                <c:pt idx="1115">
                  <c:v>31.7</c:v>
                </c:pt>
                <c:pt idx="1116">
                  <c:v>30.8</c:v>
                </c:pt>
                <c:pt idx="1117">
                  <c:v>29.7</c:v>
                </c:pt>
                <c:pt idx="1118">
                  <c:v>29.5</c:v>
                </c:pt>
                <c:pt idx="1119">
                  <c:v>33.200000000000003</c:v>
                </c:pt>
                <c:pt idx="1120">
                  <c:v>29.4</c:v>
                </c:pt>
                <c:pt idx="1121">
                  <c:v>25.8</c:v>
                </c:pt>
                <c:pt idx="1122">
                  <c:v>32.4</c:v>
                </c:pt>
                <c:pt idx="1123">
                  <c:v>32.6</c:v>
                </c:pt>
                <c:pt idx="1124">
                  <c:v>32.700000000000003</c:v>
                </c:pt>
                <c:pt idx="1125">
                  <c:v>33.4</c:v>
                </c:pt>
                <c:pt idx="1126">
                  <c:v>32.5</c:v>
                </c:pt>
                <c:pt idx="1127">
                  <c:v>31.6</c:v>
                </c:pt>
                <c:pt idx="1128">
                  <c:v>30.6</c:v>
                </c:pt>
                <c:pt idx="1129">
                  <c:v>30.8</c:v>
                </c:pt>
                <c:pt idx="1130">
                  <c:v>30</c:v>
                </c:pt>
                <c:pt idx="1131">
                  <c:v>29.6</c:v>
                </c:pt>
                <c:pt idx="1132">
                  <c:v>27.6</c:v>
                </c:pt>
                <c:pt idx="1133">
                  <c:v>28.3</c:v>
                </c:pt>
                <c:pt idx="1134">
                  <c:v>28.6</c:v>
                </c:pt>
                <c:pt idx="1135">
                  <c:v>29.3</c:v>
                </c:pt>
                <c:pt idx="1136">
                  <c:v>29.6</c:v>
                </c:pt>
                <c:pt idx="1137">
                  <c:v>24.3</c:v>
                </c:pt>
                <c:pt idx="1138">
                  <c:v>29.4</c:v>
                </c:pt>
                <c:pt idx="1139">
                  <c:v>28.9</c:v>
                </c:pt>
                <c:pt idx="1140">
                  <c:v>28.8</c:v>
                </c:pt>
                <c:pt idx="1141">
                  <c:v>28.4</c:v>
                </c:pt>
                <c:pt idx="1142">
                  <c:v>26.4</c:v>
                </c:pt>
                <c:pt idx="1143">
                  <c:v>26.3</c:v>
                </c:pt>
                <c:pt idx="1144">
                  <c:v>27.8</c:v>
                </c:pt>
                <c:pt idx="1145">
                  <c:v>28.1</c:v>
                </c:pt>
                <c:pt idx="1146">
                  <c:v>26.7</c:v>
                </c:pt>
                <c:pt idx="1147">
                  <c:v>24.9</c:v>
                </c:pt>
                <c:pt idx="1148">
                  <c:v>26.9</c:v>
                </c:pt>
                <c:pt idx="1149">
                  <c:v>29</c:v>
                </c:pt>
                <c:pt idx="1150">
                  <c:v>28.9</c:v>
                </c:pt>
                <c:pt idx="1151">
                  <c:v>27.3</c:v>
                </c:pt>
                <c:pt idx="1152">
                  <c:v>29.7</c:v>
                </c:pt>
                <c:pt idx="1153">
                  <c:v>29.3</c:v>
                </c:pt>
                <c:pt idx="1154">
                  <c:v>28.8</c:v>
                </c:pt>
                <c:pt idx="1155">
                  <c:v>27.4</c:v>
                </c:pt>
                <c:pt idx="1156">
                  <c:v>26.7</c:v>
                </c:pt>
                <c:pt idx="1157">
                  <c:v>26.9</c:v>
                </c:pt>
                <c:pt idx="1158">
                  <c:v>28.3</c:v>
                </c:pt>
                <c:pt idx="1159">
                  <c:v>26.3</c:v>
                </c:pt>
                <c:pt idx="1160">
                  <c:v>25.3</c:v>
                </c:pt>
                <c:pt idx="1161">
                  <c:v>32</c:v>
                </c:pt>
                <c:pt idx="1162">
                  <c:v>31.8</c:v>
                </c:pt>
                <c:pt idx="1163">
                  <c:v>32</c:v>
                </c:pt>
                <c:pt idx="1164">
                  <c:v>30.8</c:v>
                </c:pt>
                <c:pt idx="1165">
                  <c:v>30.9</c:v>
                </c:pt>
                <c:pt idx="1166">
                  <c:v>31.5</c:v>
                </c:pt>
                <c:pt idx="1167">
                  <c:v>32.1</c:v>
                </c:pt>
                <c:pt idx="1168">
                  <c:v>32.4</c:v>
                </c:pt>
                <c:pt idx="1169">
                  <c:v>31.4</c:v>
                </c:pt>
                <c:pt idx="1170">
                  <c:v>32.300000000000004</c:v>
                </c:pt>
                <c:pt idx="1171">
                  <c:v>32.5</c:v>
                </c:pt>
                <c:pt idx="1172">
                  <c:v>32.5</c:v>
                </c:pt>
                <c:pt idx="1173">
                  <c:v>31.8</c:v>
                </c:pt>
                <c:pt idx="1174">
                  <c:v>31.9</c:v>
                </c:pt>
                <c:pt idx="1175">
                  <c:v>32.1</c:v>
                </c:pt>
                <c:pt idx="1176">
                  <c:v>31.8</c:v>
                </c:pt>
                <c:pt idx="1177">
                  <c:v>31.9</c:v>
                </c:pt>
                <c:pt idx="1178">
                  <c:v>31.4</c:v>
                </c:pt>
                <c:pt idx="1179">
                  <c:v>29.8</c:v>
                </c:pt>
                <c:pt idx="1180">
                  <c:v>31.4</c:v>
                </c:pt>
                <c:pt idx="1181">
                  <c:v>31.6</c:v>
                </c:pt>
                <c:pt idx="1182">
                  <c:v>30.8</c:v>
                </c:pt>
                <c:pt idx="1183">
                  <c:v>30.3</c:v>
                </c:pt>
                <c:pt idx="1184">
                  <c:v>28.8</c:v>
                </c:pt>
                <c:pt idx="1185">
                  <c:v>30.5</c:v>
                </c:pt>
                <c:pt idx="1186">
                  <c:v>30</c:v>
                </c:pt>
                <c:pt idx="1187">
                  <c:v>30.7</c:v>
                </c:pt>
                <c:pt idx="1188">
                  <c:v>30.1</c:v>
                </c:pt>
                <c:pt idx="1189">
                  <c:v>29.9</c:v>
                </c:pt>
                <c:pt idx="1190">
                  <c:v>30.2</c:v>
                </c:pt>
                <c:pt idx="1191">
                  <c:v>30.7</c:v>
                </c:pt>
                <c:pt idx="1192">
                  <c:v>30.8</c:v>
                </c:pt>
                <c:pt idx="1193">
                  <c:v>30.3</c:v>
                </c:pt>
                <c:pt idx="1194">
                  <c:v>30.3</c:v>
                </c:pt>
                <c:pt idx="1195">
                  <c:v>30.2</c:v>
                </c:pt>
                <c:pt idx="1196">
                  <c:v>29.8</c:v>
                </c:pt>
                <c:pt idx="1197">
                  <c:v>29.6</c:v>
                </c:pt>
                <c:pt idx="1198">
                  <c:v>29.6</c:v>
                </c:pt>
                <c:pt idx="1199">
                  <c:v>29.7</c:v>
                </c:pt>
                <c:pt idx="1200">
                  <c:v>29.7</c:v>
                </c:pt>
                <c:pt idx="1201">
                  <c:v>31.5</c:v>
                </c:pt>
                <c:pt idx="1202">
                  <c:v>31.8</c:v>
                </c:pt>
                <c:pt idx="1203">
                  <c:v>30</c:v>
                </c:pt>
                <c:pt idx="1204">
                  <c:v>32.1</c:v>
                </c:pt>
                <c:pt idx="1205">
                  <c:v>31.8</c:v>
                </c:pt>
                <c:pt idx="1206">
                  <c:v>31.1</c:v>
                </c:pt>
                <c:pt idx="1207">
                  <c:v>30.4</c:v>
                </c:pt>
                <c:pt idx="1208">
                  <c:v>29.6</c:v>
                </c:pt>
                <c:pt idx="1209">
                  <c:v>29.8</c:v>
                </c:pt>
                <c:pt idx="1210">
                  <c:v>30.3</c:v>
                </c:pt>
                <c:pt idx="1211">
                  <c:v>30.4</c:v>
                </c:pt>
                <c:pt idx="1212">
                  <c:v>30.5</c:v>
                </c:pt>
                <c:pt idx="1213">
                  <c:v>30.7</c:v>
                </c:pt>
                <c:pt idx="1214">
                  <c:v>30.2</c:v>
                </c:pt>
                <c:pt idx="1215">
                  <c:v>31.1</c:v>
                </c:pt>
                <c:pt idx="1216">
                  <c:v>30.4</c:v>
                </c:pt>
                <c:pt idx="1217">
                  <c:v>30.9</c:v>
                </c:pt>
                <c:pt idx="1218">
                  <c:v>30.8</c:v>
                </c:pt>
                <c:pt idx="1219">
                  <c:v>31.9</c:v>
                </c:pt>
                <c:pt idx="1220">
                  <c:v>32</c:v>
                </c:pt>
                <c:pt idx="1221">
                  <c:v>32</c:v>
                </c:pt>
                <c:pt idx="1222">
                  <c:v>30.3</c:v>
                </c:pt>
                <c:pt idx="1223">
                  <c:v>31.3</c:v>
                </c:pt>
                <c:pt idx="1224">
                  <c:v>31.3</c:v>
                </c:pt>
                <c:pt idx="1225">
                  <c:v>31.8</c:v>
                </c:pt>
                <c:pt idx="1226">
                  <c:v>31.7</c:v>
                </c:pt>
                <c:pt idx="1227">
                  <c:v>31.7</c:v>
                </c:pt>
                <c:pt idx="1228">
                  <c:v>31.9</c:v>
                </c:pt>
                <c:pt idx="1229">
                  <c:v>32.200000000000003</c:v>
                </c:pt>
                <c:pt idx="1230">
                  <c:v>32.1</c:v>
                </c:pt>
                <c:pt idx="1231">
                  <c:v>32.300000000000004</c:v>
                </c:pt>
                <c:pt idx="1232">
                  <c:v>32.800000000000004</c:v>
                </c:pt>
                <c:pt idx="1233">
                  <c:v>31.7</c:v>
                </c:pt>
                <c:pt idx="1234">
                  <c:v>33.6</c:v>
                </c:pt>
                <c:pt idx="1235">
                  <c:v>33.9</c:v>
                </c:pt>
                <c:pt idx="1236">
                  <c:v>32.1</c:v>
                </c:pt>
                <c:pt idx="1237">
                  <c:v>33</c:v>
                </c:pt>
                <c:pt idx="1238">
                  <c:v>32.800000000000004</c:v>
                </c:pt>
                <c:pt idx="1239">
                  <c:v>31.2</c:v>
                </c:pt>
                <c:pt idx="1240">
                  <c:v>32.9</c:v>
                </c:pt>
                <c:pt idx="1241">
                  <c:v>28.4</c:v>
                </c:pt>
                <c:pt idx="1242">
                  <c:v>29</c:v>
                </c:pt>
                <c:pt idx="1243">
                  <c:v>29.6</c:v>
                </c:pt>
                <c:pt idx="1244">
                  <c:v>30.3</c:v>
                </c:pt>
                <c:pt idx="1245">
                  <c:v>29.4</c:v>
                </c:pt>
                <c:pt idx="1246">
                  <c:v>29</c:v>
                </c:pt>
                <c:pt idx="1247">
                  <c:v>28.4</c:v>
                </c:pt>
                <c:pt idx="1248">
                  <c:v>30.3</c:v>
                </c:pt>
                <c:pt idx="1249">
                  <c:v>31</c:v>
                </c:pt>
                <c:pt idx="1250">
                  <c:v>30.8</c:v>
                </c:pt>
                <c:pt idx="1251">
                  <c:v>31</c:v>
                </c:pt>
                <c:pt idx="1252">
                  <c:v>30.9</c:v>
                </c:pt>
                <c:pt idx="1253">
                  <c:v>30.3</c:v>
                </c:pt>
                <c:pt idx="1254">
                  <c:v>30.6</c:v>
                </c:pt>
                <c:pt idx="1255">
                  <c:v>31.3</c:v>
                </c:pt>
                <c:pt idx="1256">
                  <c:v>32</c:v>
                </c:pt>
                <c:pt idx="1257">
                  <c:v>32.700000000000003</c:v>
                </c:pt>
                <c:pt idx="1258">
                  <c:v>32.200000000000003</c:v>
                </c:pt>
                <c:pt idx="1259">
                  <c:v>32.9</c:v>
                </c:pt>
                <c:pt idx="1260">
                  <c:v>34.5</c:v>
                </c:pt>
                <c:pt idx="1261">
                  <c:v>35.1</c:v>
                </c:pt>
                <c:pt idx="1262">
                  <c:v>34.6</c:v>
                </c:pt>
                <c:pt idx="1263">
                  <c:v>34.200000000000003</c:v>
                </c:pt>
                <c:pt idx="1264">
                  <c:v>33</c:v>
                </c:pt>
                <c:pt idx="1265">
                  <c:v>33.1</c:v>
                </c:pt>
                <c:pt idx="1266">
                  <c:v>33.4</c:v>
                </c:pt>
                <c:pt idx="1267">
                  <c:v>32.9</c:v>
                </c:pt>
                <c:pt idx="1268">
                  <c:v>32.700000000000003</c:v>
                </c:pt>
                <c:pt idx="1269">
                  <c:v>32.800000000000004</c:v>
                </c:pt>
                <c:pt idx="1270">
                  <c:v>33.5</c:v>
                </c:pt>
                <c:pt idx="1271">
                  <c:v>32.200000000000003</c:v>
                </c:pt>
                <c:pt idx="1272">
                  <c:v>32.6</c:v>
                </c:pt>
                <c:pt idx="1273">
                  <c:v>32.5</c:v>
                </c:pt>
                <c:pt idx="1274">
                  <c:v>32.4</c:v>
                </c:pt>
                <c:pt idx="1275">
                  <c:v>32.1</c:v>
                </c:pt>
                <c:pt idx="1276">
                  <c:v>32.4</c:v>
                </c:pt>
                <c:pt idx="1277">
                  <c:v>32.4</c:v>
                </c:pt>
                <c:pt idx="1278">
                  <c:v>33.6</c:v>
                </c:pt>
                <c:pt idx="1279">
                  <c:v>32.6</c:v>
                </c:pt>
                <c:pt idx="1280">
                  <c:v>34.4</c:v>
                </c:pt>
                <c:pt idx="1281">
                  <c:v>35.4</c:v>
                </c:pt>
                <c:pt idx="1282">
                  <c:v>36.300000000000004</c:v>
                </c:pt>
                <c:pt idx="1283">
                  <c:v>36.700000000000003</c:v>
                </c:pt>
                <c:pt idx="1284">
                  <c:v>36.800000000000004</c:v>
                </c:pt>
                <c:pt idx="1285">
                  <c:v>35.9</c:v>
                </c:pt>
                <c:pt idx="1286">
                  <c:v>36.1</c:v>
                </c:pt>
                <c:pt idx="1287">
                  <c:v>34.6</c:v>
                </c:pt>
                <c:pt idx="1288">
                  <c:v>34.5</c:v>
                </c:pt>
                <c:pt idx="1289">
                  <c:v>34.6</c:v>
                </c:pt>
                <c:pt idx="1290">
                  <c:v>34.5</c:v>
                </c:pt>
                <c:pt idx="1291">
                  <c:v>32.700000000000003</c:v>
                </c:pt>
                <c:pt idx="1292">
                  <c:v>33.300000000000004</c:v>
                </c:pt>
                <c:pt idx="1293">
                  <c:v>32.9</c:v>
                </c:pt>
                <c:pt idx="1294">
                  <c:v>32.9</c:v>
                </c:pt>
                <c:pt idx="1295">
                  <c:v>32.9</c:v>
                </c:pt>
                <c:pt idx="1296">
                  <c:v>33.1</c:v>
                </c:pt>
                <c:pt idx="1297">
                  <c:v>33.300000000000004</c:v>
                </c:pt>
                <c:pt idx="1298">
                  <c:v>33.700000000000003</c:v>
                </c:pt>
                <c:pt idx="1299">
                  <c:v>32.200000000000003</c:v>
                </c:pt>
                <c:pt idx="1300">
                  <c:v>32.300000000000004</c:v>
                </c:pt>
                <c:pt idx="1301">
                  <c:v>33.200000000000003</c:v>
                </c:pt>
                <c:pt idx="1302">
                  <c:v>34.700000000000003</c:v>
                </c:pt>
                <c:pt idx="1303">
                  <c:v>35.300000000000004</c:v>
                </c:pt>
                <c:pt idx="1304">
                  <c:v>35.5</c:v>
                </c:pt>
                <c:pt idx="1305">
                  <c:v>35.1</c:v>
                </c:pt>
                <c:pt idx="1306">
                  <c:v>35.200000000000003</c:v>
                </c:pt>
                <c:pt idx="1307">
                  <c:v>35.9</c:v>
                </c:pt>
                <c:pt idx="1308">
                  <c:v>35.300000000000004</c:v>
                </c:pt>
                <c:pt idx="1309">
                  <c:v>36</c:v>
                </c:pt>
                <c:pt idx="1310">
                  <c:v>35.9</c:v>
                </c:pt>
                <c:pt idx="1311">
                  <c:v>35.6</c:v>
                </c:pt>
                <c:pt idx="1312">
                  <c:v>36.6</c:v>
                </c:pt>
                <c:pt idx="1313">
                  <c:v>36.700000000000003</c:v>
                </c:pt>
                <c:pt idx="1314">
                  <c:v>36.9</c:v>
                </c:pt>
                <c:pt idx="1315">
                  <c:v>37.1</c:v>
                </c:pt>
                <c:pt idx="1316">
                  <c:v>37.1</c:v>
                </c:pt>
                <c:pt idx="1317">
                  <c:v>37.200000000000003</c:v>
                </c:pt>
                <c:pt idx="1318">
                  <c:v>37.200000000000003</c:v>
                </c:pt>
                <c:pt idx="1319">
                  <c:v>37.200000000000003</c:v>
                </c:pt>
                <c:pt idx="1320">
                  <c:v>37.300000000000004</c:v>
                </c:pt>
                <c:pt idx="1321">
                  <c:v>37.300000000000004</c:v>
                </c:pt>
                <c:pt idx="1322">
                  <c:v>37.300000000000004</c:v>
                </c:pt>
                <c:pt idx="1323">
                  <c:v>37.4</c:v>
                </c:pt>
                <c:pt idx="1324">
                  <c:v>37.300000000000004</c:v>
                </c:pt>
                <c:pt idx="1325">
                  <c:v>37.4</c:v>
                </c:pt>
                <c:pt idx="1326">
                  <c:v>37.5</c:v>
                </c:pt>
                <c:pt idx="1327">
                  <c:v>37.700000000000003</c:v>
                </c:pt>
                <c:pt idx="1328">
                  <c:v>37.4</c:v>
                </c:pt>
                <c:pt idx="1329">
                  <c:v>37.5</c:v>
                </c:pt>
                <c:pt idx="1330">
                  <c:v>37.300000000000004</c:v>
                </c:pt>
                <c:pt idx="1331">
                  <c:v>37.300000000000004</c:v>
                </c:pt>
                <c:pt idx="1332">
                  <c:v>37.200000000000003</c:v>
                </c:pt>
                <c:pt idx="1333">
                  <c:v>37.1</c:v>
                </c:pt>
                <c:pt idx="1334">
                  <c:v>37.1</c:v>
                </c:pt>
                <c:pt idx="1335">
                  <c:v>37.1</c:v>
                </c:pt>
                <c:pt idx="1336">
                  <c:v>37.1</c:v>
                </c:pt>
                <c:pt idx="1337">
                  <c:v>37.1</c:v>
                </c:pt>
                <c:pt idx="1338">
                  <c:v>37.300000000000004</c:v>
                </c:pt>
                <c:pt idx="1339">
                  <c:v>37.300000000000004</c:v>
                </c:pt>
                <c:pt idx="1340">
                  <c:v>37.6</c:v>
                </c:pt>
                <c:pt idx="1341">
                  <c:v>36.9</c:v>
                </c:pt>
                <c:pt idx="1342">
                  <c:v>36.6</c:v>
                </c:pt>
                <c:pt idx="1343">
                  <c:v>36.6</c:v>
                </c:pt>
                <c:pt idx="1344">
                  <c:v>36.6</c:v>
                </c:pt>
                <c:pt idx="1345">
                  <c:v>36.6</c:v>
                </c:pt>
                <c:pt idx="1346">
                  <c:v>36.6</c:v>
                </c:pt>
                <c:pt idx="1347">
                  <c:v>36.700000000000003</c:v>
                </c:pt>
                <c:pt idx="1348">
                  <c:v>36.700000000000003</c:v>
                </c:pt>
                <c:pt idx="1349">
                  <c:v>36.700000000000003</c:v>
                </c:pt>
                <c:pt idx="1350">
                  <c:v>36.700000000000003</c:v>
                </c:pt>
                <c:pt idx="1351">
                  <c:v>36.800000000000004</c:v>
                </c:pt>
                <c:pt idx="1352">
                  <c:v>36.9</c:v>
                </c:pt>
                <c:pt idx="1353">
                  <c:v>37.700000000000003</c:v>
                </c:pt>
                <c:pt idx="1354">
                  <c:v>37.800000000000004</c:v>
                </c:pt>
                <c:pt idx="1355">
                  <c:v>38.1</c:v>
                </c:pt>
                <c:pt idx="1356">
                  <c:v>37.4</c:v>
                </c:pt>
                <c:pt idx="1357">
                  <c:v>37.6</c:v>
                </c:pt>
                <c:pt idx="1358">
                  <c:v>38.800000000000004</c:v>
                </c:pt>
                <c:pt idx="1359">
                  <c:v>39.1</c:v>
                </c:pt>
                <c:pt idx="1360">
                  <c:v>38.1</c:v>
                </c:pt>
                <c:pt idx="1361">
                  <c:v>38.1</c:v>
                </c:pt>
                <c:pt idx="1362">
                  <c:v>37.9</c:v>
                </c:pt>
                <c:pt idx="1363">
                  <c:v>37.9</c:v>
                </c:pt>
                <c:pt idx="1364">
                  <c:v>38</c:v>
                </c:pt>
                <c:pt idx="1365">
                  <c:v>38</c:v>
                </c:pt>
                <c:pt idx="1366">
                  <c:v>39.6</c:v>
                </c:pt>
                <c:pt idx="1367">
                  <c:v>39.300000000000004</c:v>
                </c:pt>
                <c:pt idx="1368">
                  <c:v>39.300000000000004</c:v>
                </c:pt>
                <c:pt idx="1369">
                  <c:v>39.1</c:v>
                </c:pt>
                <c:pt idx="1370">
                  <c:v>38.5</c:v>
                </c:pt>
                <c:pt idx="1371">
                  <c:v>38.5</c:v>
                </c:pt>
                <c:pt idx="1372">
                  <c:v>37.9</c:v>
                </c:pt>
                <c:pt idx="1373">
                  <c:v>38.300000000000004</c:v>
                </c:pt>
                <c:pt idx="1374">
                  <c:v>37.700000000000003</c:v>
                </c:pt>
                <c:pt idx="1375">
                  <c:v>37.700000000000003</c:v>
                </c:pt>
                <c:pt idx="1376">
                  <c:v>37.6</c:v>
                </c:pt>
                <c:pt idx="1377">
                  <c:v>37.700000000000003</c:v>
                </c:pt>
                <c:pt idx="1378">
                  <c:v>37.800000000000004</c:v>
                </c:pt>
                <c:pt idx="1379">
                  <c:v>37.700000000000003</c:v>
                </c:pt>
                <c:pt idx="1380">
                  <c:v>38.1</c:v>
                </c:pt>
                <c:pt idx="1381">
                  <c:v>39.5</c:v>
                </c:pt>
                <c:pt idx="1382">
                  <c:v>39.700000000000003</c:v>
                </c:pt>
                <c:pt idx="1383">
                  <c:v>39.200000000000003</c:v>
                </c:pt>
                <c:pt idx="1384">
                  <c:v>39.4</c:v>
                </c:pt>
                <c:pt idx="1385">
                  <c:v>38.9</c:v>
                </c:pt>
                <c:pt idx="1386">
                  <c:v>38.4</c:v>
                </c:pt>
                <c:pt idx="1387">
                  <c:v>38.6</c:v>
                </c:pt>
                <c:pt idx="1388">
                  <c:v>38.200000000000003</c:v>
                </c:pt>
                <c:pt idx="1389">
                  <c:v>38</c:v>
                </c:pt>
                <c:pt idx="1390">
                  <c:v>38.5</c:v>
                </c:pt>
                <c:pt idx="1391">
                  <c:v>38</c:v>
                </c:pt>
                <c:pt idx="1392">
                  <c:v>38</c:v>
                </c:pt>
                <c:pt idx="1393">
                  <c:v>37.700000000000003</c:v>
                </c:pt>
                <c:pt idx="1394">
                  <c:v>40.1</c:v>
                </c:pt>
                <c:pt idx="1395">
                  <c:v>39.800000000000004</c:v>
                </c:pt>
                <c:pt idx="1396">
                  <c:v>39.5</c:v>
                </c:pt>
                <c:pt idx="1397">
                  <c:v>39.300000000000004</c:v>
                </c:pt>
                <c:pt idx="1398">
                  <c:v>34.200000000000003</c:v>
                </c:pt>
                <c:pt idx="1399">
                  <c:v>37.300000000000004</c:v>
                </c:pt>
                <c:pt idx="1400">
                  <c:v>34.5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001664"/>
        <c:axId val="78008320"/>
      </c:scatterChart>
      <c:valAx>
        <c:axId val="78001664"/>
        <c:scaling>
          <c:orientation val="minMax"/>
          <c:max val="40847"/>
          <c:min val="39173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  <c:overlay val="0"/>
        </c:title>
        <c:numFmt formatCode="m/d/yyyy" sourceLinked="0"/>
        <c:majorTickMark val="cross"/>
        <c:minorTickMark val="out"/>
        <c:tickLblPos val="nextTo"/>
        <c:txPr>
          <a:bodyPr rot="2700000" vert="horz"/>
          <a:lstStyle/>
          <a:p>
            <a:pPr>
              <a:defRPr/>
            </a:pPr>
            <a:endParaRPr lang="en-US"/>
          </a:p>
        </c:txPr>
        <c:crossAx val="78008320"/>
        <c:crosses val="autoZero"/>
        <c:crossBetween val="midCat"/>
        <c:majorUnit val="90"/>
        <c:minorUnit val="30"/>
      </c:valAx>
      <c:valAx>
        <c:axId val="78008320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Salinity (ppt)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00166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5583AAA-B0B4-4598-97FA-42EEE07A691B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CA19B21-A293-42DA-9C31-A3E0083748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22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8BDDACC-E2B7-4F58-8674-3C1D495B97EE}" type="slidenum">
              <a:rPr lang="en-US">
                <a:latin typeface="Calibri" pitchFamily="34" charset="0"/>
              </a:rPr>
              <a:pPr eaLnBrk="1" hangingPunct="1"/>
              <a:t>1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6E8F572-B8A2-414F-A434-3A4D52830940}" type="slidenum">
              <a:rPr lang="en-US">
                <a:latin typeface="Calibri" pitchFamily="34" charset="0"/>
              </a:rPr>
              <a:pPr eaLnBrk="1" hangingPunct="1"/>
              <a:t>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E875F9-3009-4619-AB27-EE481E32BBB4}" type="slidenum">
              <a:rPr lang="en-US">
                <a:latin typeface="Calibri" pitchFamily="34" charset="0"/>
              </a:rPr>
              <a:pPr eaLnBrk="1" hangingPunct="1"/>
              <a:t>5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E4BCE6-1B27-4C8F-B41A-C58E7B0898CF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38A28-6D7B-4252-8AF6-607CCEF451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51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7365A9-6906-4B52-8FDE-603097B23A42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D898B-9C6F-42DD-B92B-309968B370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2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AC7897-5BAE-4ED3-B7D2-5ABE6E8CB04B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E2B1B-97CA-427C-89F0-19D68D1CB3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3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FC5B2A-005C-49BD-A26B-C00047AD061D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C8D39-2167-4460-83C5-85CC26CFCA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9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75DBA-2D34-4228-9158-5DB951E1AAEE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270E9-4EC2-4401-BB02-66B5B6656D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3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55285A-D864-427F-926C-562D0D2BB6D4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4A491-FBEA-4E30-960F-70DC4FC90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7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4741AB-E650-46C5-A6F9-51E089291713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50738-8C73-4CD7-9D7B-A8F7EA94DF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6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92D97A-64FE-4DCD-9489-CAEF23874214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16CB3-F5C6-4379-B183-E27A712E2F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C29221-698C-491F-B678-641AB8552BE6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F1C3A-BFF5-482A-B0F3-80CBFCA5C5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C8F680-27B6-4059-A021-0E9941B7EE0E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8E1FA-32BE-4350-9185-DE99883C4F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7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A1159F-3E7A-43CD-B784-9A74806E5362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CCF83-5800-46AC-91F6-56BF121C2F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2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F67C923-8B7A-433B-B99F-C7F3D9E7584A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778DBB0-1C00-429D-9950-7F603C884E2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447800"/>
            <a:ext cx="7772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Salinity gradients in the Mission-Aransas National Estuarine Research Reserve</a:t>
            </a:r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Kimberly Bittler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1143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895600"/>
            <a:ext cx="1143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152400"/>
            <a:ext cx="922337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800600" y="228600"/>
            <a:ext cx="0" cy="1066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68" name="Group 11"/>
          <p:cNvGrpSpPr>
            <a:grpSpLocks/>
          </p:cNvGrpSpPr>
          <p:nvPr/>
        </p:nvGrpSpPr>
        <p:grpSpPr bwMode="auto">
          <a:xfrm>
            <a:off x="7359650" y="2974975"/>
            <a:ext cx="1358900" cy="2235200"/>
            <a:chOff x="7359950" y="2975299"/>
            <a:chExt cx="1358987" cy="2235376"/>
          </a:xfrm>
        </p:grpSpPr>
        <p:sp>
          <p:nvSpPr>
            <p:cNvPr id="11270" name="TextBox 12"/>
            <p:cNvSpPr txBox="1">
              <a:spLocks noChangeArrowheads="1"/>
            </p:cNvSpPr>
            <p:nvPr/>
          </p:nvSpPr>
          <p:spPr bwMode="auto">
            <a:xfrm>
              <a:off x="7608076" y="2975299"/>
              <a:ext cx="86273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Salinity</a:t>
              </a:r>
            </a:p>
            <a:p>
              <a:pPr eaLnBrk="1" hangingPunct="1"/>
              <a:r>
                <a:rPr lang="en-US"/>
                <a:t>(ppt)</a:t>
              </a:r>
            </a:p>
            <a:p>
              <a:pPr eaLnBrk="1" hangingPunct="1"/>
              <a:endParaRPr lang="en-US"/>
            </a:p>
          </p:txBody>
        </p:sp>
        <p:pic>
          <p:nvPicPr>
            <p:cNvPr id="11271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93" t="40697" r="11099" b="31149"/>
            <a:stretch>
              <a:fillRect/>
            </a:stretch>
          </p:blipFill>
          <p:spPr bwMode="auto">
            <a:xfrm>
              <a:off x="7359950" y="3554767"/>
              <a:ext cx="1358987" cy="1655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97088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152400"/>
            <a:ext cx="922337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105400" y="228600"/>
            <a:ext cx="0" cy="1066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92" name="Group 11"/>
          <p:cNvGrpSpPr>
            <a:grpSpLocks/>
          </p:cNvGrpSpPr>
          <p:nvPr/>
        </p:nvGrpSpPr>
        <p:grpSpPr bwMode="auto">
          <a:xfrm>
            <a:off x="7359650" y="2974975"/>
            <a:ext cx="1358900" cy="2235200"/>
            <a:chOff x="7359950" y="2975299"/>
            <a:chExt cx="1358987" cy="2235376"/>
          </a:xfrm>
        </p:grpSpPr>
        <p:sp>
          <p:nvSpPr>
            <p:cNvPr id="12295" name="TextBox 12"/>
            <p:cNvSpPr txBox="1">
              <a:spLocks noChangeArrowheads="1"/>
            </p:cNvSpPr>
            <p:nvPr/>
          </p:nvSpPr>
          <p:spPr bwMode="auto">
            <a:xfrm>
              <a:off x="7608076" y="2975299"/>
              <a:ext cx="86273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Salinity</a:t>
              </a:r>
            </a:p>
            <a:p>
              <a:pPr eaLnBrk="1" hangingPunct="1"/>
              <a:r>
                <a:rPr lang="en-US"/>
                <a:t>(ppt)</a:t>
              </a:r>
            </a:p>
            <a:p>
              <a:pPr eaLnBrk="1" hangingPunct="1"/>
              <a:endParaRPr lang="en-US"/>
            </a:p>
          </p:txBody>
        </p:sp>
        <p:pic>
          <p:nvPicPr>
            <p:cNvPr id="12296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93" t="40697" r="11099" b="31149"/>
            <a:stretch>
              <a:fillRect/>
            </a:stretch>
          </p:blipFill>
          <p:spPr bwMode="auto">
            <a:xfrm>
              <a:off x="7359950" y="3554767"/>
              <a:ext cx="1358987" cy="1655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97088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2"/>
          <p:cNvSpPr txBox="1">
            <a:spLocks noChangeArrowheads="1"/>
          </p:cNvSpPr>
          <p:nvPr/>
        </p:nvSpPr>
        <p:spPr bwMode="auto">
          <a:xfrm>
            <a:off x="609600" y="3898900"/>
            <a:ext cx="1119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Nov. 2009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152400"/>
            <a:ext cx="922337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105400" y="228600"/>
            <a:ext cx="0" cy="1066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16" name="Group 11"/>
          <p:cNvGrpSpPr>
            <a:grpSpLocks/>
          </p:cNvGrpSpPr>
          <p:nvPr/>
        </p:nvGrpSpPr>
        <p:grpSpPr bwMode="auto">
          <a:xfrm>
            <a:off x="7359650" y="2974975"/>
            <a:ext cx="1358900" cy="2235200"/>
            <a:chOff x="7359950" y="2975299"/>
            <a:chExt cx="1358987" cy="2235376"/>
          </a:xfrm>
        </p:grpSpPr>
        <p:sp>
          <p:nvSpPr>
            <p:cNvPr id="13319" name="TextBox 12"/>
            <p:cNvSpPr txBox="1">
              <a:spLocks noChangeArrowheads="1"/>
            </p:cNvSpPr>
            <p:nvPr/>
          </p:nvSpPr>
          <p:spPr bwMode="auto">
            <a:xfrm>
              <a:off x="7608076" y="2975299"/>
              <a:ext cx="86273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Salinity</a:t>
              </a:r>
            </a:p>
            <a:p>
              <a:pPr eaLnBrk="1" hangingPunct="1"/>
              <a:r>
                <a:rPr lang="en-US"/>
                <a:t>(ppt)</a:t>
              </a:r>
            </a:p>
            <a:p>
              <a:pPr eaLnBrk="1" hangingPunct="1"/>
              <a:endParaRPr lang="en-US"/>
            </a:p>
          </p:txBody>
        </p:sp>
        <p:pic>
          <p:nvPicPr>
            <p:cNvPr id="13320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93" t="40697" r="11099" b="31149"/>
            <a:stretch>
              <a:fillRect/>
            </a:stretch>
          </p:blipFill>
          <p:spPr bwMode="auto">
            <a:xfrm>
              <a:off x="7359950" y="3554767"/>
              <a:ext cx="1358987" cy="1655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2097088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609600" y="3898900"/>
            <a:ext cx="1119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Dec. 2009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152400"/>
            <a:ext cx="922337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105400" y="228600"/>
            <a:ext cx="0" cy="1066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0" name="Group 11"/>
          <p:cNvGrpSpPr>
            <a:grpSpLocks/>
          </p:cNvGrpSpPr>
          <p:nvPr/>
        </p:nvGrpSpPr>
        <p:grpSpPr bwMode="auto">
          <a:xfrm>
            <a:off x="7359650" y="2974975"/>
            <a:ext cx="1358900" cy="2235200"/>
            <a:chOff x="7359950" y="2975299"/>
            <a:chExt cx="1358987" cy="2235376"/>
          </a:xfrm>
        </p:grpSpPr>
        <p:sp>
          <p:nvSpPr>
            <p:cNvPr id="14343" name="TextBox 12"/>
            <p:cNvSpPr txBox="1">
              <a:spLocks noChangeArrowheads="1"/>
            </p:cNvSpPr>
            <p:nvPr/>
          </p:nvSpPr>
          <p:spPr bwMode="auto">
            <a:xfrm>
              <a:off x="7608076" y="2975299"/>
              <a:ext cx="86273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Salinity</a:t>
              </a:r>
            </a:p>
            <a:p>
              <a:pPr eaLnBrk="1" hangingPunct="1"/>
              <a:r>
                <a:rPr lang="en-US"/>
                <a:t>(ppt)</a:t>
              </a:r>
            </a:p>
            <a:p>
              <a:pPr eaLnBrk="1" hangingPunct="1"/>
              <a:endParaRPr lang="en-US"/>
            </a:p>
          </p:txBody>
        </p:sp>
        <p:pic>
          <p:nvPicPr>
            <p:cNvPr id="1434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93" t="40697" r="11099" b="31149"/>
            <a:stretch>
              <a:fillRect/>
            </a:stretch>
          </p:blipFill>
          <p:spPr bwMode="auto">
            <a:xfrm>
              <a:off x="7359950" y="3554767"/>
              <a:ext cx="1358987" cy="1655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97088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609600" y="3898900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Jan. 2010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6" descr="allTPWDsit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2" t="8418" r="19498" b="39391"/>
          <a:stretch>
            <a:fillRect/>
          </a:stretch>
        </p:blipFill>
        <p:spPr>
          <a:xfrm>
            <a:off x="1828800" y="1676400"/>
            <a:ext cx="4876800" cy="4724400"/>
          </a:xfrm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5814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Spatial Variation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5814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Spatial Variation</a:t>
            </a:r>
          </a:p>
        </p:txBody>
      </p:sp>
      <p:pic>
        <p:nvPicPr>
          <p:cNvPr id="16389" name="Content Placeholder 8" descr="highresSITElocat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2" t="8418" r="19498" b="39391"/>
          <a:stretch>
            <a:fillRect/>
          </a:stretch>
        </p:blipFill>
        <p:spPr>
          <a:xfrm>
            <a:off x="2133600" y="1905000"/>
            <a:ext cx="4724400" cy="4576763"/>
          </a:xfrm>
        </p:spPr>
      </p:pic>
      <p:pic>
        <p:nvPicPr>
          <p:cNvPr id="16390" name="Picture 9" descr="highresSITEloca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72221" r="65817" b="7777"/>
          <a:stretch>
            <a:fillRect/>
          </a:stretch>
        </p:blipFill>
        <p:spPr bwMode="auto">
          <a:xfrm>
            <a:off x="6934200" y="2514600"/>
            <a:ext cx="20875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152400"/>
            <a:ext cx="922337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Group 8"/>
          <p:cNvGrpSpPr>
            <a:grpSpLocks/>
          </p:cNvGrpSpPr>
          <p:nvPr/>
        </p:nvGrpSpPr>
        <p:grpSpPr bwMode="auto">
          <a:xfrm>
            <a:off x="7596188" y="3444875"/>
            <a:ext cx="1547812" cy="1957388"/>
            <a:chOff x="6676007" y="1676400"/>
            <a:chExt cx="1548501" cy="1957752"/>
          </a:xfrm>
        </p:grpSpPr>
        <p:pic>
          <p:nvPicPr>
            <p:cNvPr id="17415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85" t="39742" r="18172" b="45372"/>
            <a:stretch>
              <a:fillRect/>
            </a:stretch>
          </p:blipFill>
          <p:spPr bwMode="auto">
            <a:xfrm>
              <a:off x="6781800" y="2286000"/>
              <a:ext cx="1066800" cy="134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TextBox 10"/>
            <p:cNvSpPr txBox="1">
              <a:spLocks noChangeArrowheads="1"/>
            </p:cNvSpPr>
            <p:nvPr/>
          </p:nvSpPr>
          <p:spPr bwMode="auto">
            <a:xfrm>
              <a:off x="6676007" y="1676400"/>
              <a:ext cx="154850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Salinity Range </a:t>
              </a:r>
            </a:p>
            <a:p>
              <a:pPr eaLnBrk="1" hangingPunct="1"/>
              <a:r>
                <a:rPr lang="en-US"/>
                <a:t>(ppt)</a:t>
              </a:r>
            </a:p>
            <a:p>
              <a:pPr eaLnBrk="1" hangingPunct="1"/>
              <a:endParaRPr lang="en-US"/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2200275" y="228600"/>
            <a:ext cx="0" cy="1066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57388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11"/>
          <p:cNvSpPr txBox="1">
            <a:spLocks noChangeArrowheads="1"/>
          </p:cNvSpPr>
          <p:nvPr/>
        </p:nvSpPr>
        <p:spPr bwMode="auto">
          <a:xfrm>
            <a:off x="228600" y="4191000"/>
            <a:ext cx="1309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March 2008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152400"/>
            <a:ext cx="922337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8"/>
          <p:cNvGrpSpPr>
            <a:grpSpLocks/>
          </p:cNvGrpSpPr>
          <p:nvPr/>
        </p:nvGrpSpPr>
        <p:grpSpPr bwMode="auto">
          <a:xfrm>
            <a:off x="7596188" y="3444875"/>
            <a:ext cx="1547812" cy="1957388"/>
            <a:chOff x="6676007" y="1676400"/>
            <a:chExt cx="1548501" cy="1957752"/>
          </a:xfrm>
        </p:grpSpPr>
        <p:pic>
          <p:nvPicPr>
            <p:cNvPr id="1843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85" t="39742" r="18172" b="45372"/>
            <a:stretch>
              <a:fillRect/>
            </a:stretch>
          </p:blipFill>
          <p:spPr bwMode="auto">
            <a:xfrm>
              <a:off x="6781800" y="2286000"/>
              <a:ext cx="1066800" cy="134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0" name="TextBox 10"/>
            <p:cNvSpPr txBox="1">
              <a:spLocks noChangeArrowheads="1"/>
            </p:cNvSpPr>
            <p:nvPr/>
          </p:nvSpPr>
          <p:spPr bwMode="auto">
            <a:xfrm>
              <a:off x="6676007" y="1676400"/>
              <a:ext cx="154850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Salinity Range </a:t>
              </a:r>
            </a:p>
            <a:p>
              <a:pPr eaLnBrk="1" hangingPunct="1"/>
              <a:r>
                <a:rPr lang="en-US"/>
                <a:t>(ppt)</a:t>
              </a:r>
            </a:p>
            <a:p>
              <a:pPr eaLnBrk="1" hangingPunct="1"/>
              <a:endParaRPr lang="en-US"/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4953000" y="228600"/>
            <a:ext cx="0" cy="1066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7" name="TextBox 11"/>
          <p:cNvSpPr txBox="1">
            <a:spLocks noChangeArrowheads="1"/>
          </p:cNvSpPr>
          <p:nvPr/>
        </p:nvSpPr>
        <p:spPr bwMode="auto">
          <a:xfrm>
            <a:off x="228600" y="4191000"/>
            <a:ext cx="1090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Oct. 2009</a:t>
            </a:r>
          </a:p>
        </p:txBody>
      </p:sp>
      <p:pic>
        <p:nvPicPr>
          <p:cNvPr id="1843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828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152400"/>
            <a:ext cx="922337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Group 8"/>
          <p:cNvGrpSpPr>
            <a:grpSpLocks/>
          </p:cNvGrpSpPr>
          <p:nvPr/>
        </p:nvGrpSpPr>
        <p:grpSpPr bwMode="auto">
          <a:xfrm>
            <a:off x="7596188" y="3444875"/>
            <a:ext cx="1547812" cy="1957388"/>
            <a:chOff x="6676007" y="1676400"/>
            <a:chExt cx="1548501" cy="1957752"/>
          </a:xfrm>
        </p:grpSpPr>
        <p:pic>
          <p:nvPicPr>
            <p:cNvPr id="19463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85" t="39742" r="18172" b="45372"/>
            <a:stretch>
              <a:fillRect/>
            </a:stretch>
          </p:blipFill>
          <p:spPr bwMode="auto">
            <a:xfrm>
              <a:off x="6781800" y="2286000"/>
              <a:ext cx="1066800" cy="134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4" name="TextBox 10"/>
            <p:cNvSpPr txBox="1">
              <a:spLocks noChangeArrowheads="1"/>
            </p:cNvSpPr>
            <p:nvPr/>
          </p:nvSpPr>
          <p:spPr bwMode="auto">
            <a:xfrm>
              <a:off x="6676007" y="1676400"/>
              <a:ext cx="154850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Salinity Range </a:t>
              </a:r>
            </a:p>
            <a:p>
              <a:pPr eaLnBrk="1" hangingPunct="1"/>
              <a:r>
                <a:rPr lang="en-US"/>
                <a:t>(ppt)</a:t>
              </a:r>
            </a:p>
            <a:p>
              <a:pPr eaLnBrk="1" hangingPunct="1"/>
              <a:endParaRPr lang="en-US"/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5105400" y="228600"/>
            <a:ext cx="0" cy="1066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TextBox 11"/>
          <p:cNvSpPr txBox="1">
            <a:spLocks noChangeArrowheads="1"/>
          </p:cNvSpPr>
          <p:nvPr/>
        </p:nvSpPr>
        <p:spPr bwMode="auto">
          <a:xfrm>
            <a:off x="228600" y="4191000"/>
            <a:ext cx="1119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Nov. 2009</a:t>
            </a:r>
          </a:p>
        </p:txBody>
      </p:sp>
      <p:pic>
        <p:nvPicPr>
          <p:cNvPr id="1946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20828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152400"/>
            <a:ext cx="922337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8"/>
          <p:cNvGrpSpPr>
            <a:grpSpLocks/>
          </p:cNvGrpSpPr>
          <p:nvPr/>
        </p:nvGrpSpPr>
        <p:grpSpPr bwMode="auto">
          <a:xfrm>
            <a:off x="7596188" y="3444875"/>
            <a:ext cx="1547812" cy="1957388"/>
            <a:chOff x="6676007" y="1676400"/>
            <a:chExt cx="1548501" cy="1957752"/>
          </a:xfrm>
        </p:grpSpPr>
        <p:pic>
          <p:nvPicPr>
            <p:cNvPr id="20487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85" t="39742" r="18172" b="45372"/>
            <a:stretch>
              <a:fillRect/>
            </a:stretch>
          </p:blipFill>
          <p:spPr bwMode="auto">
            <a:xfrm>
              <a:off x="6781800" y="2286000"/>
              <a:ext cx="1066800" cy="134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TextBox 10"/>
            <p:cNvSpPr txBox="1">
              <a:spLocks noChangeArrowheads="1"/>
            </p:cNvSpPr>
            <p:nvPr/>
          </p:nvSpPr>
          <p:spPr bwMode="auto">
            <a:xfrm>
              <a:off x="6676007" y="1676400"/>
              <a:ext cx="154850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Salinity Range </a:t>
              </a:r>
            </a:p>
            <a:p>
              <a:pPr eaLnBrk="1" hangingPunct="1"/>
              <a:r>
                <a:rPr lang="en-US"/>
                <a:t>(ppt)</a:t>
              </a:r>
            </a:p>
            <a:p>
              <a:pPr eaLnBrk="1" hangingPunct="1"/>
              <a:endParaRPr lang="en-US"/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5181600" y="228600"/>
            <a:ext cx="0" cy="1066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TextBox 11"/>
          <p:cNvSpPr txBox="1">
            <a:spLocks noChangeArrowheads="1"/>
          </p:cNvSpPr>
          <p:nvPr/>
        </p:nvSpPr>
        <p:spPr bwMode="auto">
          <a:xfrm>
            <a:off x="228600" y="4191000"/>
            <a:ext cx="1119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Dec. 2009</a:t>
            </a:r>
          </a:p>
        </p:txBody>
      </p:sp>
      <p:pic>
        <p:nvPicPr>
          <p:cNvPr id="204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8915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Salinity</a:t>
            </a:r>
          </a:p>
        </p:txBody>
      </p:sp>
      <p:pic>
        <p:nvPicPr>
          <p:cNvPr id="3076" name="Picture 5" descr="http://www.texasbobsworld.com/morton_salt%20gir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240982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5814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own Arrow 11"/>
          <p:cNvSpPr/>
          <p:nvPr/>
        </p:nvSpPr>
        <p:spPr>
          <a:xfrm rot="16200000">
            <a:off x="4229100" y="2324100"/>
            <a:ext cx="685800" cy="198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3124200"/>
            <a:ext cx="166584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Freshwater ~0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6400" y="6248400"/>
            <a:ext cx="16017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Saltwater ~35</a:t>
            </a:r>
          </a:p>
        </p:txBody>
      </p:sp>
      <p:sp>
        <p:nvSpPr>
          <p:cNvPr id="16" name="Freeform 15"/>
          <p:cNvSpPr/>
          <p:nvPr/>
        </p:nvSpPr>
        <p:spPr>
          <a:xfrm>
            <a:off x="4838700" y="3414713"/>
            <a:ext cx="1012825" cy="1504950"/>
          </a:xfrm>
          <a:custGeom>
            <a:avLst/>
            <a:gdLst>
              <a:gd name="connsiteX0" fmla="*/ 0 w 1013934"/>
              <a:gd name="connsiteY0" fmla="*/ 1504709 h 1504709"/>
              <a:gd name="connsiteX1" fmla="*/ 23149 w 1013934"/>
              <a:gd name="connsiteY1" fmla="*/ 1469984 h 1504709"/>
              <a:gd name="connsiteX2" fmla="*/ 57873 w 1013934"/>
              <a:gd name="connsiteY2" fmla="*/ 1435260 h 1504709"/>
              <a:gd name="connsiteX3" fmla="*/ 69448 w 1013934"/>
              <a:gd name="connsiteY3" fmla="*/ 1400536 h 1504709"/>
              <a:gd name="connsiteX4" fmla="*/ 92597 w 1013934"/>
              <a:gd name="connsiteY4" fmla="*/ 1354238 h 1504709"/>
              <a:gd name="connsiteX5" fmla="*/ 115747 w 1013934"/>
              <a:gd name="connsiteY5" fmla="*/ 1331088 h 1504709"/>
              <a:gd name="connsiteX6" fmla="*/ 138896 w 1013934"/>
              <a:gd name="connsiteY6" fmla="*/ 1296364 h 1504709"/>
              <a:gd name="connsiteX7" fmla="*/ 173620 w 1013934"/>
              <a:gd name="connsiteY7" fmla="*/ 1261640 h 1504709"/>
              <a:gd name="connsiteX8" fmla="*/ 208344 w 1013934"/>
              <a:gd name="connsiteY8" fmla="*/ 1215341 h 1504709"/>
              <a:gd name="connsiteX9" fmla="*/ 243068 w 1013934"/>
              <a:gd name="connsiteY9" fmla="*/ 1192192 h 1504709"/>
              <a:gd name="connsiteX10" fmla="*/ 277792 w 1013934"/>
              <a:gd name="connsiteY10" fmla="*/ 1157468 h 1504709"/>
              <a:gd name="connsiteX11" fmla="*/ 312516 w 1013934"/>
              <a:gd name="connsiteY11" fmla="*/ 1134319 h 1504709"/>
              <a:gd name="connsiteX12" fmla="*/ 335666 w 1013934"/>
              <a:gd name="connsiteY12" fmla="*/ 1111169 h 1504709"/>
              <a:gd name="connsiteX13" fmla="*/ 381964 w 1013934"/>
              <a:gd name="connsiteY13" fmla="*/ 1099595 h 1504709"/>
              <a:gd name="connsiteX14" fmla="*/ 428263 w 1013934"/>
              <a:gd name="connsiteY14" fmla="*/ 1076445 h 1504709"/>
              <a:gd name="connsiteX15" fmla="*/ 509286 w 1013934"/>
              <a:gd name="connsiteY15" fmla="*/ 1053296 h 1504709"/>
              <a:gd name="connsiteX16" fmla="*/ 578734 w 1013934"/>
              <a:gd name="connsiteY16" fmla="*/ 1018572 h 1504709"/>
              <a:gd name="connsiteX17" fmla="*/ 682906 w 1013934"/>
              <a:gd name="connsiteY17" fmla="*/ 983848 h 1504709"/>
              <a:gd name="connsiteX18" fmla="*/ 717630 w 1013934"/>
              <a:gd name="connsiteY18" fmla="*/ 972273 h 1504709"/>
              <a:gd name="connsiteX19" fmla="*/ 763929 w 1013934"/>
              <a:gd name="connsiteY19" fmla="*/ 960698 h 1504709"/>
              <a:gd name="connsiteX20" fmla="*/ 810228 w 1013934"/>
              <a:gd name="connsiteY20" fmla="*/ 937549 h 1504709"/>
              <a:gd name="connsiteX21" fmla="*/ 879676 w 1013934"/>
              <a:gd name="connsiteY21" fmla="*/ 902825 h 1504709"/>
              <a:gd name="connsiteX22" fmla="*/ 902825 w 1013934"/>
              <a:gd name="connsiteY22" fmla="*/ 868101 h 1504709"/>
              <a:gd name="connsiteX23" fmla="*/ 937549 w 1013934"/>
              <a:gd name="connsiteY23" fmla="*/ 798653 h 1504709"/>
              <a:gd name="connsiteX24" fmla="*/ 949124 w 1013934"/>
              <a:gd name="connsiteY24" fmla="*/ 497711 h 1504709"/>
              <a:gd name="connsiteX25" fmla="*/ 972273 w 1013934"/>
              <a:gd name="connsiteY25" fmla="*/ 428263 h 1504709"/>
              <a:gd name="connsiteX26" fmla="*/ 995423 w 1013934"/>
              <a:gd name="connsiteY26" fmla="*/ 324091 h 1504709"/>
              <a:gd name="connsiteX27" fmla="*/ 960698 w 1013934"/>
              <a:gd name="connsiteY27" fmla="*/ 162045 h 1504709"/>
              <a:gd name="connsiteX28" fmla="*/ 902825 w 1013934"/>
              <a:gd name="connsiteY28" fmla="*/ 150471 h 1504709"/>
              <a:gd name="connsiteX29" fmla="*/ 833377 w 1013934"/>
              <a:gd name="connsiteY29" fmla="*/ 127321 h 1504709"/>
              <a:gd name="connsiteX30" fmla="*/ 798653 w 1013934"/>
              <a:gd name="connsiteY30" fmla="*/ 115746 h 1504709"/>
              <a:gd name="connsiteX31" fmla="*/ 763929 w 1013934"/>
              <a:gd name="connsiteY31" fmla="*/ 104172 h 1504709"/>
              <a:gd name="connsiteX32" fmla="*/ 740779 w 1013934"/>
              <a:gd name="connsiteY32" fmla="*/ 81022 h 1504709"/>
              <a:gd name="connsiteX33" fmla="*/ 706055 w 1013934"/>
              <a:gd name="connsiteY33" fmla="*/ 23149 h 1504709"/>
              <a:gd name="connsiteX34" fmla="*/ 671331 w 1013934"/>
              <a:gd name="connsiteY34" fmla="*/ 0 h 150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13934" h="1504709">
                <a:moveTo>
                  <a:pt x="0" y="1504709"/>
                </a:moveTo>
                <a:cubicBezTo>
                  <a:pt x="7716" y="1493134"/>
                  <a:pt x="14243" y="1480671"/>
                  <a:pt x="23149" y="1469984"/>
                </a:cubicBezTo>
                <a:cubicBezTo>
                  <a:pt x="33628" y="1457409"/>
                  <a:pt x="48793" y="1448880"/>
                  <a:pt x="57873" y="1435260"/>
                </a:cubicBezTo>
                <a:cubicBezTo>
                  <a:pt x="64641" y="1425108"/>
                  <a:pt x="64642" y="1411750"/>
                  <a:pt x="69448" y="1400536"/>
                </a:cubicBezTo>
                <a:cubicBezTo>
                  <a:pt x="76245" y="1384677"/>
                  <a:pt x="83026" y="1368594"/>
                  <a:pt x="92597" y="1354238"/>
                </a:cubicBezTo>
                <a:cubicBezTo>
                  <a:pt x="98650" y="1345158"/>
                  <a:pt x="108930" y="1339610"/>
                  <a:pt x="115747" y="1331088"/>
                </a:cubicBezTo>
                <a:cubicBezTo>
                  <a:pt x="124437" y="1320225"/>
                  <a:pt x="129990" y="1307051"/>
                  <a:pt x="138896" y="1296364"/>
                </a:cubicBezTo>
                <a:cubicBezTo>
                  <a:pt x="149375" y="1283789"/>
                  <a:pt x="162967" y="1274068"/>
                  <a:pt x="173620" y="1261640"/>
                </a:cubicBezTo>
                <a:cubicBezTo>
                  <a:pt x="186175" y="1246993"/>
                  <a:pt x="194703" y="1228982"/>
                  <a:pt x="208344" y="1215341"/>
                </a:cubicBezTo>
                <a:cubicBezTo>
                  <a:pt x="218181" y="1205504"/>
                  <a:pt x="232381" y="1201098"/>
                  <a:pt x="243068" y="1192192"/>
                </a:cubicBezTo>
                <a:cubicBezTo>
                  <a:pt x="255643" y="1181713"/>
                  <a:pt x="265217" y="1167947"/>
                  <a:pt x="277792" y="1157468"/>
                </a:cubicBezTo>
                <a:cubicBezTo>
                  <a:pt x="288479" y="1148562"/>
                  <a:pt x="301653" y="1143009"/>
                  <a:pt x="312516" y="1134319"/>
                </a:cubicBezTo>
                <a:cubicBezTo>
                  <a:pt x="321038" y="1127502"/>
                  <a:pt x="325905" y="1116049"/>
                  <a:pt x="335666" y="1111169"/>
                </a:cubicBezTo>
                <a:cubicBezTo>
                  <a:pt x="349894" y="1104055"/>
                  <a:pt x="366531" y="1103453"/>
                  <a:pt x="381964" y="1099595"/>
                </a:cubicBezTo>
                <a:cubicBezTo>
                  <a:pt x="397397" y="1091878"/>
                  <a:pt x="412403" y="1083242"/>
                  <a:pt x="428263" y="1076445"/>
                </a:cubicBezTo>
                <a:cubicBezTo>
                  <a:pt x="451504" y="1066484"/>
                  <a:pt x="485800" y="1059168"/>
                  <a:pt x="509286" y="1053296"/>
                </a:cubicBezTo>
                <a:cubicBezTo>
                  <a:pt x="555878" y="1006702"/>
                  <a:pt x="504071" y="1050570"/>
                  <a:pt x="578734" y="1018572"/>
                </a:cubicBezTo>
                <a:cubicBezTo>
                  <a:pt x="682307" y="974184"/>
                  <a:pt x="516528" y="1011576"/>
                  <a:pt x="682906" y="983848"/>
                </a:cubicBezTo>
                <a:cubicBezTo>
                  <a:pt x="694481" y="979990"/>
                  <a:pt x="705899" y="975625"/>
                  <a:pt x="717630" y="972273"/>
                </a:cubicBezTo>
                <a:cubicBezTo>
                  <a:pt x="732926" y="967903"/>
                  <a:pt x="749034" y="966284"/>
                  <a:pt x="763929" y="960698"/>
                </a:cubicBezTo>
                <a:cubicBezTo>
                  <a:pt x="780085" y="954640"/>
                  <a:pt x="794369" y="944346"/>
                  <a:pt x="810228" y="937549"/>
                </a:cubicBezTo>
                <a:cubicBezTo>
                  <a:pt x="877316" y="908797"/>
                  <a:pt x="812947" y="947310"/>
                  <a:pt x="879676" y="902825"/>
                </a:cubicBezTo>
                <a:cubicBezTo>
                  <a:pt x="887392" y="891250"/>
                  <a:pt x="896604" y="880543"/>
                  <a:pt x="902825" y="868101"/>
                </a:cubicBezTo>
                <a:cubicBezTo>
                  <a:pt x="950746" y="772259"/>
                  <a:pt x="871207" y="898167"/>
                  <a:pt x="937549" y="798653"/>
                </a:cubicBezTo>
                <a:cubicBezTo>
                  <a:pt x="941407" y="698339"/>
                  <a:pt x="939754" y="597661"/>
                  <a:pt x="949124" y="497711"/>
                </a:cubicBezTo>
                <a:cubicBezTo>
                  <a:pt x="951402" y="473416"/>
                  <a:pt x="964557" y="451412"/>
                  <a:pt x="972273" y="428263"/>
                </a:cubicBezTo>
                <a:cubicBezTo>
                  <a:pt x="991270" y="371271"/>
                  <a:pt x="981841" y="405580"/>
                  <a:pt x="995423" y="324091"/>
                </a:cubicBezTo>
                <a:cubicBezTo>
                  <a:pt x="994715" y="315601"/>
                  <a:pt x="1013934" y="184860"/>
                  <a:pt x="960698" y="162045"/>
                </a:cubicBezTo>
                <a:cubicBezTo>
                  <a:pt x="942616" y="154295"/>
                  <a:pt x="921805" y="155647"/>
                  <a:pt x="902825" y="150471"/>
                </a:cubicBezTo>
                <a:cubicBezTo>
                  <a:pt x="879283" y="144050"/>
                  <a:pt x="856526" y="135038"/>
                  <a:pt x="833377" y="127321"/>
                </a:cubicBezTo>
                <a:lnTo>
                  <a:pt x="798653" y="115746"/>
                </a:lnTo>
                <a:lnTo>
                  <a:pt x="763929" y="104172"/>
                </a:lnTo>
                <a:cubicBezTo>
                  <a:pt x="756212" y="96455"/>
                  <a:pt x="746394" y="90380"/>
                  <a:pt x="740779" y="81022"/>
                </a:cubicBezTo>
                <a:cubicBezTo>
                  <a:pt x="710835" y="31115"/>
                  <a:pt x="751177" y="59245"/>
                  <a:pt x="706055" y="23149"/>
                </a:cubicBezTo>
                <a:cubicBezTo>
                  <a:pt x="695192" y="14459"/>
                  <a:pt x="671331" y="0"/>
                  <a:pt x="671331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381625" y="3024188"/>
            <a:ext cx="2535238" cy="2578100"/>
          </a:xfrm>
          <a:custGeom>
            <a:avLst/>
            <a:gdLst>
              <a:gd name="connsiteX0" fmla="*/ 0 w 2534856"/>
              <a:gd name="connsiteY0" fmla="*/ 55430 h 2578711"/>
              <a:gd name="connsiteX1" fmla="*/ 46299 w 2534856"/>
              <a:gd name="connsiteY1" fmla="*/ 67005 h 2578711"/>
              <a:gd name="connsiteX2" fmla="*/ 300942 w 2534856"/>
              <a:gd name="connsiteY2" fmla="*/ 90154 h 2578711"/>
              <a:gd name="connsiteX3" fmla="*/ 601883 w 2534856"/>
              <a:gd name="connsiteY3" fmla="*/ 78579 h 2578711"/>
              <a:gd name="connsiteX4" fmla="*/ 625033 w 2534856"/>
              <a:gd name="connsiteY4" fmla="*/ 43855 h 2578711"/>
              <a:gd name="connsiteX5" fmla="*/ 671331 w 2534856"/>
              <a:gd name="connsiteY5" fmla="*/ 32280 h 2578711"/>
              <a:gd name="connsiteX6" fmla="*/ 706056 w 2534856"/>
              <a:gd name="connsiteY6" fmla="*/ 90154 h 2578711"/>
              <a:gd name="connsiteX7" fmla="*/ 763929 w 2534856"/>
              <a:gd name="connsiteY7" fmla="*/ 159602 h 2578711"/>
              <a:gd name="connsiteX8" fmla="*/ 775504 w 2534856"/>
              <a:gd name="connsiteY8" fmla="*/ 194326 h 2578711"/>
              <a:gd name="connsiteX9" fmla="*/ 844952 w 2534856"/>
              <a:gd name="connsiteY9" fmla="*/ 217475 h 2578711"/>
              <a:gd name="connsiteX10" fmla="*/ 879676 w 2534856"/>
              <a:gd name="connsiteY10" fmla="*/ 229050 h 2578711"/>
              <a:gd name="connsiteX11" fmla="*/ 914400 w 2534856"/>
              <a:gd name="connsiteY11" fmla="*/ 252199 h 2578711"/>
              <a:gd name="connsiteX12" fmla="*/ 983848 w 2534856"/>
              <a:gd name="connsiteY12" fmla="*/ 263774 h 2578711"/>
              <a:gd name="connsiteX13" fmla="*/ 1053296 w 2534856"/>
              <a:gd name="connsiteY13" fmla="*/ 286923 h 2578711"/>
              <a:gd name="connsiteX14" fmla="*/ 1122744 w 2534856"/>
              <a:gd name="connsiteY14" fmla="*/ 379521 h 2578711"/>
              <a:gd name="connsiteX15" fmla="*/ 1169043 w 2534856"/>
              <a:gd name="connsiteY15" fmla="*/ 483693 h 2578711"/>
              <a:gd name="connsiteX16" fmla="*/ 1203767 w 2534856"/>
              <a:gd name="connsiteY16" fmla="*/ 506842 h 2578711"/>
              <a:gd name="connsiteX17" fmla="*/ 1203767 w 2534856"/>
              <a:gd name="connsiteY17" fmla="*/ 634164 h 2578711"/>
              <a:gd name="connsiteX18" fmla="*/ 1180618 w 2534856"/>
              <a:gd name="connsiteY18" fmla="*/ 668888 h 2578711"/>
              <a:gd name="connsiteX19" fmla="*/ 1157468 w 2534856"/>
              <a:gd name="connsiteY19" fmla="*/ 738336 h 2578711"/>
              <a:gd name="connsiteX20" fmla="*/ 1180618 w 2534856"/>
              <a:gd name="connsiteY20" fmla="*/ 981405 h 2578711"/>
              <a:gd name="connsiteX21" fmla="*/ 1203767 w 2534856"/>
              <a:gd name="connsiteY21" fmla="*/ 1016129 h 2578711"/>
              <a:gd name="connsiteX22" fmla="*/ 1238491 w 2534856"/>
              <a:gd name="connsiteY22" fmla="*/ 1085577 h 2578711"/>
              <a:gd name="connsiteX23" fmla="*/ 1273215 w 2534856"/>
              <a:gd name="connsiteY23" fmla="*/ 1108726 h 2578711"/>
              <a:gd name="connsiteX24" fmla="*/ 1284790 w 2534856"/>
              <a:gd name="connsiteY24" fmla="*/ 1143450 h 2578711"/>
              <a:gd name="connsiteX25" fmla="*/ 1296364 w 2534856"/>
              <a:gd name="connsiteY25" fmla="*/ 1201323 h 2578711"/>
              <a:gd name="connsiteX26" fmla="*/ 1319514 w 2534856"/>
              <a:gd name="connsiteY26" fmla="*/ 1224473 h 2578711"/>
              <a:gd name="connsiteX27" fmla="*/ 1307939 w 2534856"/>
              <a:gd name="connsiteY27" fmla="*/ 1259197 h 2578711"/>
              <a:gd name="connsiteX28" fmla="*/ 1307939 w 2534856"/>
              <a:gd name="connsiteY28" fmla="*/ 1432817 h 2578711"/>
              <a:gd name="connsiteX29" fmla="*/ 1342663 w 2534856"/>
              <a:gd name="connsiteY29" fmla="*/ 1444392 h 2578711"/>
              <a:gd name="connsiteX30" fmla="*/ 1446835 w 2534856"/>
              <a:gd name="connsiteY30" fmla="*/ 1432817 h 2578711"/>
              <a:gd name="connsiteX31" fmla="*/ 1504709 w 2534856"/>
              <a:gd name="connsiteY31" fmla="*/ 1386518 h 2578711"/>
              <a:gd name="connsiteX32" fmla="*/ 1551007 w 2534856"/>
              <a:gd name="connsiteY32" fmla="*/ 1363369 h 2578711"/>
              <a:gd name="connsiteX33" fmla="*/ 1620456 w 2534856"/>
              <a:gd name="connsiteY33" fmla="*/ 1293921 h 2578711"/>
              <a:gd name="connsiteX34" fmla="*/ 1736202 w 2534856"/>
              <a:gd name="connsiteY34" fmla="*/ 1201323 h 2578711"/>
              <a:gd name="connsiteX35" fmla="*/ 1770926 w 2534856"/>
              <a:gd name="connsiteY35" fmla="*/ 1178174 h 2578711"/>
              <a:gd name="connsiteX36" fmla="*/ 1794076 w 2534856"/>
              <a:gd name="connsiteY36" fmla="*/ 1155025 h 2578711"/>
              <a:gd name="connsiteX37" fmla="*/ 1863524 w 2534856"/>
              <a:gd name="connsiteY37" fmla="*/ 1108726 h 2578711"/>
              <a:gd name="connsiteX38" fmla="*/ 1932972 w 2534856"/>
              <a:gd name="connsiteY38" fmla="*/ 1050853 h 2578711"/>
              <a:gd name="connsiteX39" fmla="*/ 1990845 w 2534856"/>
              <a:gd name="connsiteY39" fmla="*/ 1016129 h 2578711"/>
              <a:gd name="connsiteX40" fmla="*/ 2048719 w 2534856"/>
              <a:gd name="connsiteY40" fmla="*/ 958255 h 2578711"/>
              <a:gd name="connsiteX41" fmla="*/ 2083443 w 2534856"/>
              <a:gd name="connsiteY41" fmla="*/ 935106 h 2578711"/>
              <a:gd name="connsiteX42" fmla="*/ 2106592 w 2534856"/>
              <a:gd name="connsiteY42" fmla="*/ 911956 h 2578711"/>
              <a:gd name="connsiteX43" fmla="*/ 2129742 w 2534856"/>
              <a:gd name="connsiteY43" fmla="*/ 946680 h 2578711"/>
              <a:gd name="connsiteX44" fmla="*/ 2152891 w 2534856"/>
              <a:gd name="connsiteY44" fmla="*/ 1062427 h 2578711"/>
              <a:gd name="connsiteX45" fmla="*/ 2129742 w 2534856"/>
              <a:gd name="connsiteY45" fmla="*/ 1178174 h 2578711"/>
              <a:gd name="connsiteX46" fmla="*/ 2106592 w 2534856"/>
              <a:gd name="connsiteY46" fmla="*/ 1201323 h 2578711"/>
              <a:gd name="connsiteX47" fmla="*/ 2060294 w 2534856"/>
              <a:gd name="connsiteY47" fmla="*/ 1305496 h 2578711"/>
              <a:gd name="connsiteX48" fmla="*/ 2037144 w 2534856"/>
              <a:gd name="connsiteY48" fmla="*/ 1328645 h 2578711"/>
              <a:gd name="connsiteX49" fmla="*/ 1990845 w 2534856"/>
              <a:gd name="connsiteY49" fmla="*/ 1386518 h 2578711"/>
              <a:gd name="connsiteX50" fmla="*/ 1932972 w 2534856"/>
              <a:gd name="connsiteY50" fmla="*/ 1398093 h 2578711"/>
              <a:gd name="connsiteX51" fmla="*/ 1898248 w 2534856"/>
              <a:gd name="connsiteY51" fmla="*/ 1421242 h 2578711"/>
              <a:gd name="connsiteX52" fmla="*/ 1828800 w 2534856"/>
              <a:gd name="connsiteY52" fmla="*/ 1455967 h 2578711"/>
              <a:gd name="connsiteX53" fmla="*/ 1782501 w 2534856"/>
              <a:gd name="connsiteY53" fmla="*/ 1502265 h 2578711"/>
              <a:gd name="connsiteX54" fmla="*/ 1770926 w 2534856"/>
              <a:gd name="connsiteY54" fmla="*/ 1536989 h 2578711"/>
              <a:gd name="connsiteX55" fmla="*/ 1747777 w 2534856"/>
              <a:gd name="connsiteY55" fmla="*/ 1560139 h 2578711"/>
              <a:gd name="connsiteX56" fmla="*/ 1701478 w 2534856"/>
              <a:gd name="connsiteY56" fmla="*/ 1618012 h 2578711"/>
              <a:gd name="connsiteX57" fmla="*/ 1678329 w 2534856"/>
              <a:gd name="connsiteY57" fmla="*/ 1664311 h 2578711"/>
              <a:gd name="connsiteX58" fmla="*/ 1666754 w 2534856"/>
              <a:gd name="connsiteY58" fmla="*/ 1699035 h 2578711"/>
              <a:gd name="connsiteX59" fmla="*/ 1643605 w 2534856"/>
              <a:gd name="connsiteY59" fmla="*/ 1733759 h 2578711"/>
              <a:gd name="connsiteX60" fmla="*/ 1632030 w 2534856"/>
              <a:gd name="connsiteY60" fmla="*/ 1826356 h 2578711"/>
              <a:gd name="connsiteX61" fmla="*/ 1597306 w 2534856"/>
              <a:gd name="connsiteY61" fmla="*/ 1849506 h 2578711"/>
              <a:gd name="connsiteX62" fmla="*/ 1562582 w 2534856"/>
              <a:gd name="connsiteY62" fmla="*/ 1884230 h 2578711"/>
              <a:gd name="connsiteX63" fmla="*/ 1551007 w 2534856"/>
              <a:gd name="connsiteY63" fmla="*/ 1976827 h 2578711"/>
              <a:gd name="connsiteX64" fmla="*/ 1527858 w 2534856"/>
              <a:gd name="connsiteY64" fmla="*/ 2173597 h 2578711"/>
              <a:gd name="connsiteX65" fmla="*/ 1539433 w 2534856"/>
              <a:gd name="connsiteY65" fmla="*/ 2289344 h 2578711"/>
              <a:gd name="connsiteX66" fmla="*/ 1562582 w 2534856"/>
              <a:gd name="connsiteY66" fmla="*/ 2324068 h 2578711"/>
              <a:gd name="connsiteX67" fmla="*/ 1574157 w 2534856"/>
              <a:gd name="connsiteY67" fmla="*/ 2370367 h 2578711"/>
              <a:gd name="connsiteX68" fmla="*/ 1597306 w 2534856"/>
              <a:gd name="connsiteY68" fmla="*/ 2405091 h 2578711"/>
              <a:gd name="connsiteX69" fmla="*/ 1608881 w 2534856"/>
              <a:gd name="connsiteY69" fmla="*/ 2439815 h 2578711"/>
              <a:gd name="connsiteX70" fmla="*/ 1747777 w 2534856"/>
              <a:gd name="connsiteY70" fmla="*/ 2509263 h 2578711"/>
              <a:gd name="connsiteX71" fmla="*/ 1828800 w 2534856"/>
              <a:gd name="connsiteY71" fmla="*/ 2520837 h 2578711"/>
              <a:gd name="connsiteX72" fmla="*/ 1921397 w 2534856"/>
              <a:gd name="connsiteY72" fmla="*/ 2543987 h 2578711"/>
              <a:gd name="connsiteX73" fmla="*/ 2002420 w 2534856"/>
              <a:gd name="connsiteY73" fmla="*/ 2567136 h 2578711"/>
              <a:gd name="connsiteX74" fmla="*/ 2141316 w 2534856"/>
              <a:gd name="connsiteY74" fmla="*/ 2578711 h 2578711"/>
              <a:gd name="connsiteX75" fmla="*/ 2534856 w 2534856"/>
              <a:gd name="connsiteY75" fmla="*/ 2567136 h 2578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534856" h="2578711">
                <a:moveTo>
                  <a:pt x="0" y="55430"/>
                </a:moveTo>
                <a:cubicBezTo>
                  <a:pt x="15433" y="59288"/>
                  <a:pt x="30607" y="64390"/>
                  <a:pt x="46299" y="67005"/>
                </a:cubicBezTo>
                <a:cubicBezTo>
                  <a:pt x="128601" y="80722"/>
                  <a:pt x="219340" y="84325"/>
                  <a:pt x="300942" y="90154"/>
                </a:cubicBezTo>
                <a:cubicBezTo>
                  <a:pt x="401256" y="86296"/>
                  <a:pt x="502504" y="92776"/>
                  <a:pt x="601883" y="78579"/>
                </a:cubicBezTo>
                <a:cubicBezTo>
                  <a:pt x="615654" y="76612"/>
                  <a:pt x="613458" y="51572"/>
                  <a:pt x="625033" y="43855"/>
                </a:cubicBezTo>
                <a:cubicBezTo>
                  <a:pt x="638269" y="35031"/>
                  <a:pt x="655898" y="36138"/>
                  <a:pt x="671331" y="32280"/>
                </a:cubicBezTo>
                <a:cubicBezTo>
                  <a:pt x="743427" y="104376"/>
                  <a:pt x="645953" y="0"/>
                  <a:pt x="706056" y="90154"/>
                </a:cubicBezTo>
                <a:cubicBezTo>
                  <a:pt x="757254" y="166950"/>
                  <a:pt x="726060" y="83863"/>
                  <a:pt x="763929" y="159602"/>
                </a:cubicBezTo>
                <a:cubicBezTo>
                  <a:pt x="769385" y="170515"/>
                  <a:pt x="765576" y="187234"/>
                  <a:pt x="775504" y="194326"/>
                </a:cubicBezTo>
                <a:cubicBezTo>
                  <a:pt x="795360" y="208509"/>
                  <a:pt x="821803" y="209759"/>
                  <a:pt x="844952" y="217475"/>
                </a:cubicBezTo>
                <a:lnTo>
                  <a:pt x="879676" y="229050"/>
                </a:lnTo>
                <a:cubicBezTo>
                  <a:pt x="892873" y="233449"/>
                  <a:pt x="901203" y="247800"/>
                  <a:pt x="914400" y="252199"/>
                </a:cubicBezTo>
                <a:cubicBezTo>
                  <a:pt x="936664" y="259620"/>
                  <a:pt x="961080" y="258082"/>
                  <a:pt x="983848" y="263774"/>
                </a:cubicBezTo>
                <a:cubicBezTo>
                  <a:pt x="1007521" y="269692"/>
                  <a:pt x="1053296" y="286923"/>
                  <a:pt x="1053296" y="286923"/>
                </a:cubicBezTo>
                <a:cubicBezTo>
                  <a:pt x="1096118" y="329747"/>
                  <a:pt x="1070392" y="300993"/>
                  <a:pt x="1122744" y="379521"/>
                </a:cubicBezTo>
                <a:cubicBezTo>
                  <a:pt x="1168585" y="448282"/>
                  <a:pt x="1121931" y="436581"/>
                  <a:pt x="1169043" y="483693"/>
                </a:cubicBezTo>
                <a:cubicBezTo>
                  <a:pt x="1178880" y="493530"/>
                  <a:pt x="1192192" y="499126"/>
                  <a:pt x="1203767" y="506842"/>
                </a:cubicBezTo>
                <a:cubicBezTo>
                  <a:pt x="1215289" y="564453"/>
                  <a:pt x="1224130" y="573076"/>
                  <a:pt x="1203767" y="634164"/>
                </a:cubicBezTo>
                <a:cubicBezTo>
                  <a:pt x="1199368" y="647361"/>
                  <a:pt x="1186268" y="656176"/>
                  <a:pt x="1180618" y="668888"/>
                </a:cubicBezTo>
                <a:cubicBezTo>
                  <a:pt x="1170708" y="691186"/>
                  <a:pt x="1157468" y="738336"/>
                  <a:pt x="1157468" y="738336"/>
                </a:cubicBezTo>
                <a:cubicBezTo>
                  <a:pt x="1165185" y="819359"/>
                  <a:pt x="1135472" y="913684"/>
                  <a:pt x="1180618" y="981405"/>
                </a:cubicBezTo>
                <a:cubicBezTo>
                  <a:pt x="1188334" y="992980"/>
                  <a:pt x="1197546" y="1003687"/>
                  <a:pt x="1203767" y="1016129"/>
                </a:cubicBezTo>
                <a:cubicBezTo>
                  <a:pt x="1222594" y="1053783"/>
                  <a:pt x="1205322" y="1052408"/>
                  <a:pt x="1238491" y="1085577"/>
                </a:cubicBezTo>
                <a:cubicBezTo>
                  <a:pt x="1248328" y="1095414"/>
                  <a:pt x="1261640" y="1101010"/>
                  <a:pt x="1273215" y="1108726"/>
                </a:cubicBezTo>
                <a:cubicBezTo>
                  <a:pt x="1277073" y="1120301"/>
                  <a:pt x="1281831" y="1131613"/>
                  <a:pt x="1284790" y="1143450"/>
                </a:cubicBezTo>
                <a:cubicBezTo>
                  <a:pt x="1289561" y="1162536"/>
                  <a:pt x="1288614" y="1183241"/>
                  <a:pt x="1296364" y="1201323"/>
                </a:cubicBezTo>
                <a:cubicBezTo>
                  <a:pt x="1300663" y="1211354"/>
                  <a:pt x="1311797" y="1216756"/>
                  <a:pt x="1319514" y="1224473"/>
                </a:cubicBezTo>
                <a:cubicBezTo>
                  <a:pt x="1315656" y="1236048"/>
                  <a:pt x="1310898" y="1247361"/>
                  <a:pt x="1307939" y="1259197"/>
                </a:cubicBezTo>
                <a:cubicBezTo>
                  <a:pt x="1293293" y="1317781"/>
                  <a:pt x="1285472" y="1371032"/>
                  <a:pt x="1307939" y="1432817"/>
                </a:cubicBezTo>
                <a:cubicBezTo>
                  <a:pt x="1312109" y="1444283"/>
                  <a:pt x="1331088" y="1440534"/>
                  <a:pt x="1342663" y="1444392"/>
                </a:cubicBezTo>
                <a:cubicBezTo>
                  <a:pt x="1377387" y="1440534"/>
                  <a:pt x="1412940" y="1441291"/>
                  <a:pt x="1446835" y="1432817"/>
                </a:cubicBezTo>
                <a:cubicBezTo>
                  <a:pt x="1480474" y="1424407"/>
                  <a:pt x="1479697" y="1403193"/>
                  <a:pt x="1504709" y="1386518"/>
                </a:cubicBezTo>
                <a:cubicBezTo>
                  <a:pt x="1519065" y="1376947"/>
                  <a:pt x="1537534" y="1374148"/>
                  <a:pt x="1551007" y="1363369"/>
                </a:cubicBezTo>
                <a:cubicBezTo>
                  <a:pt x="1576571" y="1342918"/>
                  <a:pt x="1591174" y="1308562"/>
                  <a:pt x="1620456" y="1293921"/>
                </a:cubicBezTo>
                <a:cubicBezTo>
                  <a:pt x="1696036" y="1256131"/>
                  <a:pt x="1654553" y="1282973"/>
                  <a:pt x="1736202" y="1201323"/>
                </a:cubicBezTo>
                <a:cubicBezTo>
                  <a:pt x="1746038" y="1191486"/>
                  <a:pt x="1760063" y="1186864"/>
                  <a:pt x="1770926" y="1178174"/>
                </a:cubicBezTo>
                <a:cubicBezTo>
                  <a:pt x="1779448" y="1171357"/>
                  <a:pt x="1785346" y="1161573"/>
                  <a:pt x="1794076" y="1155025"/>
                </a:cubicBezTo>
                <a:cubicBezTo>
                  <a:pt x="1816334" y="1138332"/>
                  <a:pt x="1863524" y="1108726"/>
                  <a:pt x="1863524" y="1108726"/>
                </a:cubicBezTo>
                <a:cubicBezTo>
                  <a:pt x="1905716" y="1045436"/>
                  <a:pt x="1862481" y="1097847"/>
                  <a:pt x="1932972" y="1050853"/>
                </a:cubicBezTo>
                <a:cubicBezTo>
                  <a:pt x="1996525" y="1008484"/>
                  <a:pt x="1910240" y="1042996"/>
                  <a:pt x="1990845" y="1016129"/>
                </a:cubicBezTo>
                <a:lnTo>
                  <a:pt x="2048719" y="958255"/>
                </a:lnTo>
                <a:cubicBezTo>
                  <a:pt x="2058556" y="948418"/>
                  <a:pt x="2072580" y="943796"/>
                  <a:pt x="2083443" y="935106"/>
                </a:cubicBezTo>
                <a:cubicBezTo>
                  <a:pt x="2091964" y="928289"/>
                  <a:pt x="2098876" y="919673"/>
                  <a:pt x="2106592" y="911956"/>
                </a:cubicBezTo>
                <a:cubicBezTo>
                  <a:pt x="2114309" y="923531"/>
                  <a:pt x="2124262" y="933894"/>
                  <a:pt x="2129742" y="946680"/>
                </a:cubicBezTo>
                <a:cubicBezTo>
                  <a:pt x="2139158" y="968651"/>
                  <a:pt x="2150281" y="1046768"/>
                  <a:pt x="2152891" y="1062427"/>
                </a:cubicBezTo>
                <a:cubicBezTo>
                  <a:pt x="2150885" y="1076468"/>
                  <a:pt x="2144892" y="1152925"/>
                  <a:pt x="2129742" y="1178174"/>
                </a:cubicBezTo>
                <a:cubicBezTo>
                  <a:pt x="2124127" y="1187532"/>
                  <a:pt x="2114309" y="1193607"/>
                  <a:pt x="2106592" y="1201323"/>
                </a:cubicBezTo>
                <a:cubicBezTo>
                  <a:pt x="2088238" y="1256387"/>
                  <a:pt x="2091737" y="1266192"/>
                  <a:pt x="2060294" y="1305496"/>
                </a:cubicBezTo>
                <a:cubicBezTo>
                  <a:pt x="2053477" y="1314017"/>
                  <a:pt x="2043961" y="1320124"/>
                  <a:pt x="2037144" y="1328645"/>
                </a:cubicBezTo>
                <a:cubicBezTo>
                  <a:pt x="2028303" y="1339696"/>
                  <a:pt x="2007859" y="1379226"/>
                  <a:pt x="1990845" y="1386518"/>
                </a:cubicBezTo>
                <a:cubicBezTo>
                  <a:pt x="1972763" y="1394268"/>
                  <a:pt x="1952263" y="1394235"/>
                  <a:pt x="1932972" y="1398093"/>
                </a:cubicBezTo>
                <a:cubicBezTo>
                  <a:pt x="1921397" y="1405809"/>
                  <a:pt x="1911034" y="1415762"/>
                  <a:pt x="1898248" y="1421242"/>
                </a:cubicBezTo>
                <a:cubicBezTo>
                  <a:pt x="1823587" y="1453239"/>
                  <a:pt x="1875391" y="1409374"/>
                  <a:pt x="1828800" y="1455967"/>
                </a:cubicBezTo>
                <a:cubicBezTo>
                  <a:pt x="1797933" y="1548565"/>
                  <a:pt x="1844233" y="1440534"/>
                  <a:pt x="1782501" y="1502265"/>
                </a:cubicBezTo>
                <a:cubicBezTo>
                  <a:pt x="1773874" y="1510892"/>
                  <a:pt x="1777203" y="1526527"/>
                  <a:pt x="1770926" y="1536989"/>
                </a:cubicBezTo>
                <a:cubicBezTo>
                  <a:pt x="1765311" y="1546347"/>
                  <a:pt x="1754594" y="1551617"/>
                  <a:pt x="1747777" y="1560139"/>
                </a:cubicBezTo>
                <a:cubicBezTo>
                  <a:pt x="1689383" y="1633134"/>
                  <a:pt x="1757365" y="1562127"/>
                  <a:pt x="1701478" y="1618012"/>
                </a:cubicBezTo>
                <a:cubicBezTo>
                  <a:pt x="1693762" y="1633445"/>
                  <a:pt x="1685126" y="1648452"/>
                  <a:pt x="1678329" y="1664311"/>
                </a:cubicBezTo>
                <a:cubicBezTo>
                  <a:pt x="1673523" y="1675525"/>
                  <a:pt x="1672210" y="1688122"/>
                  <a:pt x="1666754" y="1699035"/>
                </a:cubicBezTo>
                <a:cubicBezTo>
                  <a:pt x="1660533" y="1711477"/>
                  <a:pt x="1651321" y="1722184"/>
                  <a:pt x="1643605" y="1733759"/>
                </a:cubicBezTo>
                <a:cubicBezTo>
                  <a:pt x="1639747" y="1764625"/>
                  <a:pt x="1643582" y="1797475"/>
                  <a:pt x="1632030" y="1826356"/>
                </a:cubicBezTo>
                <a:cubicBezTo>
                  <a:pt x="1626864" y="1839272"/>
                  <a:pt x="1607993" y="1840600"/>
                  <a:pt x="1597306" y="1849506"/>
                </a:cubicBezTo>
                <a:cubicBezTo>
                  <a:pt x="1584731" y="1859985"/>
                  <a:pt x="1574157" y="1872655"/>
                  <a:pt x="1562582" y="1884230"/>
                </a:cubicBezTo>
                <a:cubicBezTo>
                  <a:pt x="1558724" y="1915096"/>
                  <a:pt x="1553956" y="1945861"/>
                  <a:pt x="1551007" y="1976827"/>
                </a:cubicBezTo>
                <a:cubicBezTo>
                  <a:pt x="1533291" y="2162846"/>
                  <a:pt x="1553190" y="2072269"/>
                  <a:pt x="1527858" y="2173597"/>
                </a:cubicBezTo>
                <a:cubicBezTo>
                  <a:pt x="1531716" y="2212179"/>
                  <a:pt x="1530714" y="2251562"/>
                  <a:pt x="1539433" y="2289344"/>
                </a:cubicBezTo>
                <a:cubicBezTo>
                  <a:pt x="1542561" y="2302899"/>
                  <a:pt x="1557102" y="2311282"/>
                  <a:pt x="1562582" y="2324068"/>
                </a:cubicBezTo>
                <a:cubicBezTo>
                  <a:pt x="1568848" y="2338690"/>
                  <a:pt x="1567891" y="2355745"/>
                  <a:pt x="1574157" y="2370367"/>
                </a:cubicBezTo>
                <a:cubicBezTo>
                  <a:pt x="1579637" y="2383153"/>
                  <a:pt x="1591085" y="2392649"/>
                  <a:pt x="1597306" y="2405091"/>
                </a:cubicBezTo>
                <a:cubicBezTo>
                  <a:pt x="1602762" y="2416004"/>
                  <a:pt x="1600254" y="2431188"/>
                  <a:pt x="1608881" y="2439815"/>
                </a:cubicBezTo>
                <a:cubicBezTo>
                  <a:pt x="1639443" y="2470377"/>
                  <a:pt x="1703848" y="2502988"/>
                  <a:pt x="1747777" y="2509263"/>
                </a:cubicBezTo>
                <a:lnTo>
                  <a:pt x="1828800" y="2520837"/>
                </a:lnTo>
                <a:cubicBezTo>
                  <a:pt x="1908165" y="2547293"/>
                  <a:pt x="1809672" y="2516056"/>
                  <a:pt x="1921397" y="2543987"/>
                </a:cubicBezTo>
                <a:cubicBezTo>
                  <a:pt x="1959828" y="2553595"/>
                  <a:pt x="1959128" y="2561724"/>
                  <a:pt x="2002420" y="2567136"/>
                </a:cubicBezTo>
                <a:cubicBezTo>
                  <a:pt x="2048520" y="2572899"/>
                  <a:pt x="2095017" y="2574853"/>
                  <a:pt x="2141316" y="2578711"/>
                </a:cubicBezTo>
                <a:cubicBezTo>
                  <a:pt x="2442210" y="2565034"/>
                  <a:pt x="2310990" y="2567136"/>
                  <a:pt x="2534856" y="256713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678238" y="4895850"/>
            <a:ext cx="1182687" cy="752475"/>
          </a:xfrm>
          <a:custGeom>
            <a:avLst/>
            <a:gdLst>
              <a:gd name="connsiteX0" fmla="*/ 1183425 w 1183425"/>
              <a:gd name="connsiteY0" fmla="*/ 0 h 752355"/>
              <a:gd name="connsiteX1" fmla="*/ 1171850 w 1183425"/>
              <a:gd name="connsiteY1" fmla="*/ 243068 h 752355"/>
              <a:gd name="connsiteX2" fmla="*/ 1148701 w 1183425"/>
              <a:gd name="connsiteY2" fmla="*/ 428263 h 752355"/>
              <a:gd name="connsiteX3" fmla="*/ 1125552 w 1183425"/>
              <a:gd name="connsiteY3" fmla="*/ 462987 h 752355"/>
              <a:gd name="connsiteX4" fmla="*/ 1102402 w 1183425"/>
              <a:gd name="connsiteY4" fmla="*/ 486137 h 752355"/>
              <a:gd name="connsiteX5" fmla="*/ 1021380 w 1183425"/>
              <a:gd name="connsiteY5" fmla="*/ 567160 h 752355"/>
              <a:gd name="connsiteX6" fmla="*/ 998230 w 1183425"/>
              <a:gd name="connsiteY6" fmla="*/ 590309 h 752355"/>
              <a:gd name="connsiteX7" fmla="*/ 975081 w 1183425"/>
              <a:gd name="connsiteY7" fmla="*/ 659757 h 752355"/>
              <a:gd name="connsiteX8" fmla="*/ 951931 w 1183425"/>
              <a:gd name="connsiteY8" fmla="*/ 682906 h 752355"/>
              <a:gd name="connsiteX9" fmla="*/ 940357 w 1183425"/>
              <a:gd name="connsiteY9" fmla="*/ 717631 h 752355"/>
              <a:gd name="connsiteX10" fmla="*/ 789886 w 1183425"/>
              <a:gd name="connsiteY10" fmla="*/ 752355 h 752355"/>
              <a:gd name="connsiteX11" fmla="*/ 211152 w 1183425"/>
              <a:gd name="connsiteY11" fmla="*/ 740780 h 752355"/>
              <a:gd name="connsiteX12" fmla="*/ 106980 w 1183425"/>
              <a:gd name="connsiteY12" fmla="*/ 729205 h 752355"/>
              <a:gd name="connsiteX13" fmla="*/ 72255 w 1183425"/>
              <a:gd name="connsiteY13" fmla="*/ 717631 h 752355"/>
              <a:gd name="connsiteX14" fmla="*/ 49106 w 1183425"/>
              <a:gd name="connsiteY14" fmla="*/ 694481 h 752355"/>
              <a:gd name="connsiteX15" fmla="*/ 37531 w 1183425"/>
              <a:gd name="connsiteY15" fmla="*/ 659757 h 752355"/>
              <a:gd name="connsiteX16" fmla="*/ 14382 w 1183425"/>
              <a:gd name="connsiteY16" fmla="*/ 625033 h 752355"/>
              <a:gd name="connsiteX17" fmla="*/ 2807 w 1183425"/>
              <a:gd name="connsiteY17" fmla="*/ 544010 h 75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3425" h="752355">
                <a:moveTo>
                  <a:pt x="1183425" y="0"/>
                </a:moveTo>
                <a:cubicBezTo>
                  <a:pt x="1119225" y="96301"/>
                  <a:pt x="1171850" y="2316"/>
                  <a:pt x="1171850" y="243068"/>
                </a:cubicBezTo>
                <a:cubicBezTo>
                  <a:pt x="1171850" y="267378"/>
                  <a:pt x="1173150" y="379365"/>
                  <a:pt x="1148701" y="428263"/>
                </a:cubicBezTo>
                <a:cubicBezTo>
                  <a:pt x="1142480" y="440705"/>
                  <a:pt x="1134242" y="452124"/>
                  <a:pt x="1125552" y="462987"/>
                </a:cubicBezTo>
                <a:cubicBezTo>
                  <a:pt x="1118735" y="471509"/>
                  <a:pt x="1108950" y="477407"/>
                  <a:pt x="1102402" y="486137"/>
                </a:cubicBezTo>
                <a:cubicBezTo>
                  <a:pt x="1040491" y="568685"/>
                  <a:pt x="1086377" y="545494"/>
                  <a:pt x="1021380" y="567160"/>
                </a:cubicBezTo>
                <a:cubicBezTo>
                  <a:pt x="1013663" y="574876"/>
                  <a:pt x="1003110" y="580548"/>
                  <a:pt x="998230" y="590309"/>
                </a:cubicBezTo>
                <a:cubicBezTo>
                  <a:pt x="987317" y="612134"/>
                  <a:pt x="992336" y="642503"/>
                  <a:pt x="975081" y="659757"/>
                </a:cubicBezTo>
                <a:lnTo>
                  <a:pt x="951931" y="682906"/>
                </a:lnTo>
                <a:cubicBezTo>
                  <a:pt x="948073" y="694481"/>
                  <a:pt x="950285" y="710539"/>
                  <a:pt x="940357" y="717631"/>
                </a:cubicBezTo>
                <a:cubicBezTo>
                  <a:pt x="908582" y="740328"/>
                  <a:pt x="824008" y="747480"/>
                  <a:pt x="789886" y="752355"/>
                </a:cubicBezTo>
                <a:lnTo>
                  <a:pt x="211152" y="740780"/>
                </a:lnTo>
                <a:cubicBezTo>
                  <a:pt x="176234" y="739596"/>
                  <a:pt x="141442" y="734949"/>
                  <a:pt x="106980" y="729205"/>
                </a:cubicBezTo>
                <a:cubicBezTo>
                  <a:pt x="94945" y="727199"/>
                  <a:pt x="83830" y="721489"/>
                  <a:pt x="72255" y="717631"/>
                </a:cubicBezTo>
                <a:cubicBezTo>
                  <a:pt x="64539" y="709914"/>
                  <a:pt x="54721" y="703839"/>
                  <a:pt x="49106" y="694481"/>
                </a:cubicBezTo>
                <a:cubicBezTo>
                  <a:pt x="42829" y="684019"/>
                  <a:pt x="42987" y="670670"/>
                  <a:pt x="37531" y="659757"/>
                </a:cubicBezTo>
                <a:cubicBezTo>
                  <a:pt x="31310" y="647315"/>
                  <a:pt x="22098" y="636608"/>
                  <a:pt x="14382" y="625033"/>
                </a:cubicBezTo>
                <a:cubicBezTo>
                  <a:pt x="0" y="567505"/>
                  <a:pt x="2807" y="594642"/>
                  <a:pt x="2807" y="54401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84" name="TextBox 19"/>
          <p:cNvSpPr txBox="1">
            <a:spLocks noChangeArrowheads="1"/>
          </p:cNvSpPr>
          <p:nvPr/>
        </p:nvSpPr>
        <p:spPr bwMode="auto">
          <a:xfrm>
            <a:off x="5638800" y="4495800"/>
            <a:ext cx="1069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Estuary</a:t>
            </a:r>
          </a:p>
          <a:p>
            <a:pPr eaLnBrk="1" hangingPunct="1"/>
            <a:r>
              <a:rPr lang="en-US"/>
              <a:t>Brackish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152400"/>
            <a:ext cx="922337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Group 8"/>
          <p:cNvGrpSpPr>
            <a:grpSpLocks/>
          </p:cNvGrpSpPr>
          <p:nvPr/>
        </p:nvGrpSpPr>
        <p:grpSpPr bwMode="auto">
          <a:xfrm>
            <a:off x="7596188" y="3444875"/>
            <a:ext cx="1547812" cy="1957388"/>
            <a:chOff x="6676007" y="1676400"/>
            <a:chExt cx="1548501" cy="1957752"/>
          </a:xfrm>
        </p:grpSpPr>
        <p:pic>
          <p:nvPicPr>
            <p:cNvPr id="21511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85" t="39742" r="18172" b="45372"/>
            <a:stretch>
              <a:fillRect/>
            </a:stretch>
          </p:blipFill>
          <p:spPr bwMode="auto">
            <a:xfrm>
              <a:off x="6781800" y="2286000"/>
              <a:ext cx="1066800" cy="134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2" name="TextBox 10"/>
            <p:cNvSpPr txBox="1">
              <a:spLocks noChangeArrowheads="1"/>
            </p:cNvSpPr>
            <p:nvPr/>
          </p:nvSpPr>
          <p:spPr bwMode="auto">
            <a:xfrm>
              <a:off x="6676007" y="1676400"/>
              <a:ext cx="154850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Salinity Range </a:t>
              </a:r>
            </a:p>
            <a:p>
              <a:pPr eaLnBrk="1" hangingPunct="1"/>
              <a:r>
                <a:rPr lang="en-US"/>
                <a:t>(ppt)</a:t>
              </a:r>
            </a:p>
            <a:p>
              <a:pPr eaLnBrk="1" hangingPunct="1"/>
              <a:endParaRPr lang="en-US"/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5334000" y="228600"/>
            <a:ext cx="0" cy="1066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TextBox 11"/>
          <p:cNvSpPr txBox="1">
            <a:spLocks noChangeArrowheads="1"/>
          </p:cNvSpPr>
          <p:nvPr/>
        </p:nvSpPr>
        <p:spPr bwMode="auto">
          <a:xfrm>
            <a:off x="228600" y="419100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Jan. 2010</a:t>
            </a:r>
          </a:p>
        </p:txBody>
      </p:sp>
      <p:pic>
        <p:nvPicPr>
          <p:cNvPr id="215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98755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5814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2253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Temporal variation present in salinity</a:t>
            </a:r>
          </a:p>
          <a:p>
            <a:pPr lvl="1"/>
            <a:r>
              <a:rPr lang="en-US" smtClean="0"/>
              <a:t>Tidal at some sites</a:t>
            </a:r>
          </a:p>
          <a:p>
            <a:pPr lvl="1"/>
            <a:r>
              <a:rPr lang="en-US" smtClean="0"/>
              <a:t>Event-driven</a:t>
            </a:r>
          </a:p>
          <a:p>
            <a:pPr lvl="1"/>
            <a:r>
              <a:rPr lang="en-US" smtClean="0"/>
              <a:t>Short and long-term </a:t>
            </a:r>
          </a:p>
          <a:p>
            <a:r>
              <a:rPr lang="en-US" smtClean="0"/>
              <a:t>Spatial variation present between NERR sites</a:t>
            </a:r>
          </a:p>
          <a:p>
            <a:r>
              <a:rPr lang="en-US" smtClean="0"/>
              <a:t>Investigate if finer spatial variation exists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5814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2355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http://cdmo.baruch.sc.edu/</a:t>
            </a:r>
          </a:p>
          <a:p>
            <a:r>
              <a:rPr lang="en-US" smtClean="0"/>
              <a:t>http://www.utmsi.utexas.edu/</a:t>
            </a:r>
          </a:p>
          <a:p>
            <a:r>
              <a:rPr lang="en-US" smtClean="0"/>
              <a:t>http://midgewater.twdb.state.tx.us/tceq/soap/wateroneflow.wsdl</a:t>
            </a:r>
          </a:p>
          <a:p>
            <a:r>
              <a:rPr lang="en-US" smtClean="0"/>
              <a:t>http://midgewater.twdb.state.tx.us/tpwd/soap/wateroneflow.wsdl</a:t>
            </a:r>
          </a:p>
          <a:p>
            <a:r>
              <a:rPr lang="en-US" smtClean="0"/>
              <a:t>Thanks to Dr. Maidment and Fernando Salas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5814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Mission-Aransas NERR</a:t>
            </a:r>
          </a:p>
        </p:txBody>
      </p:sp>
      <p:pic>
        <p:nvPicPr>
          <p:cNvPr id="410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4" t="20203" r="61205" b="26646"/>
          <a:stretch>
            <a:fillRect/>
          </a:stretch>
        </p:blipFill>
        <p:spPr>
          <a:xfrm>
            <a:off x="2438400" y="1676400"/>
            <a:ext cx="4114800" cy="4964113"/>
          </a:xfrm>
        </p:spPr>
      </p:pic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908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 what temporal scale does salinity vary?</a:t>
            </a:r>
          </a:p>
          <a:p>
            <a:pPr eaLnBrk="1" hangingPunct="1"/>
            <a:r>
              <a:rPr lang="en-US" smtClean="0"/>
              <a:t>On what spatial scale does salinity vary?</a:t>
            </a:r>
          </a:p>
          <a:p>
            <a:pPr eaLnBrk="1" hangingPunct="1"/>
            <a:r>
              <a:rPr lang="en-US" smtClean="0"/>
              <a:t>Coupled models?</a:t>
            </a: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5814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5814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Temporal Variability in Salinity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0" y="1600200"/>
          <a:ext cx="92202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1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4" t="20203" r="61205" b="26646"/>
          <a:stretch>
            <a:fillRect/>
          </a:stretch>
        </p:blipFill>
        <p:spPr>
          <a:xfrm>
            <a:off x="95250" y="3779838"/>
            <a:ext cx="2484438" cy="2997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152400"/>
            <a:ext cx="922337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048000" y="228600"/>
            <a:ext cx="0" cy="1066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72" name="Group 11"/>
          <p:cNvGrpSpPr>
            <a:grpSpLocks/>
          </p:cNvGrpSpPr>
          <p:nvPr/>
        </p:nvGrpSpPr>
        <p:grpSpPr bwMode="auto">
          <a:xfrm>
            <a:off x="7359650" y="2974975"/>
            <a:ext cx="1358900" cy="2235200"/>
            <a:chOff x="7359950" y="2975299"/>
            <a:chExt cx="1358987" cy="2235376"/>
          </a:xfrm>
        </p:grpSpPr>
        <p:sp>
          <p:nvSpPr>
            <p:cNvPr id="7174" name="TextBox 12"/>
            <p:cNvSpPr txBox="1">
              <a:spLocks noChangeArrowheads="1"/>
            </p:cNvSpPr>
            <p:nvPr/>
          </p:nvSpPr>
          <p:spPr bwMode="auto">
            <a:xfrm>
              <a:off x="7608076" y="2975299"/>
              <a:ext cx="86273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Salinity</a:t>
              </a:r>
            </a:p>
            <a:p>
              <a:pPr eaLnBrk="1" hangingPunct="1"/>
              <a:r>
                <a:rPr lang="en-US"/>
                <a:t>(ppt)</a:t>
              </a:r>
            </a:p>
            <a:p>
              <a:pPr eaLnBrk="1" hangingPunct="1"/>
              <a:endParaRPr lang="en-US"/>
            </a:p>
          </p:txBody>
        </p:sp>
        <p:pic>
          <p:nvPicPr>
            <p:cNvPr id="7175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93" t="40697" r="11099" b="31149"/>
            <a:stretch>
              <a:fillRect/>
            </a:stretch>
          </p:blipFill>
          <p:spPr bwMode="auto">
            <a:xfrm>
              <a:off x="7359950" y="3554767"/>
              <a:ext cx="1358987" cy="1655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97088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152400"/>
            <a:ext cx="922337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505200" y="228600"/>
            <a:ext cx="0" cy="1066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96" name="Group 11"/>
          <p:cNvGrpSpPr>
            <a:grpSpLocks/>
          </p:cNvGrpSpPr>
          <p:nvPr/>
        </p:nvGrpSpPr>
        <p:grpSpPr bwMode="auto">
          <a:xfrm>
            <a:off x="7359650" y="2974975"/>
            <a:ext cx="1358900" cy="2235200"/>
            <a:chOff x="7359950" y="2975299"/>
            <a:chExt cx="1358987" cy="2235376"/>
          </a:xfrm>
        </p:grpSpPr>
        <p:sp>
          <p:nvSpPr>
            <p:cNvPr id="8198" name="TextBox 12"/>
            <p:cNvSpPr txBox="1">
              <a:spLocks noChangeArrowheads="1"/>
            </p:cNvSpPr>
            <p:nvPr/>
          </p:nvSpPr>
          <p:spPr bwMode="auto">
            <a:xfrm>
              <a:off x="7608076" y="2975299"/>
              <a:ext cx="86273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Salinity</a:t>
              </a:r>
            </a:p>
            <a:p>
              <a:pPr eaLnBrk="1" hangingPunct="1"/>
              <a:r>
                <a:rPr lang="en-US"/>
                <a:t>(ppt)</a:t>
              </a:r>
            </a:p>
            <a:p>
              <a:pPr eaLnBrk="1" hangingPunct="1"/>
              <a:endParaRPr lang="en-US"/>
            </a:p>
          </p:txBody>
        </p:sp>
        <p:pic>
          <p:nvPicPr>
            <p:cNvPr id="8199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93" t="40697" r="11099" b="31149"/>
            <a:stretch>
              <a:fillRect/>
            </a:stretch>
          </p:blipFill>
          <p:spPr bwMode="auto">
            <a:xfrm>
              <a:off x="7359950" y="3554767"/>
              <a:ext cx="1358987" cy="1655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97088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152400"/>
            <a:ext cx="922337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886200" y="228600"/>
            <a:ext cx="0" cy="1066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20" name="Group 11"/>
          <p:cNvGrpSpPr>
            <a:grpSpLocks/>
          </p:cNvGrpSpPr>
          <p:nvPr/>
        </p:nvGrpSpPr>
        <p:grpSpPr bwMode="auto">
          <a:xfrm>
            <a:off x="7359650" y="2974975"/>
            <a:ext cx="1358900" cy="2235200"/>
            <a:chOff x="7359950" y="2975299"/>
            <a:chExt cx="1358987" cy="2235376"/>
          </a:xfrm>
        </p:grpSpPr>
        <p:sp>
          <p:nvSpPr>
            <p:cNvPr id="9222" name="TextBox 12"/>
            <p:cNvSpPr txBox="1">
              <a:spLocks noChangeArrowheads="1"/>
            </p:cNvSpPr>
            <p:nvPr/>
          </p:nvSpPr>
          <p:spPr bwMode="auto">
            <a:xfrm>
              <a:off x="7608076" y="2975299"/>
              <a:ext cx="86273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Salinity</a:t>
              </a:r>
            </a:p>
            <a:p>
              <a:pPr eaLnBrk="1" hangingPunct="1"/>
              <a:r>
                <a:rPr lang="en-US"/>
                <a:t>(ppt)</a:t>
              </a:r>
            </a:p>
            <a:p>
              <a:pPr eaLnBrk="1" hangingPunct="1"/>
              <a:endParaRPr lang="en-US"/>
            </a:p>
          </p:txBody>
        </p:sp>
        <p:pic>
          <p:nvPicPr>
            <p:cNvPr id="9223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93" t="40697" r="11099" b="31149"/>
            <a:stretch>
              <a:fillRect/>
            </a:stretch>
          </p:blipFill>
          <p:spPr bwMode="auto">
            <a:xfrm>
              <a:off x="7359950" y="3554767"/>
              <a:ext cx="1358987" cy="1655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97088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152400"/>
            <a:ext cx="922337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343400" y="228600"/>
            <a:ext cx="0" cy="1066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4" name="Group 11"/>
          <p:cNvGrpSpPr>
            <a:grpSpLocks/>
          </p:cNvGrpSpPr>
          <p:nvPr/>
        </p:nvGrpSpPr>
        <p:grpSpPr bwMode="auto">
          <a:xfrm>
            <a:off x="7359650" y="2974975"/>
            <a:ext cx="1358900" cy="2235200"/>
            <a:chOff x="7359950" y="2975299"/>
            <a:chExt cx="1358987" cy="2235376"/>
          </a:xfrm>
        </p:grpSpPr>
        <p:sp>
          <p:nvSpPr>
            <p:cNvPr id="10246" name="TextBox 12"/>
            <p:cNvSpPr txBox="1">
              <a:spLocks noChangeArrowheads="1"/>
            </p:cNvSpPr>
            <p:nvPr/>
          </p:nvSpPr>
          <p:spPr bwMode="auto">
            <a:xfrm>
              <a:off x="7608076" y="2975299"/>
              <a:ext cx="86273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Salinity</a:t>
              </a:r>
            </a:p>
            <a:p>
              <a:pPr eaLnBrk="1" hangingPunct="1"/>
              <a:r>
                <a:rPr lang="en-US"/>
                <a:t>(ppt)</a:t>
              </a:r>
            </a:p>
            <a:p>
              <a:pPr eaLnBrk="1" hangingPunct="1"/>
              <a:endParaRPr lang="en-US"/>
            </a:p>
          </p:txBody>
        </p:sp>
        <p:pic>
          <p:nvPicPr>
            <p:cNvPr id="10247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93" t="40697" r="11099" b="31149"/>
            <a:stretch>
              <a:fillRect/>
            </a:stretch>
          </p:blipFill>
          <p:spPr bwMode="auto">
            <a:xfrm>
              <a:off x="7359950" y="3554767"/>
              <a:ext cx="1358987" cy="1655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2097088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1779</TotalTime>
  <Words>187</Words>
  <Application>Microsoft Office PowerPoint</Application>
  <PresentationFormat>On-screen Show (4:3)</PresentationFormat>
  <Paragraphs>67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Salinity gradients in the Mission-Aransas National Estuarine Research Reserve</vt:lpstr>
      <vt:lpstr>Salinity</vt:lpstr>
      <vt:lpstr>Mission-Aransas NERR</vt:lpstr>
      <vt:lpstr>Questions</vt:lpstr>
      <vt:lpstr>Temporal Variability in Salinity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Spatial Variation</vt:lpstr>
      <vt:lpstr>Spatial Variation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References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Salinity gradients in the Mission-Aransas National Estuarine Research Reserve</dc:title>
  <dc:creator>MARINESCI</dc:creator>
  <cp:lastModifiedBy>maidment</cp:lastModifiedBy>
  <cp:revision>72</cp:revision>
  <dcterms:created xsi:type="dcterms:W3CDTF">2011-11-11T19:00:30Z</dcterms:created>
  <dcterms:modified xsi:type="dcterms:W3CDTF">2011-11-22T17:19:25Z</dcterms:modified>
</cp:coreProperties>
</file>