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9" r:id="rId3"/>
    <p:sldId id="260" r:id="rId4"/>
    <p:sldId id="267" r:id="rId5"/>
    <p:sldId id="258" r:id="rId6"/>
    <p:sldId id="262" r:id="rId7"/>
    <p:sldId id="265" r:id="rId8"/>
    <p:sldId id="263" r:id="rId9"/>
    <p:sldId id="25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ff\Box%20Sync\HydroGIS\Term%20project\Troll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Calculated</a:t>
            </a:r>
            <a:r>
              <a:rPr lang="en-US" sz="1800" b="1" baseline="0" dirty="0"/>
              <a:t> Discharge from Rating Curves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Webberville Park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Compiled!$A$2:$A$385</c:f>
              <c:numCache>
                <c:formatCode>m/d/yy\ h:mm;@</c:formatCode>
                <c:ptCount val="384"/>
                <c:pt idx="0">
                  <c:v>42301</c:v>
                </c:pt>
                <c:pt idx="1">
                  <c:v>42301.010416666664</c:v>
                </c:pt>
                <c:pt idx="2">
                  <c:v>42301.020833333336</c:v>
                </c:pt>
                <c:pt idx="3">
                  <c:v>42301.03125</c:v>
                </c:pt>
                <c:pt idx="4">
                  <c:v>42301.041666666664</c:v>
                </c:pt>
                <c:pt idx="5">
                  <c:v>42301.052083333336</c:v>
                </c:pt>
                <c:pt idx="6">
                  <c:v>42301.0625</c:v>
                </c:pt>
                <c:pt idx="7">
                  <c:v>42301.072916666664</c:v>
                </c:pt>
                <c:pt idx="8">
                  <c:v>42301.083333333336</c:v>
                </c:pt>
                <c:pt idx="9">
                  <c:v>42301.09375</c:v>
                </c:pt>
                <c:pt idx="10">
                  <c:v>42301.104166666664</c:v>
                </c:pt>
                <c:pt idx="11">
                  <c:v>42301.114583333336</c:v>
                </c:pt>
                <c:pt idx="12">
                  <c:v>42301.125</c:v>
                </c:pt>
                <c:pt idx="13">
                  <c:v>42301.135416666664</c:v>
                </c:pt>
                <c:pt idx="14">
                  <c:v>42301.145833333336</c:v>
                </c:pt>
                <c:pt idx="15">
                  <c:v>42301.15625</c:v>
                </c:pt>
                <c:pt idx="16">
                  <c:v>42301.166666666664</c:v>
                </c:pt>
                <c:pt idx="17">
                  <c:v>42301.177083333336</c:v>
                </c:pt>
                <c:pt idx="18">
                  <c:v>42301.1875</c:v>
                </c:pt>
                <c:pt idx="19">
                  <c:v>42301.197916666664</c:v>
                </c:pt>
                <c:pt idx="20">
                  <c:v>42301.208333333336</c:v>
                </c:pt>
                <c:pt idx="21">
                  <c:v>42301.21875</c:v>
                </c:pt>
                <c:pt idx="22">
                  <c:v>42301.229166666664</c:v>
                </c:pt>
                <c:pt idx="23">
                  <c:v>42301.239583333336</c:v>
                </c:pt>
                <c:pt idx="24">
                  <c:v>42301.25</c:v>
                </c:pt>
                <c:pt idx="25">
                  <c:v>42301.260416666664</c:v>
                </c:pt>
                <c:pt idx="26">
                  <c:v>42301.270833333336</c:v>
                </c:pt>
                <c:pt idx="27">
                  <c:v>42301.28125</c:v>
                </c:pt>
                <c:pt idx="28">
                  <c:v>42301.291666666664</c:v>
                </c:pt>
                <c:pt idx="29">
                  <c:v>42301.302083333336</c:v>
                </c:pt>
                <c:pt idx="30">
                  <c:v>42301.3125</c:v>
                </c:pt>
                <c:pt idx="31">
                  <c:v>42301.322916666664</c:v>
                </c:pt>
                <c:pt idx="32">
                  <c:v>42301.333333333336</c:v>
                </c:pt>
                <c:pt idx="33">
                  <c:v>42301.34375</c:v>
                </c:pt>
                <c:pt idx="34">
                  <c:v>42301.354166666664</c:v>
                </c:pt>
                <c:pt idx="35">
                  <c:v>42301.364583333336</c:v>
                </c:pt>
                <c:pt idx="36">
                  <c:v>42301.375</c:v>
                </c:pt>
                <c:pt idx="37">
                  <c:v>42301.385416666664</c:v>
                </c:pt>
                <c:pt idx="38">
                  <c:v>42301.395833333336</c:v>
                </c:pt>
                <c:pt idx="39">
                  <c:v>42301.40625</c:v>
                </c:pt>
                <c:pt idx="40">
                  <c:v>42301.416666666664</c:v>
                </c:pt>
                <c:pt idx="41">
                  <c:v>42301.427083333336</c:v>
                </c:pt>
                <c:pt idx="42">
                  <c:v>42301.4375</c:v>
                </c:pt>
                <c:pt idx="43">
                  <c:v>42301.447916666664</c:v>
                </c:pt>
                <c:pt idx="44">
                  <c:v>42301.458333333336</c:v>
                </c:pt>
                <c:pt idx="45">
                  <c:v>42301.46875</c:v>
                </c:pt>
                <c:pt idx="46">
                  <c:v>42301.479166666664</c:v>
                </c:pt>
                <c:pt idx="47">
                  <c:v>42301.489583333336</c:v>
                </c:pt>
                <c:pt idx="48">
                  <c:v>42301.5</c:v>
                </c:pt>
                <c:pt idx="49">
                  <c:v>42301.510416666664</c:v>
                </c:pt>
                <c:pt idx="50">
                  <c:v>42301.520833333336</c:v>
                </c:pt>
                <c:pt idx="51">
                  <c:v>42301.53125</c:v>
                </c:pt>
                <c:pt idx="52">
                  <c:v>42301.541666666664</c:v>
                </c:pt>
                <c:pt idx="53">
                  <c:v>42301.552083333336</c:v>
                </c:pt>
                <c:pt idx="54">
                  <c:v>42301.5625</c:v>
                </c:pt>
                <c:pt idx="55">
                  <c:v>42301.572916666664</c:v>
                </c:pt>
                <c:pt idx="56">
                  <c:v>42301.583333333336</c:v>
                </c:pt>
                <c:pt idx="57">
                  <c:v>42301.59375</c:v>
                </c:pt>
                <c:pt idx="58">
                  <c:v>42301.604166666664</c:v>
                </c:pt>
                <c:pt idx="59">
                  <c:v>42301.614583333336</c:v>
                </c:pt>
                <c:pt idx="60">
                  <c:v>42301.625</c:v>
                </c:pt>
                <c:pt idx="61">
                  <c:v>42301.635416666664</c:v>
                </c:pt>
                <c:pt idx="62">
                  <c:v>42301.645833333336</c:v>
                </c:pt>
                <c:pt idx="63">
                  <c:v>42301.65625</c:v>
                </c:pt>
                <c:pt idx="64">
                  <c:v>42301.666666666664</c:v>
                </c:pt>
                <c:pt idx="65">
                  <c:v>42301.677083333336</c:v>
                </c:pt>
                <c:pt idx="66">
                  <c:v>42301.6875</c:v>
                </c:pt>
                <c:pt idx="67">
                  <c:v>42301.697916666664</c:v>
                </c:pt>
                <c:pt idx="68">
                  <c:v>42301.708333333336</c:v>
                </c:pt>
                <c:pt idx="69">
                  <c:v>42301.71875</c:v>
                </c:pt>
                <c:pt idx="70">
                  <c:v>42301.729166666664</c:v>
                </c:pt>
                <c:pt idx="71">
                  <c:v>42301.739583333336</c:v>
                </c:pt>
                <c:pt idx="72">
                  <c:v>42301.75</c:v>
                </c:pt>
                <c:pt idx="73">
                  <c:v>42301.760416666664</c:v>
                </c:pt>
                <c:pt idx="74">
                  <c:v>42301.770833333336</c:v>
                </c:pt>
                <c:pt idx="75">
                  <c:v>42301.78125</c:v>
                </c:pt>
                <c:pt idx="76">
                  <c:v>42301.791666666664</c:v>
                </c:pt>
                <c:pt idx="77">
                  <c:v>42301.802083333336</c:v>
                </c:pt>
                <c:pt idx="78">
                  <c:v>42301.8125</c:v>
                </c:pt>
                <c:pt idx="79">
                  <c:v>42301.822916666664</c:v>
                </c:pt>
                <c:pt idx="80">
                  <c:v>42301.833333333336</c:v>
                </c:pt>
                <c:pt idx="81">
                  <c:v>42301.84375</c:v>
                </c:pt>
                <c:pt idx="82">
                  <c:v>42301.854166666664</c:v>
                </c:pt>
                <c:pt idx="83">
                  <c:v>42301.864583333336</c:v>
                </c:pt>
                <c:pt idx="84">
                  <c:v>42301.875</c:v>
                </c:pt>
                <c:pt idx="85">
                  <c:v>42301.885416666664</c:v>
                </c:pt>
                <c:pt idx="86">
                  <c:v>42301.895833333336</c:v>
                </c:pt>
                <c:pt idx="87">
                  <c:v>42301.90625</c:v>
                </c:pt>
                <c:pt idx="88">
                  <c:v>42301.916666666664</c:v>
                </c:pt>
                <c:pt idx="89">
                  <c:v>42301.927083333336</c:v>
                </c:pt>
                <c:pt idx="90">
                  <c:v>42301.9375</c:v>
                </c:pt>
                <c:pt idx="91">
                  <c:v>42301.947916666664</c:v>
                </c:pt>
                <c:pt idx="92">
                  <c:v>42301.958333333336</c:v>
                </c:pt>
                <c:pt idx="93">
                  <c:v>42301.96875</c:v>
                </c:pt>
                <c:pt idx="94">
                  <c:v>42301.979166666664</c:v>
                </c:pt>
                <c:pt idx="95">
                  <c:v>42301.989583333336</c:v>
                </c:pt>
                <c:pt idx="96">
                  <c:v>42302</c:v>
                </c:pt>
                <c:pt idx="97">
                  <c:v>42302.010416666664</c:v>
                </c:pt>
                <c:pt idx="98">
                  <c:v>42302.020833333336</c:v>
                </c:pt>
                <c:pt idx="99">
                  <c:v>42302.03125</c:v>
                </c:pt>
                <c:pt idx="100">
                  <c:v>42302.041666666664</c:v>
                </c:pt>
                <c:pt idx="101">
                  <c:v>42302.052083333336</c:v>
                </c:pt>
                <c:pt idx="102">
                  <c:v>42302.0625</c:v>
                </c:pt>
                <c:pt idx="103">
                  <c:v>42302.072916666664</c:v>
                </c:pt>
                <c:pt idx="104">
                  <c:v>42302.083333333336</c:v>
                </c:pt>
                <c:pt idx="105">
                  <c:v>42302.09375</c:v>
                </c:pt>
                <c:pt idx="106">
                  <c:v>42302.104166666664</c:v>
                </c:pt>
                <c:pt idx="107">
                  <c:v>42302.114583333336</c:v>
                </c:pt>
                <c:pt idx="108">
                  <c:v>42302.125</c:v>
                </c:pt>
                <c:pt idx="109">
                  <c:v>42302.135416666664</c:v>
                </c:pt>
                <c:pt idx="110">
                  <c:v>42302.145833333336</c:v>
                </c:pt>
                <c:pt idx="111">
                  <c:v>42302.15625</c:v>
                </c:pt>
                <c:pt idx="112">
                  <c:v>42302.166666666664</c:v>
                </c:pt>
                <c:pt idx="113">
                  <c:v>42302.177083333336</c:v>
                </c:pt>
                <c:pt idx="114">
                  <c:v>42302.1875</c:v>
                </c:pt>
                <c:pt idx="115">
                  <c:v>42302.197916666664</c:v>
                </c:pt>
                <c:pt idx="116">
                  <c:v>42302.208333333336</c:v>
                </c:pt>
                <c:pt idx="117">
                  <c:v>42302.21875</c:v>
                </c:pt>
                <c:pt idx="118">
                  <c:v>42302.229166666664</c:v>
                </c:pt>
                <c:pt idx="119">
                  <c:v>42302.239583333336</c:v>
                </c:pt>
                <c:pt idx="120">
                  <c:v>42302.25</c:v>
                </c:pt>
                <c:pt idx="121">
                  <c:v>42302.260416666664</c:v>
                </c:pt>
                <c:pt idx="122">
                  <c:v>42302.270833333336</c:v>
                </c:pt>
                <c:pt idx="123">
                  <c:v>42302.28125</c:v>
                </c:pt>
                <c:pt idx="124">
                  <c:v>42302.291666666664</c:v>
                </c:pt>
                <c:pt idx="125">
                  <c:v>42302.302083333336</c:v>
                </c:pt>
                <c:pt idx="126">
                  <c:v>42302.3125</c:v>
                </c:pt>
                <c:pt idx="127">
                  <c:v>42302.322916666664</c:v>
                </c:pt>
                <c:pt idx="128">
                  <c:v>42302.333333333336</c:v>
                </c:pt>
                <c:pt idx="129">
                  <c:v>42302.34375</c:v>
                </c:pt>
                <c:pt idx="130">
                  <c:v>42302.354166666664</c:v>
                </c:pt>
                <c:pt idx="131">
                  <c:v>42302.364583333336</c:v>
                </c:pt>
                <c:pt idx="132">
                  <c:v>42302.375</c:v>
                </c:pt>
                <c:pt idx="133">
                  <c:v>42302.385416666664</c:v>
                </c:pt>
                <c:pt idx="134">
                  <c:v>42302.395833333336</c:v>
                </c:pt>
                <c:pt idx="135">
                  <c:v>42302.40625</c:v>
                </c:pt>
                <c:pt idx="136">
                  <c:v>42302.416666666664</c:v>
                </c:pt>
                <c:pt idx="137">
                  <c:v>42302.427083333336</c:v>
                </c:pt>
                <c:pt idx="138">
                  <c:v>42302.4375</c:v>
                </c:pt>
                <c:pt idx="139">
                  <c:v>42302.447916666664</c:v>
                </c:pt>
                <c:pt idx="140">
                  <c:v>42302.458333333336</c:v>
                </c:pt>
                <c:pt idx="141">
                  <c:v>42302.46875</c:v>
                </c:pt>
                <c:pt idx="142">
                  <c:v>42302.479166666664</c:v>
                </c:pt>
                <c:pt idx="143">
                  <c:v>42302.489583333336</c:v>
                </c:pt>
                <c:pt idx="144">
                  <c:v>42302.5</c:v>
                </c:pt>
                <c:pt idx="145">
                  <c:v>42302.510416666664</c:v>
                </c:pt>
                <c:pt idx="146">
                  <c:v>42302.520833333336</c:v>
                </c:pt>
                <c:pt idx="147">
                  <c:v>42302.53125</c:v>
                </c:pt>
                <c:pt idx="148">
                  <c:v>42302.541666666664</c:v>
                </c:pt>
                <c:pt idx="149">
                  <c:v>42302.552083333336</c:v>
                </c:pt>
                <c:pt idx="150">
                  <c:v>42302.5625</c:v>
                </c:pt>
                <c:pt idx="151">
                  <c:v>42302.572916666664</c:v>
                </c:pt>
                <c:pt idx="152">
                  <c:v>42302.583333333336</c:v>
                </c:pt>
                <c:pt idx="153">
                  <c:v>42302.59375</c:v>
                </c:pt>
                <c:pt idx="154">
                  <c:v>42302.604166666664</c:v>
                </c:pt>
                <c:pt idx="155">
                  <c:v>42302.614583333336</c:v>
                </c:pt>
                <c:pt idx="156">
                  <c:v>42302.625</c:v>
                </c:pt>
                <c:pt idx="157">
                  <c:v>42302.635416666664</c:v>
                </c:pt>
                <c:pt idx="158">
                  <c:v>42302.645833333336</c:v>
                </c:pt>
                <c:pt idx="159">
                  <c:v>42302.65625</c:v>
                </c:pt>
                <c:pt idx="160">
                  <c:v>42302.666666666664</c:v>
                </c:pt>
                <c:pt idx="161">
                  <c:v>42302.677083333336</c:v>
                </c:pt>
                <c:pt idx="162">
                  <c:v>42302.6875</c:v>
                </c:pt>
                <c:pt idx="163">
                  <c:v>42302.697916666664</c:v>
                </c:pt>
                <c:pt idx="164">
                  <c:v>42302.708333333336</c:v>
                </c:pt>
                <c:pt idx="165">
                  <c:v>42302.71875</c:v>
                </c:pt>
                <c:pt idx="166">
                  <c:v>42302.729166666664</c:v>
                </c:pt>
                <c:pt idx="167">
                  <c:v>42302.739583333336</c:v>
                </c:pt>
                <c:pt idx="168">
                  <c:v>42302.75</c:v>
                </c:pt>
                <c:pt idx="169">
                  <c:v>42302.760416666664</c:v>
                </c:pt>
                <c:pt idx="170">
                  <c:v>42302.770833333336</c:v>
                </c:pt>
                <c:pt idx="171">
                  <c:v>42302.78125</c:v>
                </c:pt>
                <c:pt idx="172">
                  <c:v>42302.791666666664</c:v>
                </c:pt>
                <c:pt idx="173">
                  <c:v>42302.802083333336</c:v>
                </c:pt>
                <c:pt idx="174">
                  <c:v>42302.8125</c:v>
                </c:pt>
                <c:pt idx="175">
                  <c:v>42302.822916666664</c:v>
                </c:pt>
                <c:pt idx="176">
                  <c:v>42302.833333333336</c:v>
                </c:pt>
                <c:pt idx="177">
                  <c:v>42302.84375</c:v>
                </c:pt>
                <c:pt idx="178">
                  <c:v>42302.854166666664</c:v>
                </c:pt>
                <c:pt idx="179">
                  <c:v>42302.864583333336</c:v>
                </c:pt>
                <c:pt idx="180">
                  <c:v>42302.875</c:v>
                </c:pt>
                <c:pt idx="181">
                  <c:v>42302.885416666664</c:v>
                </c:pt>
                <c:pt idx="182">
                  <c:v>42302.895833333336</c:v>
                </c:pt>
                <c:pt idx="183">
                  <c:v>42302.90625</c:v>
                </c:pt>
                <c:pt idx="184">
                  <c:v>42302.916666666664</c:v>
                </c:pt>
                <c:pt idx="185">
                  <c:v>42302.927083333336</c:v>
                </c:pt>
                <c:pt idx="186">
                  <c:v>42302.9375</c:v>
                </c:pt>
                <c:pt idx="187">
                  <c:v>42302.947916666664</c:v>
                </c:pt>
                <c:pt idx="188">
                  <c:v>42302.958333333336</c:v>
                </c:pt>
                <c:pt idx="189">
                  <c:v>42302.96875</c:v>
                </c:pt>
                <c:pt idx="190">
                  <c:v>42302.979166666664</c:v>
                </c:pt>
                <c:pt idx="191">
                  <c:v>42302.989583333336</c:v>
                </c:pt>
                <c:pt idx="192">
                  <c:v>42303</c:v>
                </c:pt>
                <c:pt idx="193">
                  <c:v>42303.010416666664</c:v>
                </c:pt>
                <c:pt idx="194">
                  <c:v>42303.020833333336</c:v>
                </c:pt>
                <c:pt idx="195">
                  <c:v>42303.03125</c:v>
                </c:pt>
                <c:pt idx="196">
                  <c:v>42303.041666666664</c:v>
                </c:pt>
                <c:pt idx="197">
                  <c:v>42303.052083333336</c:v>
                </c:pt>
                <c:pt idx="198">
                  <c:v>42303.0625</c:v>
                </c:pt>
                <c:pt idx="199">
                  <c:v>42303.072916666664</c:v>
                </c:pt>
                <c:pt idx="200">
                  <c:v>42303.083333333336</c:v>
                </c:pt>
                <c:pt idx="201">
                  <c:v>42303.09375</c:v>
                </c:pt>
                <c:pt idx="202">
                  <c:v>42303.104166666664</c:v>
                </c:pt>
                <c:pt idx="203">
                  <c:v>42303.114583333336</c:v>
                </c:pt>
                <c:pt idx="204">
                  <c:v>42303.125</c:v>
                </c:pt>
                <c:pt idx="205">
                  <c:v>42303.135416666664</c:v>
                </c:pt>
                <c:pt idx="206">
                  <c:v>42303.145833333336</c:v>
                </c:pt>
                <c:pt idx="207">
                  <c:v>42303.15625</c:v>
                </c:pt>
                <c:pt idx="208">
                  <c:v>42303.166666666664</c:v>
                </c:pt>
                <c:pt idx="209">
                  <c:v>42303.177083333336</c:v>
                </c:pt>
                <c:pt idx="210">
                  <c:v>42303.1875</c:v>
                </c:pt>
                <c:pt idx="211">
                  <c:v>42303.197916666664</c:v>
                </c:pt>
                <c:pt idx="212">
                  <c:v>42303.208333333336</c:v>
                </c:pt>
                <c:pt idx="213">
                  <c:v>42303.21875</c:v>
                </c:pt>
                <c:pt idx="214">
                  <c:v>42303.229166666664</c:v>
                </c:pt>
                <c:pt idx="215">
                  <c:v>42303.239583333336</c:v>
                </c:pt>
                <c:pt idx="216">
                  <c:v>42303.25</c:v>
                </c:pt>
                <c:pt idx="217">
                  <c:v>42303.260416666664</c:v>
                </c:pt>
                <c:pt idx="218">
                  <c:v>42303.270833333336</c:v>
                </c:pt>
                <c:pt idx="219">
                  <c:v>42303.28125</c:v>
                </c:pt>
                <c:pt idx="220">
                  <c:v>42303.291666666664</c:v>
                </c:pt>
                <c:pt idx="221">
                  <c:v>42303.302083333336</c:v>
                </c:pt>
                <c:pt idx="222">
                  <c:v>42303.3125</c:v>
                </c:pt>
                <c:pt idx="223">
                  <c:v>42303.322916666664</c:v>
                </c:pt>
                <c:pt idx="224">
                  <c:v>42303.333333333336</c:v>
                </c:pt>
                <c:pt idx="225">
                  <c:v>42303.34375</c:v>
                </c:pt>
                <c:pt idx="226">
                  <c:v>42303.354166666664</c:v>
                </c:pt>
                <c:pt idx="227">
                  <c:v>42303.364583333336</c:v>
                </c:pt>
                <c:pt idx="228">
                  <c:v>42303.375</c:v>
                </c:pt>
                <c:pt idx="229">
                  <c:v>42303.385416666664</c:v>
                </c:pt>
                <c:pt idx="230">
                  <c:v>42303.395833333336</c:v>
                </c:pt>
                <c:pt idx="231">
                  <c:v>42303.40625</c:v>
                </c:pt>
                <c:pt idx="232">
                  <c:v>42303.416666666664</c:v>
                </c:pt>
                <c:pt idx="233">
                  <c:v>42303.427083333336</c:v>
                </c:pt>
                <c:pt idx="234">
                  <c:v>42303.4375</c:v>
                </c:pt>
                <c:pt idx="235">
                  <c:v>42303.447916666664</c:v>
                </c:pt>
                <c:pt idx="236">
                  <c:v>42303.458333333336</c:v>
                </c:pt>
                <c:pt idx="237">
                  <c:v>42303.46875</c:v>
                </c:pt>
                <c:pt idx="238">
                  <c:v>42303.479166666664</c:v>
                </c:pt>
                <c:pt idx="239">
                  <c:v>42303.489583333336</c:v>
                </c:pt>
                <c:pt idx="240">
                  <c:v>42303.5</c:v>
                </c:pt>
                <c:pt idx="241">
                  <c:v>42303.510416666664</c:v>
                </c:pt>
                <c:pt idx="242">
                  <c:v>42303.520833333336</c:v>
                </c:pt>
                <c:pt idx="243">
                  <c:v>42303.53125</c:v>
                </c:pt>
                <c:pt idx="244">
                  <c:v>42303.541666666664</c:v>
                </c:pt>
                <c:pt idx="245">
                  <c:v>42303.552083333336</c:v>
                </c:pt>
                <c:pt idx="246">
                  <c:v>42303.5625</c:v>
                </c:pt>
                <c:pt idx="247">
                  <c:v>42303.572916666664</c:v>
                </c:pt>
                <c:pt idx="248">
                  <c:v>42303.583333333336</c:v>
                </c:pt>
                <c:pt idx="249">
                  <c:v>42303.59375</c:v>
                </c:pt>
                <c:pt idx="250">
                  <c:v>42303.604166666664</c:v>
                </c:pt>
                <c:pt idx="251">
                  <c:v>42303.614583333336</c:v>
                </c:pt>
                <c:pt idx="252">
                  <c:v>42303.625</c:v>
                </c:pt>
                <c:pt idx="253">
                  <c:v>42303.635416666664</c:v>
                </c:pt>
                <c:pt idx="254">
                  <c:v>42303.645833333336</c:v>
                </c:pt>
                <c:pt idx="255">
                  <c:v>42303.65625</c:v>
                </c:pt>
                <c:pt idx="256">
                  <c:v>42303.666666666664</c:v>
                </c:pt>
                <c:pt idx="257">
                  <c:v>42303.677083333336</c:v>
                </c:pt>
                <c:pt idx="258">
                  <c:v>42303.6875</c:v>
                </c:pt>
                <c:pt idx="259">
                  <c:v>42303.697916666664</c:v>
                </c:pt>
                <c:pt idx="260">
                  <c:v>42303.708333333336</c:v>
                </c:pt>
                <c:pt idx="261">
                  <c:v>42303.71875</c:v>
                </c:pt>
                <c:pt idx="262">
                  <c:v>42303.729166666664</c:v>
                </c:pt>
                <c:pt idx="263">
                  <c:v>42303.739583333336</c:v>
                </c:pt>
                <c:pt idx="264">
                  <c:v>42303.75</c:v>
                </c:pt>
                <c:pt idx="265">
                  <c:v>42303.760416666664</c:v>
                </c:pt>
                <c:pt idx="266">
                  <c:v>42303.770833333336</c:v>
                </c:pt>
                <c:pt idx="267">
                  <c:v>42303.78125</c:v>
                </c:pt>
                <c:pt idx="268">
                  <c:v>42303.791666666664</c:v>
                </c:pt>
                <c:pt idx="269">
                  <c:v>42303.802083333336</c:v>
                </c:pt>
                <c:pt idx="270">
                  <c:v>42303.8125</c:v>
                </c:pt>
                <c:pt idx="271">
                  <c:v>42303.822916666664</c:v>
                </c:pt>
                <c:pt idx="272">
                  <c:v>42303.833333333336</c:v>
                </c:pt>
                <c:pt idx="273">
                  <c:v>42303.84375</c:v>
                </c:pt>
                <c:pt idx="274">
                  <c:v>42303.854166666664</c:v>
                </c:pt>
                <c:pt idx="275">
                  <c:v>42303.864583333336</c:v>
                </c:pt>
                <c:pt idx="276">
                  <c:v>42303.875</c:v>
                </c:pt>
                <c:pt idx="277">
                  <c:v>42303.885416666664</c:v>
                </c:pt>
                <c:pt idx="278">
                  <c:v>42303.895833333336</c:v>
                </c:pt>
                <c:pt idx="279">
                  <c:v>42303.90625</c:v>
                </c:pt>
                <c:pt idx="280">
                  <c:v>42303.916666666664</c:v>
                </c:pt>
                <c:pt idx="281">
                  <c:v>42303.927083333336</c:v>
                </c:pt>
                <c:pt idx="282">
                  <c:v>42303.9375</c:v>
                </c:pt>
                <c:pt idx="283">
                  <c:v>42303.947916666664</c:v>
                </c:pt>
                <c:pt idx="284">
                  <c:v>42303.958333333336</c:v>
                </c:pt>
                <c:pt idx="285">
                  <c:v>42303.96875</c:v>
                </c:pt>
                <c:pt idx="286">
                  <c:v>42303.979166666664</c:v>
                </c:pt>
                <c:pt idx="287">
                  <c:v>42303.989583333336</c:v>
                </c:pt>
                <c:pt idx="288">
                  <c:v>42304</c:v>
                </c:pt>
                <c:pt idx="289">
                  <c:v>42304.010416666664</c:v>
                </c:pt>
                <c:pt idx="290">
                  <c:v>42304.020833333336</c:v>
                </c:pt>
                <c:pt idx="291">
                  <c:v>42304.03125</c:v>
                </c:pt>
                <c:pt idx="292">
                  <c:v>42304.041666666664</c:v>
                </c:pt>
                <c:pt idx="293">
                  <c:v>42304.052083333336</c:v>
                </c:pt>
                <c:pt idx="294">
                  <c:v>42304.0625</c:v>
                </c:pt>
                <c:pt idx="295">
                  <c:v>42304.072916666664</c:v>
                </c:pt>
                <c:pt idx="296">
                  <c:v>42304.083333333336</c:v>
                </c:pt>
                <c:pt idx="297">
                  <c:v>42304.09375</c:v>
                </c:pt>
                <c:pt idx="298">
                  <c:v>42304.104166666664</c:v>
                </c:pt>
                <c:pt idx="299">
                  <c:v>42304.114583333336</c:v>
                </c:pt>
                <c:pt idx="300">
                  <c:v>42304.125</c:v>
                </c:pt>
                <c:pt idx="301">
                  <c:v>42304.135416666664</c:v>
                </c:pt>
                <c:pt idx="302">
                  <c:v>42304.145833333336</c:v>
                </c:pt>
                <c:pt idx="303">
                  <c:v>42304.15625</c:v>
                </c:pt>
                <c:pt idx="304">
                  <c:v>42304.166666666664</c:v>
                </c:pt>
                <c:pt idx="305">
                  <c:v>42304.177083333336</c:v>
                </c:pt>
                <c:pt idx="306">
                  <c:v>42304.1875</c:v>
                </c:pt>
                <c:pt idx="307">
                  <c:v>42304.197916666664</c:v>
                </c:pt>
                <c:pt idx="308">
                  <c:v>42304.208333333336</c:v>
                </c:pt>
                <c:pt idx="309">
                  <c:v>42304.21875</c:v>
                </c:pt>
                <c:pt idx="310">
                  <c:v>42304.229166666664</c:v>
                </c:pt>
                <c:pt idx="311">
                  <c:v>42304.239583333336</c:v>
                </c:pt>
                <c:pt idx="312">
                  <c:v>42304.25</c:v>
                </c:pt>
                <c:pt idx="313">
                  <c:v>42304.260416666664</c:v>
                </c:pt>
                <c:pt idx="314">
                  <c:v>42304.270833333336</c:v>
                </c:pt>
                <c:pt idx="315">
                  <c:v>42304.28125</c:v>
                </c:pt>
                <c:pt idx="316">
                  <c:v>42304.291666666664</c:v>
                </c:pt>
                <c:pt idx="317">
                  <c:v>42304.302083333336</c:v>
                </c:pt>
                <c:pt idx="318">
                  <c:v>42304.3125</c:v>
                </c:pt>
                <c:pt idx="319">
                  <c:v>42304.322916666664</c:v>
                </c:pt>
                <c:pt idx="320">
                  <c:v>42304.333333333336</c:v>
                </c:pt>
                <c:pt idx="321">
                  <c:v>42304.34375</c:v>
                </c:pt>
                <c:pt idx="322">
                  <c:v>42304.354166666664</c:v>
                </c:pt>
                <c:pt idx="323">
                  <c:v>42304.364583333336</c:v>
                </c:pt>
                <c:pt idx="324">
                  <c:v>42304.375</c:v>
                </c:pt>
                <c:pt idx="325">
                  <c:v>42304.385416666664</c:v>
                </c:pt>
                <c:pt idx="326">
                  <c:v>42304.395833333336</c:v>
                </c:pt>
                <c:pt idx="327">
                  <c:v>42304.40625</c:v>
                </c:pt>
                <c:pt idx="328">
                  <c:v>42304.416666666664</c:v>
                </c:pt>
                <c:pt idx="329">
                  <c:v>42304.427083333336</c:v>
                </c:pt>
                <c:pt idx="330">
                  <c:v>42304.4375</c:v>
                </c:pt>
                <c:pt idx="331">
                  <c:v>42304.447916666664</c:v>
                </c:pt>
                <c:pt idx="332">
                  <c:v>42304.458333333336</c:v>
                </c:pt>
                <c:pt idx="333">
                  <c:v>42304.46875</c:v>
                </c:pt>
                <c:pt idx="334">
                  <c:v>42304.479166666664</c:v>
                </c:pt>
                <c:pt idx="335">
                  <c:v>42304.489583333336</c:v>
                </c:pt>
                <c:pt idx="336">
                  <c:v>42304.5</c:v>
                </c:pt>
                <c:pt idx="337">
                  <c:v>42304.510416666664</c:v>
                </c:pt>
                <c:pt idx="338">
                  <c:v>42304.520833333336</c:v>
                </c:pt>
                <c:pt idx="339">
                  <c:v>42304.53125</c:v>
                </c:pt>
                <c:pt idx="340">
                  <c:v>42304.541666666664</c:v>
                </c:pt>
                <c:pt idx="341">
                  <c:v>42304.552083333336</c:v>
                </c:pt>
                <c:pt idx="342">
                  <c:v>42304.5625</c:v>
                </c:pt>
                <c:pt idx="343">
                  <c:v>42304.572916666664</c:v>
                </c:pt>
                <c:pt idx="344">
                  <c:v>42304.583333333336</c:v>
                </c:pt>
                <c:pt idx="345">
                  <c:v>42304.59375</c:v>
                </c:pt>
                <c:pt idx="346">
                  <c:v>42304.604166666664</c:v>
                </c:pt>
                <c:pt idx="347">
                  <c:v>42304.614583333336</c:v>
                </c:pt>
                <c:pt idx="348">
                  <c:v>42304.625</c:v>
                </c:pt>
                <c:pt idx="349">
                  <c:v>42304.635416666664</c:v>
                </c:pt>
                <c:pt idx="350">
                  <c:v>42304.645833333336</c:v>
                </c:pt>
                <c:pt idx="351">
                  <c:v>42304.65625</c:v>
                </c:pt>
                <c:pt idx="352">
                  <c:v>42304.666666666664</c:v>
                </c:pt>
                <c:pt idx="353">
                  <c:v>42304.677083333336</c:v>
                </c:pt>
                <c:pt idx="354">
                  <c:v>42304.6875</c:v>
                </c:pt>
                <c:pt idx="355">
                  <c:v>42304.697916666664</c:v>
                </c:pt>
                <c:pt idx="356">
                  <c:v>42304.708333333336</c:v>
                </c:pt>
                <c:pt idx="357">
                  <c:v>42304.71875</c:v>
                </c:pt>
                <c:pt idx="358">
                  <c:v>42304.729166666664</c:v>
                </c:pt>
                <c:pt idx="359">
                  <c:v>42304.739583333336</c:v>
                </c:pt>
                <c:pt idx="360">
                  <c:v>42304.75</c:v>
                </c:pt>
                <c:pt idx="361">
                  <c:v>42304.760416666664</c:v>
                </c:pt>
                <c:pt idx="362">
                  <c:v>42304.770833333336</c:v>
                </c:pt>
                <c:pt idx="363">
                  <c:v>42304.78125</c:v>
                </c:pt>
                <c:pt idx="364">
                  <c:v>42304.791666666664</c:v>
                </c:pt>
                <c:pt idx="365">
                  <c:v>42304.802083333336</c:v>
                </c:pt>
                <c:pt idx="366">
                  <c:v>42304.8125</c:v>
                </c:pt>
                <c:pt idx="367">
                  <c:v>42304.822916666664</c:v>
                </c:pt>
                <c:pt idx="368">
                  <c:v>42304.833333333336</c:v>
                </c:pt>
                <c:pt idx="369">
                  <c:v>42304.84375</c:v>
                </c:pt>
                <c:pt idx="370">
                  <c:v>42304.854166666664</c:v>
                </c:pt>
                <c:pt idx="371">
                  <c:v>42304.864583333336</c:v>
                </c:pt>
                <c:pt idx="372">
                  <c:v>42304.875</c:v>
                </c:pt>
                <c:pt idx="373">
                  <c:v>42304.885416666664</c:v>
                </c:pt>
                <c:pt idx="374">
                  <c:v>42304.895833333336</c:v>
                </c:pt>
                <c:pt idx="375">
                  <c:v>42304.90625</c:v>
                </c:pt>
                <c:pt idx="376">
                  <c:v>42304.916666666664</c:v>
                </c:pt>
                <c:pt idx="377">
                  <c:v>42304.927083333336</c:v>
                </c:pt>
                <c:pt idx="378">
                  <c:v>42304.9375</c:v>
                </c:pt>
                <c:pt idx="379">
                  <c:v>42304.947916666664</c:v>
                </c:pt>
                <c:pt idx="380">
                  <c:v>42304.958333333336</c:v>
                </c:pt>
                <c:pt idx="381">
                  <c:v>42304.96875</c:v>
                </c:pt>
                <c:pt idx="382">
                  <c:v>42304.979166666664</c:v>
                </c:pt>
                <c:pt idx="383">
                  <c:v>42304.989583333336</c:v>
                </c:pt>
              </c:numCache>
            </c:numRef>
          </c:cat>
          <c:val>
            <c:numRef>
              <c:f>Compiled!$B$2:$B$385</c:f>
              <c:numCache>
                <c:formatCode>General</c:formatCode>
                <c:ptCount val="384"/>
                <c:pt idx="0">
                  <c:v>13.610024213092402</c:v>
                </c:pt>
                <c:pt idx="1">
                  <c:v>13.545541530183982</c:v>
                </c:pt>
                <c:pt idx="2">
                  <c:v>13.558862109028269</c:v>
                </c:pt>
                <c:pt idx="3">
                  <c:v>13.562708799378015</c:v>
                </c:pt>
                <c:pt idx="4">
                  <c:v>13.592711138364393</c:v>
                </c:pt>
                <c:pt idx="5">
                  <c:v>13.548222967539914</c:v>
                </c:pt>
                <c:pt idx="6">
                  <c:v>13.60876829456538</c:v>
                </c:pt>
                <c:pt idx="7">
                  <c:v>13.617117722518742</c:v>
                </c:pt>
                <c:pt idx="8">
                  <c:v>13.66677487938432</c:v>
                </c:pt>
                <c:pt idx="9">
                  <c:v>13.647773586737458</c:v>
                </c:pt>
                <c:pt idx="10">
                  <c:v>13.547061384364497</c:v>
                </c:pt>
                <c:pt idx="11">
                  <c:v>13.610384189698379</c:v>
                </c:pt>
                <c:pt idx="12">
                  <c:v>13.632033591624349</c:v>
                </c:pt>
                <c:pt idx="13">
                  <c:v>13.647684015624691</c:v>
                </c:pt>
                <c:pt idx="14">
                  <c:v>13.560294347233139</c:v>
                </c:pt>
                <c:pt idx="15">
                  <c:v>13.569152808806393</c:v>
                </c:pt>
                <c:pt idx="16">
                  <c:v>13.53196677705273</c:v>
                </c:pt>
                <c:pt idx="17">
                  <c:v>13.54357720061671</c:v>
                </c:pt>
                <c:pt idx="18">
                  <c:v>13.456818596168887</c:v>
                </c:pt>
                <c:pt idx="19">
                  <c:v>13.484908298414666</c:v>
                </c:pt>
                <c:pt idx="20">
                  <c:v>13.471656650479417</c:v>
                </c:pt>
                <c:pt idx="21">
                  <c:v>13.539646743563935</c:v>
                </c:pt>
                <c:pt idx="22">
                  <c:v>13.361325079924427</c:v>
                </c:pt>
                <c:pt idx="23">
                  <c:v>13.356120954907965</c:v>
                </c:pt>
                <c:pt idx="24">
                  <c:v>13.66974805702921</c:v>
                </c:pt>
                <c:pt idx="25">
                  <c:v>13.845834598992951</c:v>
                </c:pt>
                <c:pt idx="26">
                  <c:v>14.228620148904156</c:v>
                </c:pt>
                <c:pt idx="27">
                  <c:v>14.449570533935912</c:v>
                </c:pt>
                <c:pt idx="28">
                  <c:v>14.680708847008646</c:v>
                </c:pt>
                <c:pt idx="29">
                  <c:v>14.812620490847621</c:v>
                </c:pt>
                <c:pt idx="30">
                  <c:v>14.918139339715708</c:v>
                </c:pt>
                <c:pt idx="31">
                  <c:v>15.029223704012111</c:v>
                </c:pt>
                <c:pt idx="32">
                  <c:v>15.24619081732817</c:v>
                </c:pt>
                <c:pt idx="33">
                  <c:v>15.369992933119647</c:v>
                </c:pt>
                <c:pt idx="34">
                  <c:v>15.414895947149489</c:v>
                </c:pt>
                <c:pt idx="35">
                  <c:v>15.595731866080314</c:v>
                </c:pt>
                <c:pt idx="36">
                  <c:v>15.809504353033844</c:v>
                </c:pt>
                <c:pt idx="37">
                  <c:v>16.063098037207965</c:v>
                </c:pt>
                <c:pt idx="38">
                  <c:v>16.180127748928498</c:v>
                </c:pt>
                <c:pt idx="39">
                  <c:v>16.559821315458976</c:v>
                </c:pt>
                <c:pt idx="40">
                  <c:v>16.982371204823721</c:v>
                </c:pt>
                <c:pt idx="41">
                  <c:v>17.364109919406474</c:v>
                </c:pt>
                <c:pt idx="42">
                  <c:v>17.754182739707176</c:v>
                </c:pt>
                <c:pt idx="43">
                  <c:v>18.247846015437972</c:v>
                </c:pt>
                <c:pt idx="44">
                  <c:v>19.026838177407626</c:v>
                </c:pt>
                <c:pt idx="45">
                  <c:v>19.950905989273451</c:v>
                </c:pt>
                <c:pt idx="46">
                  <c:v>21.214677950600162</c:v>
                </c:pt>
                <c:pt idx="47">
                  <c:v>23.079003686492797</c:v>
                </c:pt>
                <c:pt idx="48">
                  <c:v>26.157500694622286</c:v>
                </c:pt>
                <c:pt idx="49">
                  <c:v>29.611080849485006</c:v>
                </c:pt>
                <c:pt idx="50">
                  <c:v>33.943035992735531</c:v>
                </c:pt>
                <c:pt idx="51">
                  <c:v>38.796106679656077</c:v>
                </c:pt>
                <c:pt idx="52">
                  <c:v>43.920771967968903</c:v>
                </c:pt>
                <c:pt idx="53">
                  <c:v>50.644129688618705</c:v>
                </c:pt>
                <c:pt idx="54">
                  <c:v>57.233026141591836</c:v>
                </c:pt>
                <c:pt idx="55">
                  <c:v>64.167215112305712</c:v>
                </c:pt>
                <c:pt idx="56">
                  <c:v>72.471142847964074</c:v>
                </c:pt>
                <c:pt idx="57">
                  <c:v>80.818521873967256</c:v>
                </c:pt>
                <c:pt idx="58">
                  <c:v>91.33665484318044</c:v>
                </c:pt>
                <c:pt idx="59">
                  <c:v>97.896453126857523</c:v>
                </c:pt>
                <c:pt idx="60">
                  <c:v>107.72320789942751</c:v>
                </c:pt>
                <c:pt idx="61">
                  <c:v>116.8497767370427</c:v>
                </c:pt>
                <c:pt idx="62">
                  <c:v>131.75292088801507</c:v>
                </c:pt>
                <c:pt idx="63">
                  <c:v>140.62576244527008</c:v>
                </c:pt>
                <c:pt idx="64">
                  <c:v>153.66480207047425</c:v>
                </c:pt>
                <c:pt idx="65">
                  <c:v>164.21583710843697</c:v>
                </c:pt>
                <c:pt idx="66">
                  <c:v>171.05098381632706</c:v>
                </c:pt>
                <c:pt idx="67">
                  <c:v>180.43397025048034</c:v>
                </c:pt>
                <c:pt idx="68">
                  <c:v>191.25879954238189</c:v>
                </c:pt>
                <c:pt idx="69">
                  <c:v>201.21319672773825</c:v>
                </c:pt>
                <c:pt idx="70">
                  <c:v>212.53420308901696</c:v>
                </c:pt>
                <c:pt idx="71">
                  <c:v>222.35012001829455</c:v>
                </c:pt>
                <c:pt idx="72">
                  <c:v>232.70583456475288</c:v>
                </c:pt>
                <c:pt idx="73">
                  <c:v>241.95614935981575</c:v>
                </c:pt>
                <c:pt idx="74">
                  <c:v>251.21345813636435</c:v>
                </c:pt>
                <c:pt idx="75">
                  <c:v>259.20066445495468</c:v>
                </c:pt>
                <c:pt idx="76">
                  <c:v>267.44668948045</c:v>
                </c:pt>
                <c:pt idx="77">
                  <c:v>277.21808852866525</c:v>
                </c:pt>
                <c:pt idx="78">
                  <c:v>284.62210026540561</c:v>
                </c:pt>
                <c:pt idx="79">
                  <c:v>291.26821955112973</c:v>
                </c:pt>
                <c:pt idx="80">
                  <c:v>296.43399809172843</c:v>
                </c:pt>
                <c:pt idx="81">
                  <c:v>301.99532327638008</c:v>
                </c:pt>
                <c:pt idx="82">
                  <c:v>309.19795166014228</c:v>
                </c:pt>
                <c:pt idx="83">
                  <c:v>312.38746698846808</c:v>
                </c:pt>
                <c:pt idx="84">
                  <c:v>316.48727593792137</c:v>
                </c:pt>
                <c:pt idx="85">
                  <c:v>319.53510466928128</c:v>
                </c:pt>
                <c:pt idx="86">
                  <c:v>324.0442820948083</c:v>
                </c:pt>
                <c:pt idx="87">
                  <c:v>325.13128105882788</c:v>
                </c:pt>
                <c:pt idx="88">
                  <c:v>326.76526074996218</c:v>
                </c:pt>
                <c:pt idx="89">
                  <c:v>328.76802017929731</c:v>
                </c:pt>
                <c:pt idx="90">
                  <c:v>331.50911269453354</c:v>
                </c:pt>
                <c:pt idx="91">
                  <c:v>333.52662228769623</c:v>
                </c:pt>
                <c:pt idx="92">
                  <c:v>334.44573506282177</c:v>
                </c:pt>
                <c:pt idx="93">
                  <c:v>334.26180935982848</c:v>
                </c:pt>
                <c:pt idx="94">
                  <c:v>335.91899735096376</c:v>
                </c:pt>
                <c:pt idx="95">
                  <c:v>335.55037233489566</c:v>
                </c:pt>
                <c:pt idx="96">
                  <c:v>334.07793523080181</c:v>
                </c:pt>
                <c:pt idx="97">
                  <c:v>333.52662228769623</c:v>
                </c:pt>
                <c:pt idx="98">
                  <c:v>333.89411267574178</c:v>
                </c:pt>
                <c:pt idx="99">
                  <c:v>330.41128319036216</c:v>
                </c:pt>
                <c:pt idx="100">
                  <c:v>328.76802017929731</c:v>
                </c:pt>
                <c:pt idx="101">
                  <c:v>326.03853181394516</c:v>
                </c:pt>
                <c:pt idx="102">
                  <c:v>323.50147886166815</c:v>
                </c:pt>
                <c:pt idx="103">
                  <c:v>321.51517153845634</c:v>
                </c:pt>
                <c:pt idx="104">
                  <c:v>317.02404501300771</c:v>
                </c:pt>
                <c:pt idx="105">
                  <c:v>313.45435209263815</c:v>
                </c:pt>
                <c:pt idx="106">
                  <c:v>309.02124631713377</c:v>
                </c:pt>
                <c:pt idx="107">
                  <c:v>305.14677699271124</c:v>
                </c:pt>
                <c:pt idx="108">
                  <c:v>300.42586265923455</c:v>
                </c:pt>
                <c:pt idx="109">
                  <c:v>297.29947390686721</c:v>
                </c:pt>
                <c:pt idx="110">
                  <c:v>290.92548468319001</c:v>
                </c:pt>
                <c:pt idx="111">
                  <c:v>286.65870505769271</c:v>
                </c:pt>
                <c:pt idx="112">
                  <c:v>283.77570683037629</c:v>
                </c:pt>
                <c:pt idx="113">
                  <c:v>278.05442503368249</c:v>
                </c:pt>
                <c:pt idx="114">
                  <c:v>273.38754743308527</c:v>
                </c:pt>
                <c:pt idx="115">
                  <c:v>267.11860162846278</c:v>
                </c:pt>
                <c:pt idx="116">
                  <c:v>258.80453714053147</c:v>
                </c:pt>
                <c:pt idx="117">
                  <c:v>253.32250035373727</c:v>
                </c:pt>
                <c:pt idx="118">
                  <c:v>248.38997391989687</c:v>
                </c:pt>
                <c:pt idx="119">
                  <c:v>242.65913847769843</c:v>
                </c:pt>
                <c:pt idx="120">
                  <c:v>237.94869343336904</c:v>
                </c:pt>
                <c:pt idx="121">
                  <c:v>232.42446143453708</c:v>
                </c:pt>
                <c:pt idx="122">
                  <c:v>226.83495801244862</c:v>
                </c:pt>
                <c:pt idx="123">
                  <c:v>220.62050919613102</c:v>
                </c:pt>
                <c:pt idx="124">
                  <c:v>215.16776886139996</c:v>
                </c:pt>
                <c:pt idx="125">
                  <c:v>210.56650858419016</c:v>
                </c:pt>
                <c:pt idx="126">
                  <c:v>205.29968646570342</c:v>
                </c:pt>
                <c:pt idx="127">
                  <c:v>199.85346718324581</c:v>
                </c:pt>
                <c:pt idx="128">
                  <c:v>194.28129803895717</c:v>
                </c:pt>
                <c:pt idx="129">
                  <c:v>188.4126436667284</c:v>
                </c:pt>
                <c:pt idx="130">
                  <c:v>183.47768886387348</c:v>
                </c:pt>
                <c:pt idx="131">
                  <c:v>178.8579176934436</c:v>
                </c:pt>
                <c:pt idx="132">
                  <c:v>174.31825233483687</c:v>
                </c:pt>
                <c:pt idx="133">
                  <c:v>170.10960918065393</c:v>
                </c:pt>
                <c:pt idx="134">
                  <c:v>165.66880520852283</c:v>
                </c:pt>
                <c:pt idx="135">
                  <c:v>161.55528104951372</c:v>
                </c:pt>
                <c:pt idx="136">
                  <c:v>156.87650641525397</c:v>
                </c:pt>
                <c:pt idx="137">
                  <c:v>153.26002969493857</c:v>
                </c:pt>
                <c:pt idx="138">
                  <c:v>149.91598430712475</c:v>
                </c:pt>
                <c:pt idx="139">
                  <c:v>145.62318300665356</c:v>
                </c:pt>
                <c:pt idx="140">
                  <c:v>142.15745952073485</c:v>
                </c:pt>
                <c:pt idx="141">
                  <c:v>138.61822117841803</c:v>
                </c:pt>
                <c:pt idx="142">
                  <c:v>135.34263516328065</c:v>
                </c:pt>
                <c:pt idx="143">
                  <c:v>131.69231020275038</c:v>
                </c:pt>
                <c:pt idx="144">
                  <c:v>129.27923672489123</c:v>
                </c:pt>
                <c:pt idx="145">
                  <c:v>125.74814099114155</c:v>
                </c:pt>
                <c:pt idx="146">
                  <c:v>122.03882969677215</c:v>
                </c:pt>
                <c:pt idx="147">
                  <c:v>120.39279188518412</c:v>
                </c:pt>
                <c:pt idx="148">
                  <c:v>117.7786639011465</c:v>
                </c:pt>
                <c:pt idx="149">
                  <c:v>114.33199333265657</c:v>
                </c:pt>
                <c:pt idx="150">
                  <c:v>112.31068956910167</c:v>
                </c:pt>
                <c:pt idx="151">
                  <c:v>109.86724743997911</c:v>
                </c:pt>
                <c:pt idx="152">
                  <c:v>107.567211861955</c:v>
                </c:pt>
                <c:pt idx="153">
                  <c:v>104.72702846804168</c:v>
                </c:pt>
                <c:pt idx="154">
                  <c:v>102.75161075696815</c:v>
                </c:pt>
                <c:pt idx="155">
                  <c:v>100.7095874294755</c:v>
                </c:pt>
                <c:pt idx="156">
                  <c:v>98.790885619295295</c:v>
                </c:pt>
                <c:pt idx="157">
                  <c:v>97.235472042462789</c:v>
                </c:pt>
                <c:pt idx="158">
                  <c:v>95.42132693604799</c:v>
                </c:pt>
                <c:pt idx="159">
                  <c:v>94.304217653116211</c:v>
                </c:pt>
                <c:pt idx="160">
                  <c:v>92.079714378283825</c:v>
                </c:pt>
                <c:pt idx="161">
                  <c:v>90.583935811417177</c:v>
                </c:pt>
                <c:pt idx="162">
                  <c:v>88.869664946454577</c:v>
                </c:pt>
                <c:pt idx="163">
                  <c:v>87.837685856386088</c:v>
                </c:pt>
                <c:pt idx="164">
                  <c:v>86.78254561428912</c:v>
                </c:pt>
                <c:pt idx="165">
                  <c:v>85.247589478618465</c:v>
                </c:pt>
                <c:pt idx="166">
                  <c:v>83.991778960160445</c:v>
                </c:pt>
                <c:pt idx="167">
                  <c:v>82.921889500285033</c:v>
                </c:pt>
                <c:pt idx="168">
                  <c:v>81.654375051846728</c:v>
                </c:pt>
                <c:pt idx="169">
                  <c:v>80.817070742603391</c:v>
                </c:pt>
                <c:pt idx="170">
                  <c:v>79.427213139482774</c:v>
                </c:pt>
                <c:pt idx="171">
                  <c:v>78.916186663438566</c:v>
                </c:pt>
                <c:pt idx="172">
                  <c:v>77.498632382135838</c:v>
                </c:pt>
                <c:pt idx="173">
                  <c:v>76.497017572342884</c:v>
                </c:pt>
                <c:pt idx="174">
                  <c:v>75.688991894887295</c:v>
                </c:pt>
                <c:pt idx="175">
                  <c:v>74.787806797889061</c:v>
                </c:pt>
                <c:pt idx="176">
                  <c:v>73.231821266876068</c:v>
                </c:pt>
                <c:pt idx="177">
                  <c:v>72.205528081860393</c:v>
                </c:pt>
                <c:pt idx="178">
                  <c:v>71.347284579416737</c:v>
                </c:pt>
                <c:pt idx="179">
                  <c:v>69.900636555743404</c:v>
                </c:pt>
                <c:pt idx="180">
                  <c:v>68.782331767957658</c:v>
                </c:pt>
                <c:pt idx="181">
                  <c:v>67.727586007269565</c:v>
                </c:pt>
                <c:pt idx="182">
                  <c:v>66.812383442127611</c:v>
                </c:pt>
                <c:pt idx="183">
                  <c:v>65.18358450056985</c:v>
                </c:pt>
                <c:pt idx="184">
                  <c:v>63.878077684668824</c:v>
                </c:pt>
                <c:pt idx="185">
                  <c:v>62.607516051793937</c:v>
                </c:pt>
                <c:pt idx="186">
                  <c:v>61.515730575134512</c:v>
                </c:pt>
                <c:pt idx="187">
                  <c:v>60.264094443118665</c:v>
                </c:pt>
                <c:pt idx="188">
                  <c:v>59.418758004438132</c:v>
                </c:pt>
                <c:pt idx="189">
                  <c:v>58.16581354214577</c:v>
                </c:pt>
                <c:pt idx="190">
                  <c:v>57.053324835258536</c:v>
                </c:pt>
                <c:pt idx="191">
                  <c:v>55.780670985404868</c:v>
                </c:pt>
                <c:pt idx="192">
                  <c:v>54.445431415631901</c:v>
                </c:pt>
                <c:pt idx="193">
                  <c:v>53.785134291858412</c:v>
                </c:pt>
                <c:pt idx="194">
                  <c:v>52.310108252451755</c:v>
                </c:pt>
                <c:pt idx="195">
                  <c:v>51.455885087430943</c:v>
                </c:pt>
                <c:pt idx="196">
                  <c:v>50.116324622300453</c:v>
                </c:pt>
                <c:pt idx="197">
                  <c:v>49.02658847917337</c:v>
                </c:pt>
                <c:pt idx="198">
                  <c:v>47.950603725737892</c:v>
                </c:pt>
                <c:pt idx="199">
                  <c:v>47.214945024228655</c:v>
                </c:pt>
                <c:pt idx="200">
                  <c:v>46.069567248865496</c:v>
                </c:pt>
                <c:pt idx="201">
                  <c:v>45.047385247948114</c:v>
                </c:pt>
                <c:pt idx="202">
                  <c:v>44.20661241048947</c:v>
                </c:pt>
                <c:pt idx="203">
                  <c:v>43.051937579526566</c:v>
                </c:pt>
                <c:pt idx="204">
                  <c:v>42.320131040876731</c:v>
                </c:pt>
                <c:pt idx="205">
                  <c:v>41.605613893887494</c:v>
                </c:pt>
                <c:pt idx="206">
                  <c:v>40.932428797299508</c:v>
                </c:pt>
                <c:pt idx="207">
                  <c:v>40.201799151778687</c:v>
                </c:pt>
                <c:pt idx="208">
                  <c:v>39.386033982271329</c:v>
                </c:pt>
                <c:pt idx="209">
                  <c:v>38.567342689377256</c:v>
                </c:pt>
                <c:pt idx="210">
                  <c:v>38.248252321151085</c:v>
                </c:pt>
                <c:pt idx="211">
                  <c:v>37.633512042753864</c:v>
                </c:pt>
                <c:pt idx="212">
                  <c:v>36.675914823077619</c:v>
                </c:pt>
                <c:pt idx="213">
                  <c:v>36.279183923266828</c:v>
                </c:pt>
                <c:pt idx="214">
                  <c:v>35.637750009191222</c:v>
                </c:pt>
                <c:pt idx="215">
                  <c:v>34.954864500963595</c:v>
                </c:pt>
                <c:pt idx="216">
                  <c:v>34.465074525913224</c:v>
                </c:pt>
                <c:pt idx="217">
                  <c:v>33.742786178831011</c:v>
                </c:pt>
                <c:pt idx="218">
                  <c:v>33.251770847884472</c:v>
                </c:pt>
                <c:pt idx="219">
                  <c:v>32.665271823585499</c:v>
                </c:pt>
                <c:pt idx="220">
                  <c:v>32.054773866606411</c:v>
                </c:pt>
                <c:pt idx="221">
                  <c:v>31.864052682591137</c:v>
                </c:pt>
                <c:pt idx="222">
                  <c:v>31.196889043436386</c:v>
                </c:pt>
                <c:pt idx="223">
                  <c:v>30.899446307856124</c:v>
                </c:pt>
                <c:pt idx="224">
                  <c:v>30.568138019065373</c:v>
                </c:pt>
                <c:pt idx="225">
                  <c:v>29.912285342928953</c:v>
                </c:pt>
                <c:pt idx="226">
                  <c:v>29.791731471021194</c:v>
                </c:pt>
                <c:pt idx="227">
                  <c:v>29.481023867439944</c:v>
                </c:pt>
                <c:pt idx="228">
                  <c:v>29.041984846349806</c:v>
                </c:pt>
                <c:pt idx="229">
                  <c:v>28.881520998897031</c:v>
                </c:pt>
                <c:pt idx="230">
                  <c:v>28.362817165674642</c:v>
                </c:pt>
                <c:pt idx="231">
                  <c:v>27.948085431591608</c:v>
                </c:pt>
                <c:pt idx="232">
                  <c:v>27.812575408373959</c:v>
                </c:pt>
                <c:pt idx="233">
                  <c:v>27.385028164600953</c:v>
                </c:pt>
                <c:pt idx="234">
                  <c:v>27.086075148486998</c:v>
                </c:pt>
                <c:pt idx="235">
                  <c:v>26.754577256564517</c:v>
                </c:pt>
                <c:pt idx="236">
                  <c:v>26.537165215471759</c:v>
                </c:pt>
                <c:pt idx="237">
                  <c:v>26.306157338665798</c:v>
                </c:pt>
                <c:pt idx="238">
                  <c:v>26.166706391435582</c:v>
                </c:pt>
                <c:pt idx="239">
                  <c:v>26.02493296272587</c:v>
                </c:pt>
                <c:pt idx="240">
                  <c:v>25.602964352699928</c:v>
                </c:pt>
                <c:pt idx="241">
                  <c:v>25.369240863074083</c:v>
                </c:pt>
                <c:pt idx="242">
                  <c:v>25.283470190363005</c:v>
                </c:pt>
                <c:pt idx="243">
                  <c:v>25.065128167858347</c:v>
                </c:pt>
                <c:pt idx="244">
                  <c:v>24.807029732852243</c:v>
                </c:pt>
                <c:pt idx="245">
                  <c:v>24.547310204943642</c:v>
                </c:pt>
                <c:pt idx="246">
                  <c:v>24.275304596638307</c:v>
                </c:pt>
                <c:pt idx="247">
                  <c:v>24.039299581840169</c:v>
                </c:pt>
                <c:pt idx="248">
                  <c:v>23.815319242014084</c:v>
                </c:pt>
                <c:pt idx="249">
                  <c:v>23.580716793425381</c:v>
                </c:pt>
                <c:pt idx="250">
                  <c:v>23.517061048652977</c:v>
                </c:pt>
                <c:pt idx="251">
                  <c:v>23.209592364670243</c:v>
                </c:pt>
                <c:pt idx="252">
                  <c:v>22.938594962644856</c:v>
                </c:pt>
                <c:pt idx="253">
                  <c:v>22.887129315175116</c:v>
                </c:pt>
                <c:pt idx="254">
                  <c:v>22.483915215241723</c:v>
                </c:pt>
                <c:pt idx="255">
                  <c:v>22.484719472995494</c:v>
                </c:pt>
                <c:pt idx="256">
                  <c:v>22.105284916760866</c:v>
                </c:pt>
                <c:pt idx="257">
                  <c:v>21.997800820914563</c:v>
                </c:pt>
                <c:pt idx="258">
                  <c:v>21.775813753949478</c:v>
                </c:pt>
                <c:pt idx="259">
                  <c:v>21.596684935153462</c:v>
                </c:pt>
                <c:pt idx="260">
                  <c:v>21.428190461650956</c:v>
                </c:pt>
                <c:pt idx="261">
                  <c:v>21.267849762632977</c:v>
                </c:pt>
                <c:pt idx="262">
                  <c:v>21.126701509638224</c:v>
                </c:pt>
                <c:pt idx="263">
                  <c:v>21.021090140973683</c:v>
                </c:pt>
                <c:pt idx="264">
                  <c:v>20.790589062380604</c:v>
                </c:pt>
                <c:pt idx="265">
                  <c:v>20.707293576037046</c:v>
                </c:pt>
                <c:pt idx="266">
                  <c:v>20.518940716283396</c:v>
                </c:pt>
                <c:pt idx="267">
                  <c:v>20.349678061669692</c:v>
                </c:pt>
                <c:pt idx="268">
                  <c:v>20.169900080480147</c:v>
                </c:pt>
                <c:pt idx="269">
                  <c:v>20.050242454395629</c:v>
                </c:pt>
                <c:pt idx="270">
                  <c:v>19.821429629810154</c:v>
                </c:pt>
                <c:pt idx="271">
                  <c:v>19.53586045029806</c:v>
                </c:pt>
                <c:pt idx="272">
                  <c:v>19.562157478649169</c:v>
                </c:pt>
                <c:pt idx="273">
                  <c:v>19.309974587347824</c:v>
                </c:pt>
                <c:pt idx="274">
                  <c:v>19.109626265533734</c:v>
                </c:pt>
                <c:pt idx="275">
                  <c:v>19.018169731716625</c:v>
                </c:pt>
                <c:pt idx="276">
                  <c:v>18.935798100545071</c:v>
                </c:pt>
                <c:pt idx="277">
                  <c:v>18.820812758000102</c:v>
                </c:pt>
                <c:pt idx="278">
                  <c:v>18.753649784019217</c:v>
                </c:pt>
                <c:pt idx="279">
                  <c:v>18.483331400086172</c:v>
                </c:pt>
                <c:pt idx="280">
                  <c:v>18.453029501077253</c:v>
                </c:pt>
                <c:pt idx="281">
                  <c:v>18.508438401680905</c:v>
                </c:pt>
                <c:pt idx="282">
                  <c:v>18.373913320305292</c:v>
                </c:pt>
                <c:pt idx="283">
                  <c:v>18.276506871974561</c:v>
                </c:pt>
                <c:pt idx="284">
                  <c:v>18.166080914088525</c:v>
                </c:pt>
                <c:pt idx="285">
                  <c:v>18.031423154752702</c:v>
                </c:pt>
                <c:pt idx="286">
                  <c:v>18.094426018011291</c:v>
                </c:pt>
                <c:pt idx="287">
                  <c:v>17.889042376657017</c:v>
                </c:pt>
                <c:pt idx="288">
                  <c:v>17.737069933267776</c:v>
                </c:pt>
                <c:pt idx="289">
                  <c:v>17.504435145645402</c:v>
                </c:pt>
                <c:pt idx="290">
                  <c:v>17.565327076998074</c:v>
                </c:pt>
                <c:pt idx="291">
                  <c:v>17.515463785268366</c:v>
                </c:pt>
                <c:pt idx="292">
                  <c:v>17.441599618410692</c:v>
                </c:pt>
                <c:pt idx="293">
                  <c:v>17.333032527472824</c:v>
                </c:pt>
                <c:pt idx="294">
                  <c:v>17.46426705236081</c:v>
                </c:pt>
                <c:pt idx="295">
                  <c:v>17.305533480306622</c:v>
                </c:pt>
                <c:pt idx="296">
                  <c:v>17.252179706527386</c:v>
                </c:pt>
                <c:pt idx="297">
                  <c:v>17.246015060110949</c:v>
                </c:pt>
                <c:pt idx="298">
                  <c:v>17.239852163766045</c:v>
                </c:pt>
                <c:pt idx="299">
                  <c:v>17.261650823464151</c:v>
                </c:pt>
                <c:pt idx="300">
                  <c:v>17.211151578754652</c:v>
                </c:pt>
                <c:pt idx="301">
                  <c:v>17.287551428598817</c:v>
                </c:pt>
                <c:pt idx="302">
                  <c:v>17.123307500325609</c:v>
                </c:pt>
                <c:pt idx="303">
                  <c:v>17.039963400166016</c:v>
                </c:pt>
                <c:pt idx="304">
                  <c:v>17.061560401460156</c:v>
                </c:pt>
                <c:pt idx="305">
                  <c:v>16.998032568080816</c:v>
                </c:pt>
                <c:pt idx="306">
                  <c:v>17.00880706316093</c:v>
                </c:pt>
                <c:pt idx="307">
                  <c:v>16.962266254238784</c:v>
                </c:pt>
                <c:pt idx="308">
                  <c:v>16.973022572463378</c:v>
                </c:pt>
                <c:pt idx="309">
                  <c:v>16.917128504195716</c:v>
                </c:pt>
                <c:pt idx="310">
                  <c:v>16.871438297617715</c:v>
                </c:pt>
                <c:pt idx="311">
                  <c:v>16.848630462482106</c:v>
                </c:pt>
                <c:pt idx="312">
                  <c:v>16.70511480368441</c:v>
                </c:pt>
                <c:pt idx="313">
                  <c:v>16.69117149640806</c:v>
                </c:pt>
                <c:pt idx="314">
                  <c:v>16.530864501779433</c:v>
                </c:pt>
                <c:pt idx="315">
                  <c:v>16.42296321503818</c:v>
                </c:pt>
                <c:pt idx="316">
                  <c:v>16.544698912883177</c:v>
                </c:pt>
                <c:pt idx="317">
                  <c:v>16.440006593242288</c:v>
                </c:pt>
                <c:pt idx="318">
                  <c:v>16.368543236807454</c:v>
                </c:pt>
                <c:pt idx="319">
                  <c:v>16.423598208290059</c:v>
                </c:pt>
                <c:pt idx="320">
                  <c:v>16.220515331136994</c:v>
                </c:pt>
                <c:pt idx="321">
                  <c:v>16.173752247239463</c:v>
                </c:pt>
                <c:pt idx="322">
                  <c:v>16.126475129392929</c:v>
                </c:pt>
                <c:pt idx="323">
                  <c:v>16.102515322272666</c:v>
                </c:pt>
                <c:pt idx="324">
                  <c:v>16.089609950839076</c:v>
                </c:pt>
                <c:pt idx="325">
                  <c:v>16.093459946918301</c:v>
                </c:pt>
                <c:pt idx="326">
                  <c:v>15.996923971222714</c:v>
                </c:pt>
                <c:pt idx="327">
                  <c:v>15.980260744283441</c:v>
                </c:pt>
                <c:pt idx="328">
                  <c:v>15.907877661229577</c:v>
                </c:pt>
                <c:pt idx="329">
                  <c:v>15.823041976429522</c:v>
                </c:pt>
                <c:pt idx="330">
                  <c:v>15.861248223809525</c:v>
                </c:pt>
                <c:pt idx="331">
                  <c:v>15.703075314988382</c:v>
                </c:pt>
                <c:pt idx="332">
                  <c:v>15.654408902977593</c:v>
                </c:pt>
                <c:pt idx="333">
                  <c:v>15.528048470034264</c:v>
                </c:pt>
                <c:pt idx="334">
                  <c:v>15.526130066835321</c:v>
                </c:pt>
                <c:pt idx="335">
                  <c:v>15.480446615198161</c:v>
                </c:pt>
                <c:pt idx="336">
                  <c:v>15.443520346365403</c:v>
                </c:pt>
                <c:pt idx="337">
                  <c:v>15.354483110539149</c:v>
                </c:pt>
                <c:pt idx="338">
                  <c:v>15.312923310208134</c:v>
                </c:pt>
                <c:pt idx="339">
                  <c:v>15.287495897850022</c:v>
                </c:pt>
                <c:pt idx="340">
                  <c:v>15.171590074896812</c:v>
                </c:pt>
                <c:pt idx="341">
                  <c:v>15.047890619840473</c:v>
                </c:pt>
                <c:pt idx="342">
                  <c:v>15.0740570021444</c:v>
                </c:pt>
                <c:pt idx="343">
                  <c:v>15.122262741962913</c:v>
                </c:pt>
                <c:pt idx="344">
                  <c:v>15.07819275080692</c:v>
                </c:pt>
                <c:pt idx="345">
                  <c:v>15.056740781874396</c:v>
                </c:pt>
                <c:pt idx="346">
                  <c:v>14.914532935887109</c:v>
                </c:pt>
                <c:pt idx="347">
                  <c:v>14.883642901317216</c:v>
                </c:pt>
                <c:pt idx="348">
                  <c:v>14.858835221384652</c:v>
                </c:pt>
                <c:pt idx="349">
                  <c:v>14.842511200055014</c:v>
                </c:pt>
                <c:pt idx="350">
                  <c:v>14.754748480278067</c:v>
                </c:pt>
                <c:pt idx="351">
                  <c:v>14.745765610889066</c:v>
                </c:pt>
                <c:pt idx="352">
                  <c:v>14.629332102893386</c:v>
                </c:pt>
                <c:pt idx="353">
                  <c:v>14.600782204593997</c:v>
                </c:pt>
                <c:pt idx="354">
                  <c:v>14.524954646127298</c:v>
                </c:pt>
                <c:pt idx="355">
                  <c:v>14.540874263737351</c:v>
                </c:pt>
                <c:pt idx="356">
                  <c:v>14.561583252216224</c:v>
                </c:pt>
                <c:pt idx="357">
                  <c:v>14.418876173731405</c:v>
                </c:pt>
                <c:pt idx="358">
                  <c:v>14.407710737781599</c:v>
                </c:pt>
                <c:pt idx="359">
                  <c:v>14.491166348336264</c:v>
                </c:pt>
                <c:pt idx="360">
                  <c:v>14.365484952460974</c:v>
                </c:pt>
                <c:pt idx="361">
                  <c:v>14.268047723337077</c:v>
                </c:pt>
                <c:pt idx="362">
                  <c:v>14.404684583307244</c:v>
                </c:pt>
                <c:pt idx="363">
                  <c:v>14.361334767716471</c:v>
                </c:pt>
                <c:pt idx="364">
                  <c:v>14.309357358200941</c:v>
                </c:pt>
                <c:pt idx="365">
                  <c:v>14.330335131031461</c:v>
                </c:pt>
                <c:pt idx="366">
                  <c:v>14.308793231204618</c:v>
                </c:pt>
                <c:pt idx="367">
                  <c:v>14.291317999421153</c:v>
                </c:pt>
                <c:pt idx="368">
                  <c:v>14.314058284217026</c:v>
                </c:pt>
                <c:pt idx="369">
                  <c:v>14.212357698241249</c:v>
                </c:pt>
                <c:pt idx="370">
                  <c:v>14.219366291887127</c:v>
                </c:pt>
                <c:pt idx="371">
                  <c:v>14.12171380862128</c:v>
                </c:pt>
                <c:pt idx="372">
                  <c:v>14.196762409759685</c:v>
                </c:pt>
                <c:pt idx="373">
                  <c:v>14.115955855813809</c:v>
                </c:pt>
                <c:pt idx="374">
                  <c:v>14.093501880881377</c:v>
                </c:pt>
                <c:pt idx="375">
                  <c:v>14.155747926910408</c:v>
                </c:pt>
                <c:pt idx="376">
                  <c:v>14.137884507887065</c:v>
                </c:pt>
                <c:pt idx="377">
                  <c:v>14.099900392058771</c:v>
                </c:pt>
                <c:pt idx="378">
                  <c:v>13.981813851511106</c:v>
                </c:pt>
                <c:pt idx="379">
                  <c:v>13.972704227664508</c:v>
                </c:pt>
                <c:pt idx="380">
                  <c:v>13.975004013045691</c:v>
                </c:pt>
                <c:pt idx="381">
                  <c:v>14.059696689422708</c:v>
                </c:pt>
                <c:pt idx="382">
                  <c:v>13.99267874204088</c:v>
                </c:pt>
                <c:pt idx="383">
                  <c:v>14.018952559446916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E8-4B4C-8DCE-3060339F99B6}"/>
            </c:ext>
          </c:extLst>
        </c:ser>
        <c:ser>
          <c:idx val="1"/>
          <c:order val="1"/>
          <c:tx>
            <c:v>Hornsby Bend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Compiled!$A$2:$A$385</c:f>
              <c:numCache>
                <c:formatCode>m/d/yy\ h:mm;@</c:formatCode>
                <c:ptCount val="384"/>
                <c:pt idx="0">
                  <c:v>42301</c:v>
                </c:pt>
                <c:pt idx="1">
                  <c:v>42301.010416666664</c:v>
                </c:pt>
                <c:pt idx="2">
                  <c:v>42301.020833333336</c:v>
                </c:pt>
                <c:pt idx="3">
                  <c:v>42301.03125</c:v>
                </c:pt>
                <c:pt idx="4">
                  <c:v>42301.041666666664</c:v>
                </c:pt>
                <c:pt idx="5">
                  <c:v>42301.052083333336</c:v>
                </c:pt>
                <c:pt idx="6">
                  <c:v>42301.0625</c:v>
                </c:pt>
                <c:pt idx="7">
                  <c:v>42301.072916666664</c:v>
                </c:pt>
                <c:pt idx="8">
                  <c:v>42301.083333333336</c:v>
                </c:pt>
                <c:pt idx="9">
                  <c:v>42301.09375</c:v>
                </c:pt>
                <c:pt idx="10">
                  <c:v>42301.104166666664</c:v>
                </c:pt>
                <c:pt idx="11">
                  <c:v>42301.114583333336</c:v>
                </c:pt>
                <c:pt idx="12">
                  <c:v>42301.125</c:v>
                </c:pt>
                <c:pt idx="13">
                  <c:v>42301.135416666664</c:v>
                </c:pt>
                <c:pt idx="14">
                  <c:v>42301.145833333336</c:v>
                </c:pt>
                <c:pt idx="15">
                  <c:v>42301.15625</c:v>
                </c:pt>
                <c:pt idx="16">
                  <c:v>42301.166666666664</c:v>
                </c:pt>
                <c:pt idx="17">
                  <c:v>42301.177083333336</c:v>
                </c:pt>
                <c:pt idx="18">
                  <c:v>42301.1875</c:v>
                </c:pt>
                <c:pt idx="19">
                  <c:v>42301.197916666664</c:v>
                </c:pt>
                <c:pt idx="20">
                  <c:v>42301.208333333336</c:v>
                </c:pt>
                <c:pt idx="21">
                  <c:v>42301.21875</c:v>
                </c:pt>
                <c:pt idx="22">
                  <c:v>42301.229166666664</c:v>
                </c:pt>
                <c:pt idx="23">
                  <c:v>42301.239583333336</c:v>
                </c:pt>
                <c:pt idx="24">
                  <c:v>42301.25</c:v>
                </c:pt>
                <c:pt idx="25">
                  <c:v>42301.260416666664</c:v>
                </c:pt>
                <c:pt idx="26">
                  <c:v>42301.270833333336</c:v>
                </c:pt>
                <c:pt idx="27">
                  <c:v>42301.28125</c:v>
                </c:pt>
                <c:pt idx="28">
                  <c:v>42301.291666666664</c:v>
                </c:pt>
                <c:pt idx="29">
                  <c:v>42301.302083333336</c:v>
                </c:pt>
                <c:pt idx="30">
                  <c:v>42301.3125</c:v>
                </c:pt>
                <c:pt idx="31">
                  <c:v>42301.322916666664</c:v>
                </c:pt>
                <c:pt idx="32">
                  <c:v>42301.333333333336</c:v>
                </c:pt>
                <c:pt idx="33">
                  <c:v>42301.34375</c:v>
                </c:pt>
                <c:pt idx="34">
                  <c:v>42301.354166666664</c:v>
                </c:pt>
                <c:pt idx="35">
                  <c:v>42301.364583333336</c:v>
                </c:pt>
                <c:pt idx="36">
                  <c:v>42301.375</c:v>
                </c:pt>
                <c:pt idx="37">
                  <c:v>42301.385416666664</c:v>
                </c:pt>
                <c:pt idx="38">
                  <c:v>42301.395833333336</c:v>
                </c:pt>
                <c:pt idx="39">
                  <c:v>42301.40625</c:v>
                </c:pt>
                <c:pt idx="40">
                  <c:v>42301.416666666664</c:v>
                </c:pt>
                <c:pt idx="41">
                  <c:v>42301.427083333336</c:v>
                </c:pt>
                <c:pt idx="42">
                  <c:v>42301.4375</c:v>
                </c:pt>
                <c:pt idx="43">
                  <c:v>42301.447916666664</c:v>
                </c:pt>
                <c:pt idx="44">
                  <c:v>42301.458333333336</c:v>
                </c:pt>
                <c:pt idx="45">
                  <c:v>42301.46875</c:v>
                </c:pt>
                <c:pt idx="46">
                  <c:v>42301.479166666664</c:v>
                </c:pt>
                <c:pt idx="47">
                  <c:v>42301.489583333336</c:v>
                </c:pt>
                <c:pt idx="48">
                  <c:v>42301.5</c:v>
                </c:pt>
                <c:pt idx="49">
                  <c:v>42301.510416666664</c:v>
                </c:pt>
                <c:pt idx="50">
                  <c:v>42301.520833333336</c:v>
                </c:pt>
                <c:pt idx="51">
                  <c:v>42301.53125</c:v>
                </c:pt>
                <c:pt idx="52">
                  <c:v>42301.541666666664</c:v>
                </c:pt>
                <c:pt idx="53">
                  <c:v>42301.552083333336</c:v>
                </c:pt>
                <c:pt idx="54">
                  <c:v>42301.5625</c:v>
                </c:pt>
                <c:pt idx="55">
                  <c:v>42301.572916666664</c:v>
                </c:pt>
                <c:pt idx="56">
                  <c:v>42301.583333333336</c:v>
                </c:pt>
                <c:pt idx="57">
                  <c:v>42301.59375</c:v>
                </c:pt>
                <c:pt idx="58">
                  <c:v>42301.604166666664</c:v>
                </c:pt>
                <c:pt idx="59">
                  <c:v>42301.614583333336</c:v>
                </c:pt>
                <c:pt idx="60">
                  <c:v>42301.625</c:v>
                </c:pt>
                <c:pt idx="61">
                  <c:v>42301.635416666664</c:v>
                </c:pt>
                <c:pt idx="62">
                  <c:v>42301.645833333336</c:v>
                </c:pt>
                <c:pt idx="63">
                  <c:v>42301.65625</c:v>
                </c:pt>
                <c:pt idx="64">
                  <c:v>42301.666666666664</c:v>
                </c:pt>
                <c:pt idx="65">
                  <c:v>42301.677083333336</c:v>
                </c:pt>
                <c:pt idx="66">
                  <c:v>42301.6875</c:v>
                </c:pt>
                <c:pt idx="67">
                  <c:v>42301.697916666664</c:v>
                </c:pt>
                <c:pt idx="68">
                  <c:v>42301.708333333336</c:v>
                </c:pt>
                <c:pt idx="69">
                  <c:v>42301.71875</c:v>
                </c:pt>
                <c:pt idx="70">
                  <c:v>42301.729166666664</c:v>
                </c:pt>
                <c:pt idx="71">
                  <c:v>42301.739583333336</c:v>
                </c:pt>
                <c:pt idx="72">
                  <c:v>42301.75</c:v>
                </c:pt>
                <c:pt idx="73">
                  <c:v>42301.760416666664</c:v>
                </c:pt>
                <c:pt idx="74">
                  <c:v>42301.770833333336</c:v>
                </c:pt>
                <c:pt idx="75">
                  <c:v>42301.78125</c:v>
                </c:pt>
                <c:pt idx="76">
                  <c:v>42301.791666666664</c:v>
                </c:pt>
                <c:pt idx="77">
                  <c:v>42301.802083333336</c:v>
                </c:pt>
                <c:pt idx="78">
                  <c:v>42301.8125</c:v>
                </c:pt>
                <c:pt idx="79">
                  <c:v>42301.822916666664</c:v>
                </c:pt>
                <c:pt idx="80">
                  <c:v>42301.833333333336</c:v>
                </c:pt>
                <c:pt idx="81">
                  <c:v>42301.84375</c:v>
                </c:pt>
                <c:pt idx="82">
                  <c:v>42301.854166666664</c:v>
                </c:pt>
                <c:pt idx="83">
                  <c:v>42301.864583333336</c:v>
                </c:pt>
                <c:pt idx="84">
                  <c:v>42301.875</c:v>
                </c:pt>
                <c:pt idx="85">
                  <c:v>42301.885416666664</c:v>
                </c:pt>
                <c:pt idx="86">
                  <c:v>42301.895833333336</c:v>
                </c:pt>
                <c:pt idx="87">
                  <c:v>42301.90625</c:v>
                </c:pt>
                <c:pt idx="88">
                  <c:v>42301.916666666664</c:v>
                </c:pt>
                <c:pt idx="89">
                  <c:v>42301.927083333336</c:v>
                </c:pt>
                <c:pt idx="90">
                  <c:v>42301.9375</c:v>
                </c:pt>
                <c:pt idx="91">
                  <c:v>42301.947916666664</c:v>
                </c:pt>
                <c:pt idx="92">
                  <c:v>42301.958333333336</c:v>
                </c:pt>
                <c:pt idx="93">
                  <c:v>42301.96875</c:v>
                </c:pt>
                <c:pt idx="94">
                  <c:v>42301.979166666664</c:v>
                </c:pt>
                <c:pt idx="95">
                  <c:v>42301.989583333336</c:v>
                </c:pt>
                <c:pt idx="96">
                  <c:v>42302</c:v>
                </c:pt>
                <c:pt idx="97">
                  <c:v>42302.010416666664</c:v>
                </c:pt>
                <c:pt idx="98">
                  <c:v>42302.020833333336</c:v>
                </c:pt>
                <c:pt idx="99">
                  <c:v>42302.03125</c:v>
                </c:pt>
                <c:pt idx="100">
                  <c:v>42302.041666666664</c:v>
                </c:pt>
                <c:pt idx="101">
                  <c:v>42302.052083333336</c:v>
                </c:pt>
                <c:pt idx="102">
                  <c:v>42302.0625</c:v>
                </c:pt>
                <c:pt idx="103">
                  <c:v>42302.072916666664</c:v>
                </c:pt>
                <c:pt idx="104">
                  <c:v>42302.083333333336</c:v>
                </c:pt>
                <c:pt idx="105">
                  <c:v>42302.09375</c:v>
                </c:pt>
                <c:pt idx="106">
                  <c:v>42302.104166666664</c:v>
                </c:pt>
                <c:pt idx="107">
                  <c:v>42302.114583333336</c:v>
                </c:pt>
                <c:pt idx="108">
                  <c:v>42302.125</c:v>
                </c:pt>
                <c:pt idx="109">
                  <c:v>42302.135416666664</c:v>
                </c:pt>
                <c:pt idx="110">
                  <c:v>42302.145833333336</c:v>
                </c:pt>
                <c:pt idx="111">
                  <c:v>42302.15625</c:v>
                </c:pt>
                <c:pt idx="112">
                  <c:v>42302.166666666664</c:v>
                </c:pt>
                <c:pt idx="113">
                  <c:v>42302.177083333336</c:v>
                </c:pt>
                <c:pt idx="114">
                  <c:v>42302.1875</c:v>
                </c:pt>
                <c:pt idx="115">
                  <c:v>42302.197916666664</c:v>
                </c:pt>
                <c:pt idx="116">
                  <c:v>42302.208333333336</c:v>
                </c:pt>
                <c:pt idx="117">
                  <c:v>42302.21875</c:v>
                </c:pt>
                <c:pt idx="118">
                  <c:v>42302.229166666664</c:v>
                </c:pt>
                <c:pt idx="119">
                  <c:v>42302.239583333336</c:v>
                </c:pt>
                <c:pt idx="120">
                  <c:v>42302.25</c:v>
                </c:pt>
                <c:pt idx="121">
                  <c:v>42302.260416666664</c:v>
                </c:pt>
                <c:pt idx="122">
                  <c:v>42302.270833333336</c:v>
                </c:pt>
                <c:pt idx="123">
                  <c:v>42302.28125</c:v>
                </c:pt>
                <c:pt idx="124">
                  <c:v>42302.291666666664</c:v>
                </c:pt>
                <c:pt idx="125">
                  <c:v>42302.302083333336</c:v>
                </c:pt>
                <c:pt idx="126">
                  <c:v>42302.3125</c:v>
                </c:pt>
                <c:pt idx="127">
                  <c:v>42302.322916666664</c:v>
                </c:pt>
                <c:pt idx="128">
                  <c:v>42302.333333333336</c:v>
                </c:pt>
                <c:pt idx="129">
                  <c:v>42302.34375</c:v>
                </c:pt>
                <c:pt idx="130">
                  <c:v>42302.354166666664</c:v>
                </c:pt>
                <c:pt idx="131">
                  <c:v>42302.364583333336</c:v>
                </c:pt>
                <c:pt idx="132">
                  <c:v>42302.375</c:v>
                </c:pt>
                <c:pt idx="133">
                  <c:v>42302.385416666664</c:v>
                </c:pt>
                <c:pt idx="134">
                  <c:v>42302.395833333336</c:v>
                </c:pt>
                <c:pt idx="135">
                  <c:v>42302.40625</c:v>
                </c:pt>
                <c:pt idx="136">
                  <c:v>42302.416666666664</c:v>
                </c:pt>
                <c:pt idx="137">
                  <c:v>42302.427083333336</c:v>
                </c:pt>
                <c:pt idx="138">
                  <c:v>42302.4375</c:v>
                </c:pt>
                <c:pt idx="139">
                  <c:v>42302.447916666664</c:v>
                </c:pt>
                <c:pt idx="140">
                  <c:v>42302.458333333336</c:v>
                </c:pt>
                <c:pt idx="141">
                  <c:v>42302.46875</c:v>
                </c:pt>
                <c:pt idx="142">
                  <c:v>42302.479166666664</c:v>
                </c:pt>
                <c:pt idx="143">
                  <c:v>42302.489583333336</c:v>
                </c:pt>
                <c:pt idx="144">
                  <c:v>42302.5</c:v>
                </c:pt>
                <c:pt idx="145">
                  <c:v>42302.510416666664</c:v>
                </c:pt>
                <c:pt idx="146">
                  <c:v>42302.520833333336</c:v>
                </c:pt>
                <c:pt idx="147">
                  <c:v>42302.53125</c:v>
                </c:pt>
                <c:pt idx="148">
                  <c:v>42302.541666666664</c:v>
                </c:pt>
                <c:pt idx="149">
                  <c:v>42302.552083333336</c:v>
                </c:pt>
                <c:pt idx="150">
                  <c:v>42302.5625</c:v>
                </c:pt>
                <c:pt idx="151">
                  <c:v>42302.572916666664</c:v>
                </c:pt>
                <c:pt idx="152">
                  <c:v>42302.583333333336</c:v>
                </c:pt>
                <c:pt idx="153">
                  <c:v>42302.59375</c:v>
                </c:pt>
                <c:pt idx="154">
                  <c:v>42302.604166666664</c:v>
                </c:pt>
                <c:pt idx="155">
                  <c:v>42302.614583333336</c:v>
                </c:pt>
                <c:pt idx="156">
                  <c:v>42302.625</c:v>
                </c:pt>
                <c:pt idx="157">
                  <c:v>42302.635416666664</c:v>
                </c:pt>
                <c:pt idx="158">
                  <c:v>42302.645833333336</c:v>
                </c:pt>
                <c:pt idx="159">
                  <c:v>42302.65625</c:v>
                </c:pt>
                <c:pt idx="160">
                  <c:v>42302.666666666664</c:v>
                </c:pt>
                <c:pt idx="161">
                  <c:v>42302.677083333336</c:v>
                </c:pt>
                <c:pt idx="162">
                  <c:v>42302.6875</c:v>
                </c:pt>
                <c:pt idx="163">
                  <c:v>42302.697916666664</c:v>
                </c:pt>
                <c:pt idx="164">
                  <c:v>42302.708333333336</c:v>
                </c:pt>
                <c:pt idx="165">
                  <c:v>42302.71875</c:v>
                </c:pt>
                <c:pt idx="166">
                  <c:v>42302.729166666664</c:v>
                </c:pt>
                <c:pt idx="167">
                  <c:v>42302.739583333336</c:v>
                </c:pt>
                <c:pt idx="168">
                  <c:v>42302.75</c:v>
                </c:pt>
                <c:pt idx="169">
                  <c:v>42302.760416666664</c:v>
                </c:pt>
                <c:pt idx="170">
                  <c:v>42302.770833333336</c:v>
                </c:pt>
                <c:pt idx="171">
                  <c:v>42302.78125</c:v>
                </c:pt>
                <c:pt idx="172">
                  <c:v>42302.791666666664</c:v>
                </c:pt>
                <c:pt idx="173">
                  <c:v>42302.802083333336</c:v>
                </c:pt>
                <c:pt idx="174">
                  <c:v>42302.8125</c:v>
                </c:pt>
                <c:pt idx="175">
                  <c:v>42302.822916666664</c:v>
                </c:pt>
                <c:pt idx="176">
                  <c:v>42302.833333333336</c:v>
                </c:pt>
                <c:pt idx="177">
                  <c:v>42302.84375</c:v>
                </c:pt>
                <c:pt idx="178">
                  <c:v>42302.854166666664</c:v>
                </c:pt>
                <c:pt idx="179">
                  <c:v>42302.864583333336</c:v>
                </c:pt>
                <c:pt idx="180">
                  <c:v>42302.875</c:v>
                </c:pt>
                <c:pt idx="181">
                  <c:v>42302.885416666664</c:v>
                </c:pt>
                <c:pt idx="182">
                  <c:v>42302.895833333336</c:v>
                </c:pt>
                <c:pt idx="183">
                  <c:v>42302.90625</c:v>
                </c:pt>
                <c:pt idx="184">
                  <c:v>42302.916666666664</c:v>
                </c:pt>
                <c:pt idx="185">
                  <c:v>42302.927083333336</c:v>
                </c:pt>
                <c:pt idx="186">
                  <c:v>42302.9375</c:v>
                </c:pt>
                <c:pt idx="187">
                  <c:v>42302.947916666664</c:v>
                </c:pt>
                <c:pt idx="188">
                  <c:v>42302.958333333336</c:v>
                </c:pt>
                <c:pt idx="189">
                  <c:v>42302.96875</c:v>
                </c:pt>
                <c:pt idx="190">
                  <c:v>42302.979166666664</c:v>
                </c:pt>
                <c:pt idx="191">
                  <c:v>42302.989583333336</c:v>
                </c:pt>
                <c:pt idx="192">
                  <c:v>42303</c:v>
                </c:pt>
                <c:pt idx="193">
                  <c:v>42303.010416666664</c:v>
                </c:pt>
                <c:pt idx="194">
                  <c:v>42303.020833333336</c:v>
                </c:pt>
                <c:pt idx="195">
                  <c:v>42303.03125</c:v>
                </c:pt>
                <c:pt idx="196">
                  <c:v>42303.041666666664</c:v>
                </c:pt>
                <c:pt idx="197">
                  <c:v>42303.052083333336</c:v>
                </c:pt>
                <c:pt idx="198">
                  <c:v>42303.0625</c:v>
                </c:pt>
                <c:pt idx="199">
                  <c:v>42303.072916666664</c:v>
                </c:pt>
                <c:pt idx="200">
                  <c:v>42303.083333333336</c:v>
                </c:pt>
                <c:pt idx="201">
                  <c:v>42303.09375</c:v>
                </c:pt>
                <c:pt idx="202">
                  <c:v>42303.104166666664</c:v>
                </c:pt>
                <c:pt idx="203">
                  <c:v>42303.114583333336</c:v>
                </c:pt>
                <c:pt idx="204">
                  <c:v>42303.125</c:v>
                </c:pt>
                <c:pt idx="205">
                  <c:v>42303.135416666664</c:v>
                </c:pt>
                <c:pt idx="206">
                  <c:v>42303.145833333336</c:v>
                </c:pt>
                <c:pt idx="207">
                  <c:v>42303.15625</c:v>
                </c:pt>
                <c:pt idx="208">
                  <c:v>42303.166666666664</c:v>
                </c:pt>
                <c:pt idx="209">
                  <c:v>42303.177083333336</c:v>
                </c:pt>
                <c:pt idx="210">
                  <c:v>42303.1875</c:v>
                </c:pt>
                <c:pt idx="211">
                  <c:v>42303.197916666664</c:v>
                </c:pt>
                <c:pt idx="212">
                  <c:v>42303.208333333336</c:v>
                </c:pt>
                <c:pt idx="213">
                  <c:v>42303.21875</c:v>
                </c:pt>
                <c:pt idx="214">
                  <c:v>42303.229166666664</c:v>
                </c:pt>
                <c:pt idx="215">
                  <c:v>42303.239583333336</c:v>
                </c:pt>
                <c:pt idx="216">
                  <c:v>42303.25</c:v>
                </c:pt>
                <c:pt idx="217">
                  <c:v>42303.260416666664</c:v>
                </c:pt>
                <c:pt idx="218">
                  <c:v>42303.270833333336</c:v>
                </c:pt>
                <c:pt idx="219">
                  <c:v>42303.28125</c:v>
                </c:pt>
                <c:pt idx="220">
                  <c:v>42303.291666666664</c:v>
                </c:pt>
                <c:pt idx="221">
                  <c:v>42303.302083333336</c:v>
                </c:pt>
                <c:pt idx="222">
                  <c:v>42303.3125</c:v>
                </c:pt>
                <c:pt idx="223">
                  <c:v>42303.322916666664</c:v>
                </c:pt>
                <c:pt idx="224">
                  <c:v>42303.333333333336</c:v>
                </c:pt>
                <c:pt idx="225">
                  <c:v>42303.34375</c:v>
                </c:pt>
                <c:pt idx="226">
                  <c:v>42303.354166666664</c:v>
                </c:pt>
                <c:pt idx="227">
                  <c:v>42303.364583333336</c:v>
                </c:pt>
                <c:pt idx="228">
                  <c:v>42303.375</c:v>
                </c:pt>
                <c:pt idx="229">
                  <c:v>42303.385416666664</c:v>
                </c:pt>
                <c:pt idx="230">
                  <c:v>42303.395833333336</c:v>
                </c:pt>
                <c:pt idx="231">
                  <c:v>42303.40625</c:v>
                </c:pt>
                <c:pt idx="232">
                  <c:v>42303.416666666664</c:v>
                </c:pt>
                <c:pt idx="233">
                  <c:v>42303.427083333336</c:v>
                </c:pt>
                <c:pt idx="234">
                  <c:v>42303.4375</c:v>
                </c:pt>
                <c:pt idx="235">
                  <c:v>42303.447916666664</c:v>
                </c:pt>
                <c:pt idx="236">
                  <c:v>42303.458333333336</c:v>
                </c:pt>
                <c:pt idx="237">
                  <c:v>42303.46875</c:v>
                </c:pt>
                <c:pt idx="238">
                  <c:v>42303.479166666664</c:v>
                </c:pt>
                <c:pt idx="239">
                  <c:v>42303.489583333336</c:v>
                </c:pt>
                <c:pt idx="240">
                  <c:v>42303.5</c:v>
                </c:pt>
                <c:pt idx="241">
                  <c:v>42303.510416666664</c:v>
                </c:pt>
                <c:pt idx="242">
                  <c:v>42303.520833333336</c:v>
                </c:pt>
                <c:pt idx="243">
                  <c:v>42303.53125</c:v>
                </c:pt>
                <c:pt idx="244">
                  <c:v>42303.541666666664</c:v>
                </c:pt>
                <c:pt idx="245">
                  <c:v>42303.552083333336</c:v>
                </c:pt>
                <c:pt idx="246">
                  <c:v>42303.5625</c:v>
                </c:pt>
                <c:pt idx="247">
                  <c:v>42303.572916666664</c:v>
                </c:pt>
                <c:pt idx="248">
                  <c:v>42303.583333333336</c:v>
                </c:pt>
                <c:pt idx="249">
                  <c:v>42303.59375</c:v>
                </c:pt>
                <c:pt idx="250">
                  <c:v>42303.604166666664</c:v>
                </c:pt>
                <c:pt idx="251">
                  <c:v>42303.614583333336</c:v>
                </c:pt>
                <c:pt idx="252">
                  <c:v>42303.625</c:v>
                </c:pt>
                <c:pt idx="253">
                  <c:v>42303.635416666664</c:v>
                </c:pt>
                <c:pt idx="254">
                  <c:v>42303.645833333336</c:v>
                </c:pt>
                <c:pt idx="255">
                  <c:v>42303.65625</c:v>
                </c:pt>
                <c:pt idx="256">
                  <c:v>42303.666666666664</c:v>
                </c:pt>
                <c:pt idx="257">
                  <c:v>42303.677083333336</c:v>
                </c:pt>
                <c:pt idx="258">
                  <c:v>42303.6875</c:v>
                </c:pt>
                <c:pt idx="259">
                  <c:v>42303.697916666664</c:v>
                </c:pt>
                <c:pt idx="260">
                  <c:v>42303.708333333336</c:v>
                </c:pt>
                <c:pt idx="261">
                  <c:v>42303.71875</c:v>
                </c:pt>
                <c:pt idx="262">
                  <c:v>42303.729166666664</c:v>
                </c:pt>
                <c:pt idx="263">
                  <c:v>42303.739583333336</c:v>
                </c:pt>
                <c:pt idx="264">
                  <c:v>42303.75</c:v>
                </c:pt>
                <c:pt idx="265">
                  <c:v>42303.760416666664</c:v>
                </c:pt>
                <c:pt idx="266">
                  <c:v>42303.770833333336</c:v>
                </c:pt>
                <c:pt idx="267">
                  <c:v>42303.78125</c:v>
                </c:pt>
                <c:pt idx="268">
                  <c:v>42303.791666666664</c:v>
                </c:pt>
                <c:pt idx="269">
                  <c:v>42303.802083333336</c:v>
                </c:pt>
                <c:pt idx="270">
                  <c:v>42303.8125</c:v>
                </c:pt>
                <c:pt idx="271">
                  <c:v>42303.822916666664</c:v>
                </c:pt>
                <c:pt idx="272">
                  <c:v>42303.833333333336</c:v>
                </c:pt>
                <c:pt idx="273">
                  <c:v>42303.84375</c:v>
                </c:pt>
                <c:pt idx="274">
                  <c:v>42303.854166666664</c:v>
                </c:pt>
                <c:pt idx="275">
                  <c:v>42303.864583333336</c:v>
                </c:pt>
                <c:pt idx="276">
                  <c:v>42303.875</c:v>
                </c:pt>
                <c:pt idx="277">
                  <c:v>42303.885416666664</c:v>
                </c:pt>
                <c:pt idx="278">
                  <c:v>42303.895833333336</c:v>
                </c:pt>
                <c:pt idx="279">
                  <c:v>42303.90625</c:v>
                </c:pt>
                <c:pt idx="280">
                  <c:v>42303.916666666664</c:v>
                </c:pt>
                <c:pt idx="281">
                  <c:v>42303.927083333336</c:v>
                </c:pt>
                <c:pt idx="282">
                  <c:v>42303.9375</c:v>
                </c:pt>
                <c:pt idx="283">
                  <c:v>42303.947916666664</c:v>
                </c:pt>
                <c:pt idx="284">
                  <c:v>42303.958333333336</c:v>
                </c:pt>
                <c:pt idx="285">
                  <c:v>42303.96875</c:v>
                </c:pt>
                <c:pt idx="286">
                  <c:v>42303.979166666664</c:v>
                </c:pt>
                <c:pt idx="287">
                  <c:v>42303.989583333336</c:v>
                </c:pt>
                <c:pt idx="288">
                  <c:v>42304</c:v>
                </c:pt>
                <c:pt idx="289">
                  <c:v>42304.010416666664</c:v>
                </c:pt>
                <c:pt idx="290">
                  <c:v>42304.020833333336</c:v>
                </c:pt>
                <c:pt idx="291">
                  <c:v>42304.03125</c:v>
                </c:pt>
                <c:pt idx="292">
                  <c:v>42304.041666666664</c:v>
                </c:pt>
                <c:pt idx="293">
                  <c:v>42304.052083333336</c:v>
                </c:pt>
                <c:pt idx="294">
                  <c:v>42304.0625</c:v>
                </c:pt>
                <c:pt idx="295">
                  <c:v>42304.072916666664</c:v>
                </c:pt>
                <c:pt idx="296">
                  <c:v>42304.083333333336</c:v>
                </c:pt>
                <c:pt idx="297">
                  <c:v>42304.09375</c:v>
                </c:pt>
                <c:pt idx="298">
                  <c:v>42304.104166666664</c:v>
                </c:pt>
                <c:pt idx="299">
                  <c:v>42304.114583333336</c:v>
                </c:pt>
                <c:pt idx="300">
                  <c:v>42304.125</c:v>
                </c:pt>
                <c:pt idx="301">
                  <c:v>42304.135416666664</c:v>
                </c:pt>
                <c:pt idx="302">
                  <c:v>42304.145833333336</c:v>
                </c:pt>
                <c:pt idx="303">
                  <c:v>42304.15625</c:v>
                </c:pt>
                <c:pt idx="304">
                  <c:v>42304.166666666664</c:v>
                </c:pt>
                <c:pt idx="305">
                  <c:v>42304.177083333336</c:v>
                </c:pt>
                <c:pt idx="306">
                  <c:v>42304.1875</c:v>
                </c:pt>
                <c:pt idx="307">
                  <c:v>42304.197916666664</c:v>
                </c:pt>
                <c:pt idx="308">
                  <c:v>42304.208333333336</c:v>
                </c:pt>
                <c:pt idx="309">
                  <c:v>42304.21875</c:v>
                </c:pt>
                <c:pt idx="310">
                  <c:v>42304.229166666664</c:v>
                </c:pt>
                <c:pt idx="311">
                  <c:v>42304.239583333336</c:v>
                </c:pt>
                <c:pt idx="312">
                  <c:v>42304.25</c:v>
                </c:pt>
                <c:pt idx="313">
                  <c:v>42304.260416666664</c:v>
                </c:pt>
                <c:pt idx="314">
                  <c:v>42304.270833333336</c:v>
                </c:pt>
                <c:pt idx="315">
                  <c:v>42304.28125</c:v>
                </c:pt>
                <c:pt idx="316">
                  <c:v>42304.291666666664</c:v>
                </c:pt>
                <c:pt idx="317">
                  <c:v>42304.302083333336</c:v>
                </c:pt>
                <c:pt idx="318">
                  <c:v>42304.3125</c:v>
                </c:pt>
                <c:pt idx="319">
                  <c:v>42304.322916666664</c:v>
                </c:pt>
                <c:pt idx="320">
                  <c:v>42304.333333333336</c:v>
                </c:pt>
                <c:pt idx="321">
                  <c:v>42304.34375</c:v>
                </c:pt>
                <c:pt idx="322">
                  <c:v>42304.354166666664</c:v>
                </c:pt>
                <c:pt idx="323">
                  <c:v>42304.364583333336</c:v>
                </c:pt>
                <c:pt idx="324">
                  <c:v>42304.375</c:v>
                </c:pt>
                <c:pt idx="325">
                  <c:v>42304.385416666664</c:v>
                </c:pt>
                <c:pt idx="326">
                  <c:v>42304.395833333336</c:v>
                </c:pt>
                <c:pt idx="327">
                  <c:v>42304.40625</c:v>
                </c:pt>
                <c:pt idx="328">
                  <c:v>42304.416666666664</c:v>
                </c:pt>
                <c:pt idx="329">
                  <c:v>42304.427083333336</c:v>
                </c:pt>
                <c:pt idx="330">
                  <c:v>42304.4375</c:v>
                </c:pt>
                <c:pt idx="331">
                  <c:v>42304.447916666664</c:v>
                </c:pt>
                <c:pt idx="332">
                  <c:v>42304.458333333336</c:v>
                </c:pt>
                <c:pt idx="333">
                  <c:v>42304.46875</c:v>
                </c:pt>
                <c:pt idx="334">
                  <c:v>42304.479166666664</c:v>
                </c:pt>
                <c:pt idx="335">
                  <c:v>42304.489583333336</c:v>
                </c:pt>
                <c:pt idx="336">
                  <c:v>42304.5</c:v>
                </c:pt>
                <c:pt idx="337">
                  <c:v>42304.510416666664</c:v>
                </c:pt>
                <c:pt idx="338">
                  <c:v>42304.520833333336</c:v>
                </c:pt>
                <c:pt idx="339">
                  <c:v>42304.53125</c:v>
                </c:pt>
                <c:pt idx="340">
                  <c:v>42304.541666666664</c:v>
                </c:pt>
                <c:pt idx="341">
                  <c:v>42304.552083333336</c:v>
                </c:pt>
                <c:pt idx="342">
                  <c:v>42304.5625</c:v>
                </c:pt>
                <c:pt idx="343">
                  <c:v>42304.572916666664</c:v>
                </c:pt>
                <c:pt idx="344">
                  <c:v>42304.583333333336</c:v>
                </c:pt>
                <c:pt idx="345">
                  <c:v>42304.59375</c:v>
                </c:pt>
                <c:pt idx="346">
                  <c:v>42304.604166666664</c:v>
                </c:pt>
                <c:pt idx="347">
                  <c:v>42304.614583333336</c:v>
                </c:pt>
                <c:pt idx="348">
                  <c:v>42304.625</c:v>
                </c:pt>
                <c:pt idx="349">
                  <c:v>42304.635416666664</c:v>
                </c:pt>
                <c:pt idx="350">
                  <c:v>42304.645833333336</c:v>
                </c:pt>
                <c:pt idx="351">
                  <c:v>42304.65625</c:v>
                </c:pt>
                <c:pt idx="352">
                  <c:v>42304.666666666664</c:v>
                </c:pt>
                <c:pt idx="353">
                  <c:v>42304.677083333336</c:v>
                </c:pt>
                <c:pt idx="354">
                  <c:v>42304.6875</c:v>
                </c:pt>
                <c:pt idx="355">
                  <c:v>42304.697916666664</c:v>
                </c:pt>
                <c:pt idx="356">
                  <c:v>42304.708333333336</c:v>
                </c:pt>
                <c:pt idx="357">
                  <c:v>42304.71875</c:v>
                </c:pt>
                <c:pt idx="358">
                  <c:v>42304.729166666664</c:v>
                </c:pt>
                <c:pt idx="359">
                  <c:v>42304.739583333336</c:v>
                </c:pt>
                <c:pt idx="360">
                  <c:v>42304.75</c:v>
                </c:pt>
                <c:pt idx="361">
                  <c:v>42304.760416666664</c:v>
                </c:pt>
                <c:pt idx="362">
                  <c:v>42304.770833333336</c:v>
                </c:pt>
                <c:pt idx="363">
                  <c:v>42304.78125</c:v>
                </c:pt>
                <c:pt idx="364">
                  <c:v>42304.791666666664</c:v>
                </c:pt>
                <c:pt idx="365">
                  <c:v>42304.802083333336</c:v>
                </c:pt>
                <c:pt idx="366">
                  <c:v>42304.8125</c:v>
                </c:pt>
                <c:pt idx="367">
                  <c:v>42304.822916666664</c:v>
                </c:pt>
                <c:pt idx="368">
                  <c:v>42304.833333333336</c:v>
                </c:pt>
                <c:pt idx="369">
                  <c:v>42304.84375</c:v>
                </c:pt>
                <c:pt idx="370">
                  <c:v>42304.854166666664</c:v>
                </c:pt>
                <c:pt idx="371">
                  <c:v>42304.864583333336</c:v>
                </c:pt>
                <c:pt idx="372">
                  <c:v>42304.875</c:v>
                </c:pt>
                <c:pt idx="373">
                  <c:v>42304.885416666664</c:v>
                </c:pt>
                <c:pt idx="374">
                  <c:v>42304.895833333336</c:v>
                </c:pt>
                <c:pt idx="375">
                  <c:v>42304.90625</c:v>
                </c:pt>
                <c:pt idx="376">
                  <c:v>42304.916666666664</c:v>
                </c:pt>
                <c:pt idx="377">
                  <c:v>42304.927083333336</c:v>
                </c:pt>
                <c:pt idx="378">
                  <c:v>42304.9375</c:v>
                </c:pt>
                <c:pt idx="379">
                  <c:v>42304.947916666664</c:v>
                </c:pt>
                <c:pt idx="380">
                  <c:v>42304.958333333336</c:v>
                </c:pt>
                <c:pt idx="381">
                  <c:v>42304.96875</c:v>
                </c:pt>
                <c:pt idx="382">
                  <c:v>42304.979166666664</c:v>
                </c:pt>
                <c:pt idx="383">
                  <c:v>42304.989583333336</c:v>
                </c:pt>
              </c:numCache>
            </c:numRef>
          </c:cat>
          <c:val>
            <c:numRef>
              <c:f>Compiled!$C$2:$C$385</c:f>
              <c:numCache>
                <c:formatCode>General</c:formatCode>
                <c:ptCount val="384"/>
                <c:pt idx="0">
                  <c:v>12.901219910039799</c:v>
                </c:pt>
                <c:pt idx="1">
                  <c:v>13.080675767210778</c:v>
                </c:pt>
                <c:pt idx="2">
                  <c:v>13.287561420351267</c:v>
                </c:pt>
                <c:pt idx="3">
                  <c:v>13.470736014947761</c:v>
                </c:pt>
                <c:pt idx="4">
                  <c:v>13.637505618738942</c:v>
                </c:pt>
                <c:pt idx="5">
                  <c:v>13.947826390329283</c:v>
                </c:pt>
                <c:pt idx="6">
                  <c:v>14.240551220544148</c:v>
                </c:pt>
                <c:pt idx="7">
                  <c:v>14.360123333754018</c:v>
                </c:pt>
                <c:pt idx="8">
                  <c:v>14.717214372212766</c:v>
                </c:pt>
                <c:pt idx="9">
                  <c:v>14.867117161018541</c:v>
                </c:pt>
                <c:pt idx="10">
                  <c:v>15.10934269320569</c:v>
                </c:pt>
                <c:pt idx="11">
                  <c:v>15.290583369293017</c:v>
                </c:pt>
                <c:pt idx="12">
                  <c:v>15.698457102349494</c:v>
                </c:pt>
                <c:pt idx="13">
                  <c:v>15.885540386341745</c:v>
                </c:pt>
                <c:pt idx="14">
                  <c:v>16.042627801565686</c:v>
                </c:pt>
                <c:pt idx="15">
                  <c:v>16.19376531834132</c:v>
                </c:pt>
                <c:pt idx="16">
                  <c:v>16.343264083814574</c:v>
                </c:pt>
                <c:pt idx="17">
                  <c:v>16.424905217689229</c:v>
                </c:pt>
                <c:pt idx="18">
                  <c:v>16.583129424718209</c:v>
                </c:pt>
                <c:pt idx="19">
                  <c:v>16.819378090789542</c:v>
                </c:pt>
                <c:pt idx="20">
                  <c:v>16.944377049338073</c:v>
                </c:pt>
                <c:pt idx="21">
                  <c:v>17.175672829325777</c:v>
                </c:pt>
                <c:pt idx="22">
                  <c:v>17.301114569127094</c:v>
                </c:pt>
                <c:pt idx="23">
                  <c:v>17.331574106938206</c:v>
                </c:pt>
                <c:pt idx="24">
                  <c:v>18.221476931823418</c:v>
                </c:pt>
                <c:pt idx="25">
                  <c:v>19.206147983262781</c:v>
                </c:pt>
                <c:pt idx="26">
                  <c:v>20.332049693010049</c:v>
                </c:pt>
                <c:pt idx="27">
                  <c:v>21.575435635371832</c:v>
                </c:pt>
                <c:pt idx="28">
                  <c:v>22.620468475302914</c:v>
                </c:pt>
                <c:pt idx="29">
                  <c:v>23.211659773834981</c:v>
                </c:pt>
                <c:pt idx="30">
                  <c:v>24.060037908959202</c:v>
                </c:pt>
                <c:pt idx="31">
                  <c:v>25.366230213374365</c:v>
                </c:pt>
                <c:pt idx="32">
                  <c:v>30.974571480182931</c:v>
                </c:pt>
                <c:pt idx="33">
                  <c:v>48.527081316860858</c:v>
                </c:pt>
                <c:pt idx="34">
                  <c:v>87.560562362457858</c:v>
                </c:pt>
                <c:pt idx="35">
                  <c:v>128.63941174282809</c:v>
                </c:pt>
                <c:pt idx="36">
                  <c:v>188.04686947591836</c:v>
                </c:pt>
                <c:pt idx="37">
                  <c:v>240.02039682577015</c:v>
                </c:pt>
                <c:pt idx="38">
                  <c:v>288.18571574563975</c:v>
                </c:pt>
                <c:pt idx="39">
                  <c:v>328.64737600556691</c:v>
                </c:pt>
                <c:pt idx="40">
                  <c:v>362.15895325603196</c:v>
                </c:pt>
                <c:pt idx="41">
                  <c:v>383.77071251324378</c:v>
                </c:pt>
                <c:pt idx="42">
                  <c:v>391.63041402376257</c:v>
                </c:pt>
                <c:pt idx="43">
                  <c:v>404.27013104048092</c:v>
                </c:pt>
                <c:pt idx="44">
                  <c:v>403.88926528740558</c:v>
                </c:pt>
                <c:pt idx="45">
                  <c:v>403.83627161986078</c:v>
                </c:pt>
                <c:pt idx="46">
                  <c:v>415.83284005857422</c:v>
                </c:pt>
                <c:pt idx="47">
                  <c:v>417.05195251735859</c:v>
                </c:pt>
                <c:pt idx="48">
                  <c:v>406.4180035929603</c:v>
                </c:pt>
                <c:pt idx="49">
                  <c:v>412.74294232559623</c:v>
                </c:pt>
                <c:pt idx="50">
                  <c:v>407.01462503772927</c:v>
                </c:pt>
                <c:pt idx="51">
                  <c:v>412.23644060091465</c:v>
                </c:pt>
                <c:pt idx="52">
                  <c:v>402.59227927972097</c:v>
                </c:pt>
                <c:pt idx="53">
                  <c:v>401.17032704860321</c:v>
                </c:pt>
                <c:pt idx="54">
                  <c:v>388.9371041325503</c:v>
                </c:pt>
                <c:pt idx="55">
                  <c:v>384.69693145828205</c:v>
                </c:pt>
                <c:pt idx="56">
                  <c:v>377.35921731920098</c:v>
                </c:pt>
                <c:pt idx="57">
                  <c:v>357.72539052786306</c:v>
                </c:pt>
                <c:pt idx="58">
                  <c:v>343.60297308961162</c:v>
                </c:pt>
                <c:pt idx="59">
                  <c:v>336.3776524727873</c:v>
                </c:pt>
                <c:pt idx="60">
                  <c:v>319.79609445709502</c:v>
                </c:pt>
                <c:pt idx="61">
                  <c:v>311.46085715162917</c:v>
                </c:pt>
                <c:pt idx="62">
                  <c:v>300.05941450124374</c:v>
                </c:pt>
                <c:pt idx="63">
                  <c:v>288.20989993863623</c:v>
                </c:pt>
                <c:pt idx="64">
                  <c:v>279.84271202236414</c:v>
                </c:pt>
                <c:pt idx="65">
                  <c:v>268.93504079413833</c:v>
                </c:pt>
                <c:pt idx="66">
                  <c:v>255.50082716508768</c:v>
                </c:pt>
                <c:pt idx="67">
                  <c:v>248.76170967207872</c:v>
                </c:pt>
                <c:pt idx="68">
                  <c:v>245.19913189890212</c:v>
                </c:pt>
                <c:pt idx="69">
                  <c:v>232.51435511736781</c:v>
                </c:pt>
                <c:pt idx="70">
                  <c:v>225.74232757411664</c:v>
                </c:pt>
                <c:pt idx="71">
                  <c:v>227.3625836505089</c:v>
                </c:pt>
                <c:pt idx="72">
                  <c:v>221.08287006657338</c:v>
                </c:pt>
                <c:pt idx="73">
                  <c:v>218.22859607258579</c:v>
                </c:pt>
                <c:pt idx="74">
                  <c:v>212.95261891951668</c:v>
                </c:pt>
                <c:pt idx="75">
                  <c:v>210.79907385804108</c:v>
                </c:pt>
                <c:pt idx="76">
                  <c:v>207.30315751457238</c:v>
                </c:pt>
                <c:pt idx="77">
                  <c:v>200.70745811570669</c:v>
                </c:pt>
                <c:pt idx="78">
                  <c:v>194.11440181927173</c:v>
                </c:pt>
                <c:pt idx="79">
                  <c:v>190.07857264447375</c:v>
                </c:pt>
                <c:pt idx="80">
                  <c:v>184.49365053928341</c:v>
                </c:pt>
                <c:pt idx="81">
                  <c:v>175.15307462227065</c:v>
                </c:pt>
                <c:pt idx="82">
                  <c:v>166.59057732188376</c:v>
                </c:pt>
                <c:pt idx="83">
                  <c:v>159.15435693279142</c:v>
                </c:pt>
                <c:pt idx="84">
                  <c:v>153.24878225839348</c:v>
                </c:pt>
                <c:pt idx="85">
                  <c:v>148.70247656048741</c:v>
                </c:pt>
                <c:pt idx="86">
                  <c:v>141.19085053392337</c:v>
                </c:pt>
                <c:pt idx="87">
                  <c:v>136.04768171423348</c:v>
                </c:pt>
                <c:pt idx="88">
                  <c:v>127.80671107396483</c:v>
                </c:pt>
                <c:pt idx="89">
                  <c:v>122.60743529049796</c:v>
                </c:pt>
                <c:pt idx="90">
                  <c:v>118.39581289378111</c:v>
                </c:pt>
                <c:pt idx="91">
                  <c:v>112.30131029052427</c:v>
                </c:pt>
                <c:pt idx="92">
                  <c:v>106.57140057257493</c:v>
                </c:pt>
                <c:pt idx="93">
                  <c:v>103.16371415162575</c:v>
                </c:pt>
                <c:pt idx="94">
                  <c:v>97.400886504183291</c:v>
                </c:pt>
                <c:pt idx="95">
                  <c:v>95.000134633824928</c:v>
                </c:pt>
                <c:pt idx="96">
                  <c:v>89.661007034010254</c:v>
                </c:pt>
                <c:pt idx="97">
                  <c:v>86.777125922119012</c:v>
                </c:pt>
                <c:pt idx="98">
                  <c:v>82.789365081582218</c:v>
                </c:pt>
                <c:pt idx="99">
                  <c:v>80.913666025939165</c:v>
                </c:pt>
                <c:pt idx="100">
                  <c:v>77.956423200346762</c:v>
                </c:pt>
                <c:pt idx="101">
                  <c:v>75.282235716702417</c:v>
                </c:pt>
                <c:pt idx="102">
                  <c:v>74.144793547951849</c:v>
                </c:pt>
                <c:pt idx="103">
                  <c:v>74.110937137302244</c:v>
                </c:pt>
                <c:pt idx="104">
                  <c:v>71.271076070930576</c:v>
                </c:pt>
                <c:pt idx="105">
                  <c:v>70.434471915621543</c:v>
                </c:pt>
                <c:pt idx="106">
                  <c:v>70.297233422897989</c:v>
                </c:pt>
                <c:pt idx="107">
                  <c:v>69.782174855703488</c:v>
                </c:pt>
                <c:pt idx="108">
                  <c:v>70.274363849690417</c:v>
                </c:pt>
                <c:pt idx="109">
                  <c:v>70.716510915663093</c:v>
                </c:pt>
                <c:pt idx="110">
                  <c:v>71.665143580525182</c:v>
                </c:pt>
                <c:pt idx="111">
                  <c:v>73.94301481868024</c:v>
                </c:pt>
                <c:pt idx="112">
                  <c:v>75.686703730898444</c:v>
                </c:pt>
                <c:pt idx="113">
                  <c:v>78.669508611084893</c:v>
                </c:pt>
                <c:pt idx="114">
                  <c:v>81.95956497071893</c:v>
                </c:pt>
                <c:pt idx="115">
                  <c:v>85.795708160061622</c:v>
                </c:pt>
                <c:pt idx="116">
                  <c:v>86.858130524953594</c:v>
                </c:pt>
                <c:pt idx="117">
                  <c:v>86.971144755545538</c:v>
                </c:pt>
                <c:pt idx="118">
                  <c:v>90.316640812263358</c:v>
                </c:pt>
                <c:pt idx="119">
                  <c:v>90.393204134044936</c:v>
                </c:pt>
                <c:pt idx="120">
                  <c:v>91.266852322296472</c:v>
                </c:pt>
                <c:pt idx="121">
                  <c:v>92.008761887846049</c:v>
                </c:pt>
                <c:pt idx="122">
                  <c:v>91.157481002912391</c:v>
                </c:pt>
                <c:pt idx="123">
                  <c:v>88.117238865321269</c:v>
                </c:pt>
                <c:pt idx="124">
                  <c:v>87.57590409743716</c:v>
                </c:pt>
                <c:pt idx="125">
                  <c:v>85.086879004433285</c:v>
                </c:pt>
                <c:pt idx="126">
                  <c:v>82.670173022197559</c:v>
                </c:pt>
                <c:pt idx="127">
                  <c:v>80.201272723556031</c:v>
                </c:pt>
                <c:pt idx="128">
                  <c:v>78.098971408879152</c:v>
                </c:pt>
                <c:pt idx="129">
                  <c:v>74.835721562558319</c:v>
                </c:pt>
                <c:pt idx="130">
                  <c:v>72.631079339858843</c:v>
                </c:pt>
                <c:pt idx="131">
                  <c:v>70.471787679736735</c:v>
                </c:pt>
                <c:pt idx="132">
                  <c:v>68.670576663018437</c:v>
                </c:pt>
                <c:pt idx="133">
                  <c:v>66.35129860334564</c:v>
                </c:pt>
                <c:pt idx="134">
                  <c:v>64.637907672440633</c:v>
                </c:pt>
                <c:pt idx="135">
                  <c:v>62.693267600523541</c:v>
                </c:pt>
                <c:pt idx="136">
                  <c:v>61.914875568618299</c:v>
                </c:pt>
                <c:pt idx="137">
                  <c:v>60.480697613878874</c:v>
                </c:pt>
                <c:pt idx="138">
                  <c:v>59.121143410593504</c:v>
                </c:pt>
                <c:pt idx="139">
                  <c:v>58.47231482132338</c:v>
                </c:pt>
                <c:pt idx="140">
                  <c:v>58.259935331938323</c:v>
                </c:pt>
                <c:pt idx="141">
                  <c:v>58.238099775335286</c:v>
                </c:pt>
                <c:pt idx="142">
                  <c:v>58.025404767045984</c:v>
                </c:pt>
                <c:pt idx="143">
                  <c:v>59.053781214257469</c:v>
                </c:pt>
                <c:pt idx="144">
                  <c:v>60.446717832499417</c:v>
                </c:pt>
                <c:pt idx="145">
                  <c:v>60.888974102039356</c:v>
                </c:pt>
                <c:pt idx="146">
                  <c:v>63.199595574114937</c:v>
                </c:pt>
                <c:pt idx="147">
                  <c:v>64.779573272506241</c:v>
                </c:pt>
                <c:pt idx="148">
                  <c:v>65.924863807216752</c:v>
                </c:pt>
                <c:pt idx="149">
                  <c:v>67.620265647477936</c:v>
                </c:pt>
                <c:pt idx="150">
                  <c:v>67.118625695118681</c:v>
                </c:pt>
                <c:pt idx="151">
                  <c:v>68.168944575125352</c:v>
                </c:pt>
                <c:pt idx="152">
                  <c:v>66.688577420281945</c:v>
                </c:pt>
                <c:pt idx="153">
                  <c:v>66.750201117800316</c:v>
                </c:pt>
                <c:pt idx="154">
                  <c:v>65.257706407137448</c:v>
                </c:pt>
                <c:pt idx="155">
                  <c:v>64.224873094179202</c:v>
                </c:pt>
                <c:pt idx="156">
                  <c:v>62.704988382291049</c:v>
                </c:pt>
                <c:pt idx="157">
                  <c:v>60.487864537863061</c:v>
                </c:pt>
                <c:pt idx="158">
                  <c:v>58.411000557243824</c:v>
                </c:pt>
                <c:pt idx="159">
                  <c:v>56.152721763210138</c:v>
                </c:pt>
                <c:pt idx="160">
                  <c:v>54.751705289818347</c:v>
                </c:pt>
                <c:pt idx="161">
                  <c:v>52.451025475253118</c:v>
                </c:pt>
                <c:pt idx="162">
                  <c:v>51.022925095865503</c:v>
                </c:pt>
                <c:pt idx="163">
                  <c:v>48.519460823445115</c:v>
                </c:pt>
                <c:pt idx="164">
                  <c:v>47.218138320575235</c:v>
                </c:pt>
                <c:pt idx="165">
                  <c:v>45.137344102637144</c:v>
                </c:pt>
                <c:pt idx="166">
                  <c:v>43.40324985931511</c:v>
                </c:pt>
                <c:pt idx="167">
                  <c:v>41.712850938056363</c:v>
                </c:pt>
                <c:pt idx="168">
                  <c:v>40.001724430796457</c:v>
                </c:pt>
                <c:pt idx="169">
                  <c:v>38.789909760293085</c:v>
                </c:pt>
                <c:pt idx="170">
                  <c:v>37.237900350417476</c:v>
                </c:pt>
                <c:pt idx="171">
                  <c:v>36.127697720890865</c:v>
                </c:pt>
                <c:pt idx="172">
                  <c:v>35.20860482568969</c:v>
                </c:pt>
                <c:pt idx="173">
                  <c:v>34.106170398415998</c:v>
                </c:pt>
                <c:pt idx="174">
                  <c:v>32.995996119600022</c:v>
                </c:pt>
                <c:pt idx="175">
                  <c:v>32.149163757101633</c:v>
                </c:pt>
                <c:pt idx="176">
                  <c:v>31.148049491486745</c:v>
                </c:pt>
                <c:pt idx="177">
                  <c:v>30.487225882447092</c:v>
                </c:pt>
                <c:pt idx="178">
                  <c:v>29.840792474336922</c:v>
                </c:pt>
                <c:pt idx="179">
                  <c:v>28.806775619625114</c:v>
                </c:pt>
                <c:pt idx="180">
                  <c:v>28.102096224174602</c:v>
                </c:pt>
                <c:pt idx="181">
                  <c:v>27.639915449253749</c:v>
                </c:pt>
                <c:pt idx="182">
                  <c:v>27.040045359812211</c:v>
                </c:pt>
                <c:pt idx="183">
                  <c:v>26.364307217503665</c:v>
                </c:pt>
                <c:pt idx="184">
                  <c:v>26.191335047624307</c:v>
                </c:pt>
                <c:pt idx="185">
                  <c:v>25.692475429910701</c:v>
                </c:pt>
                <c:pt idx="186">
                  <c:v>25.257479675317882</c:v>
                </c:pt>
                <c:pt idx="187">
                  <c:v>24.922431785787921</c:v>
                </c:pt>
                <c:pt idx="188">
                  <c:v>24.471500214654952</c:v>
                </c:pt>
                <c:pt idx="189">
                  <c:v>24.300673478050157</c:v>
                </c:pt>
                <c:pt idx="190">
                  <c:v>23.906598447880242</c:v>
                </c:pt>
                <c:pt idx="191">
                  <c:v>23.748345789615996</c:v>
                </c:pt>
                <c:pt idx="192">
                  <c:v>23.445731955871452</c:v>
                </c:pt>
                <c:pt idx="193">
                  <c:v>23.409220465953695</c:v>
                </c:pt>
                <c:pt idx="194">
                  <c:v>23.002393242844846</c:v>
                </c:pt>
                <c:pt idx="195">
                  <c:v>22.836243582802126</c:v>
                </c:pt>
                <c:pt idx="196">
                  <c:v>22.660410086624324</c:v>
                </c:pt>
                <c:pt idx="197">
                  <c:v>22.500577323080506</c:v>
                </c:pt>
                <c:pt idx="198">
                  <c:v>22.493454796058359</c:v>
                </c:pt>
                <c:pt idx="199">
                  <c:v>22.416050684434595</c:v>
                </c:pt>
                <c:pt idx="200">
                  <c:v>22.231330072158016</c:v>
                </c:pt>
                <c:pt idx="201">
                  <c:v>22.206695800006855</c:v>
                </c:pt>
                <c:pt idx="202">
                  <c:v>22.289955601620022</c:v>
                </c:pt>
                <c:pt idx="203">
                  <c:v>22.013918498210842</c:v>
                </c:pt>
                <c:pt idx="204">
                  <c:v>22.032039400568465</c:v>
                </c:pt>
                <c:pt idx="205">
                  <c:v>22.14592400600668</c:v>
                </c:pt>
                <c:pt idx="206">
                  <c:v>22.093621035222895</c:v>
                </c:pt>
                <c:pt idx="207">
                  <c:v>22.140800343593583</c:v>
                </c:pt>
                <c:pt idx="208">
                  <c:v>22.16341514713713</c:v>
                </c:pt>
                <c:pt idx="209">
                  <c:v>22.126186842593597</c:v>
                </c:pt>
                <c:pt idx="210">
                  <c:v>22.270924392883899</c:v>
                </c:pt>
                <c:pt idx="211">
                  <c:v>22.306750302290311</c:v>
                </c:pt>
                <c:pt idx="212">
                  <c:v>22.419900121691171</c:v>
                </c:pt>
                <c:pt idx="213">
                  <c:v>22.41069137796876</c:v>
                </c:pt>
                <c:pt idx="214">
                  <c:v>22.498782268958166</c:v>
                </c:pt>
                <c:pt idx="215">
                  <c:v>22.327240594837349</c:v>
                </c:pt>
                <c:pt idx="216">
                  <c:v>22.431589698127937</c:v>
                </c:pt>
                <c:pt idx="217">
                  <c:v>22.054917470086366</c:v>
                </c:pt>
                <c:pt idx="218">
                  <c:v>21.848311208275845</c:v>
                </c:pt>
                <c:pt idx="219">
                  <c:v>21.464863322151359</c:v>
                </c:pt>
                <c:pt idx="220">
                  <c:v>21.126866083795903</c:v>
                </c:pt>
                <c:pt idx="221">
                  <c:v>20.998289095470682</c:v>
                </c:pt>
                <c:pt idx="222">
                  <c:v>20.512349020485999</c:v>
                </c:pt>
                <c:pt idx="223">
                  <c:v>20.067818202573108</c:v>
                </c:pt>
                <c:pt idx="224">
                  <c:v>19.709963857370894</c:v>
                </c:pt>
                <c:pt idx="225">
                  <c:v>19.360394878021907</c:v>
                </c:pt>
                <c:pt idx="226">
                  <c:v>18.968465766025474</c:v>
                </c:pt>
                <c:pt idx="227">
                  <c:v>18.562916243536165</c:v>
                </c:pt>
                <c:pt idx="228">
                  <c:v>18.165298459702171</c:v>
                </c:pt>
                <c:pt idx="229">
                  <c:v>17.735139414435253</c:v>
                </c:pt>
                <c:pt idx="230">
                  <c:v>17.173037903005024</c:v>
                </c:pt>
                <c:pt idx="231">
                  <c:v>16.838091593934223</c:v>
                </c:pt>
                <c:pt idx="232">
                  <c:v>16.391478850564454</c:v>
                </c:pt>
                <c:pt idx="233">
                  <c:v>15.958357181050815</c:v>
                </c:pt>
                <c:pt idx="234">
                  <c:v>15.476819499890553</c:v>
                </c:pt>
                <c:pt idx="235">
                  <c:v>15.090121772460407</c:v>
                </c:pt>
                <c:pt idx="236">
                  <c:v>14.923548576509347</c:v>
                </c:pt>
                <c:pt idx="237">
                  <c:v>14.542337850667536</c:v>
                </c:pt>
                <c:pt idx="238">
                  <c:v>14.458590514317621</c:v>
                </c:pt>
                <c:pt idx="239">
                  <c:v>14.341358631616458</c:v>
                </c:pt>
                <c:pt idx="240">
                  <c:v>14.104519805172458</c:v>
                </c:pt>
                <c:pt idx="241">
                  <c:v>13.934668315720046</c:v>
                </c:pt>
                <c:pt idx="242">
                  <c:v>13.816063703561667</c:v>
                </c:pt>
                <c:pt idx="243">
                  <c:v>13.58848961093463</c:v>
                </c:pt>
                <c:pt idx="244">
                  <c:v>13.525042836321518</c:v>
                </c:pt>
                <c:pt idx="245">
                  <c:v>13.269733474269742</c:v>
                </c:pt>
                <c:pt idx="246">
                  <c:v>13.268163642613217</c:v>
                </c:pt>
                <c:pt idx="247">
                  <c:v>13.142580408835784</c:v>
                </c:pt>
                <c:pt idx="248">
                  <c:v>12.995843297219835</c:v>
                </c:pt>
                <c:pt idx="249">
                  <c:v>12.757707253651461</c:v>
                </c:pt>
                <c:pt idx="250">
                  <c:v>12.8964438350813</c:v>
                </c:pt>
                <c:pt idx="251">
                  <c:v>12.627231900842162</c:v>
                </c:pt>
                <c:pt idx="252">
                  <c:v>12.727415941510117</c:v>
                </c:pt>
                <c:pt idx="253">
                  <c:v>12.59691116164322</c:v>
                </c:pt>
                <c:pt idx="254">
                  <c:v>12.456082082731882</c:v>
                </c:pt>
                <c:pt idx="255">
                  <c:v>12.398557388485642</c:v>
                </c:pt>
                <c:pt idx="256">
                  <c:v>12.406683676235843</c:v>
                </c:pt>
                <c:pt idx="257">
                  <c:v>12.317195760755567</c:v>
                </c:pt>
                <c:pt idx="258">
                  <c:v>12.315565447643166</c:v>
                </c:pt>
                <c:pt idx="259">
                  <c:v>12.219988946133526</c:v>
                </c:pt>
                <c:pt idx="260">
                  <c:v>12.23770822348888</c:v>
                </c:pt>
                <c:pt idx="261">
                  <c:v>12.325525550142629</c:v>
                </c:pt>
                <c:pt idx="262">
                  <c:v>12.292017735831905</c:v>
                </c:pt>
                <c:pt idx="263">
                  <c:v>12.322561176319141</c:v>
                </c:pt>
                <c:pt idx="264">
                  <c:v>12.350236750527984</c:v>
                </c:pt>
                <c:pt idx="265">
                  <c:v>12.591376283642603</c:v>
                </c:pt>
                <c:pt idx="266">
                  <c:v>12.489728886634111</c:v>
                </c:pt>
                <c:pt idx="267">
                  <c:v>12.579029884276679</c:v>
                </c:pt>
                <c:pt idx="268">
                  <c:v>12.615810603514547</c:v>
                </c:pt>
                <c:pt idx="269">
                  <c:v>12.587020930077415</c:v>
                </c:pt>
                <c:pt idx="270">
                  <c:v>12.635750344808912</c:v>
                </c:pt>
                <c:pt idx="271">
                  <c:v>12.760427729197545</c:v>
                </c:pt>
                <c:pt idx="272">
                  <c:v>12.896240593283437</c:v>
                </c:pt>
                <c:pt idx="273">
                  <c:v>12.87621254005353</c:v>
                </c:pt>
                <c:pt idx="274">
                  <c:v>13.036784419935429</c:v>
                </c:pt>
                <c:pt idx="275">
                  <c:v>13.057716063951375</c:v>
                </c:pt>
                <c:pt idx="276">
                  <c:v>13.081308053282555</c:v>
                </c:pt>
                <c:pt idx="277">
                  <c:v>13.216625459579518</c:v>
                </c:pt>
                <c:pt idx="278">
                  <c:v>13.260037291125627</c:v>
                </c:pt>
                <c:pt idx="279">
                  <c:v>13.238611603010213</c:v>
                </c:pt>
                <c:pt idx="280">
                  <c:v>13.245353561243974</c:v>
                </c:pt>
                <c:pt idx="281">
                  <c:v>13.384003136103274</c:v>
                </c:pt>
                <c:pt idx="282">
                  <c:v>13.353412532364018</c:v>
                </c:pt>
                <c:pt idx="283">
                  <c:v>13.318998174538137</c:v>
                </c:pt>
                <c:pt idx="284">
                  <c:v>13.175460592960007</c:v>
                </c:pt>
                <c:pt idx="285">
                  <c:v>13.029255610541441</c:v>
                </c:pt>
                <c:pt idx="286">
                  <c:v>12.978476241696626</c:v>
                </c:pt>
                <c:pt idx="287">
                  <c:v>12.846297544514528</c:v>
                </c:pt>
                <c:pt idx="288">
                  <c:v>12.691132105013821</c:v>
                </c:pt>
                <c:pt idx="289">
                  <c:v>12.511208282609005</c:v>
                </c:pt>
                <c:pt idx="290">
                  <c:v>12.375464184471639</c:v>
                </c:pt>
                <c:pt idx="291">
                  <c:v>12.30321483159787</c:v>
                </c:pt>
                <c:pt idx="292">
                  <c:v>12.172059175121831</c:v>
                </c:pt>
                <c:pt idx="293">
                  <c:v>12.001272278954275</c:v>
                </c:pt>
                <c:pt idx="294">
                  <c:v>11.960658115363913</c:v>
                </c:pt>
                <c:pt idx="295">
                  <c:v>11.70983175051515</c:v>
                </c:pt>
                <c:pt idx="296">
                  <c:v>11.618178926059045</c:v>
                </c:pt>
                <c:pt idx="297">
                  <c:v>11.514368123345776</c:v>
                </c:pt>
                <c:pt idx="298">
                  <c:v>11.424453927087598</c:v>
                </c:pt>
                <c:pt idx="299">
                  <c:v>11.340378063265234</c:v>
                </c:pt>
                <c:pt idx="300">
                  <c:v>11.223024039994925</c:v>
                </c:pt>
                <c:pt idx="301">
                  <c:v>11.192054182116408</c:v>
                </c:pt>
                <c:pt idx="302">
                  <c:v>11.049805684626335</c:v>
                </c:pt>
                <c:pt idx="303">
                  <c:v>10.944864714547293</c:v>
                </c:pt>
                <c:pt idx="304">
                  <c:v>10.891394122038037</c:v>
                </c:pt>
                <c:pt idx="305">
                  <c:v>10.785624580574222</c:v>
                </c:pt>
                <c:pt idx="306">
                  <c:v>10.761966391815804</c:v>
                </c:pt>
                <c:pt idx="307">
                  <c:v>10.632960948772961</c:v>
                </c:pt>
                <c:pt idx="308">
                  <c:v>10.483977109397529</c:v>
                </c:pt>
                <c:pt idx="309">
                  <c:v>10.428025148255983</c:v>
                </c:pt>
                <c:pt idx="310">
                  <c:v>10.380187276256038</c:v>
                </c:pt>
                <c:pt idx="311">
                  <c:v>10.309979617944919</c:v>
                </c:pt>
                <c:pt idx="312">
                  <c:v>10.181136724742828</c:v>
                </c:pt>
                <c:pt idx="313">
                  <c:v>10.033064327581087</c:v>
                </c:pt>
                <c:pt idx="314">
                  <c:v>9.9725083981757052</c:v>
                </c:pt>
                <c:pt idx="315">
                  <c:v>9.8979036313248798</c:v>
                </c:pt>
                <c:pt idx="316">
                  <c:v>9.9692988826718647</c:v>
                </c:pt>
                <c:pt idx="317">
                  <c:v>9.8882093841966707</c:v>
                </c:pt>
                <c:pt idx="318">
                  <c:v>9.8459957247250713</c:v>
                </c:pt>
                <c:pt idx="319">
                  <c:v>9.8165544868970755</c:v>
                </c:pt>
                <c:pt idx="320">
                  <c:v>9.745787329855375</c:v>
                </c:pt>
                <c:pt idx="321">
                  <c:v>9.7619240855274256</c:v>
                </c:pt>
                <c:pt idx="322">
                  <c:v>9.7129411989590153</c:v>
                </c:pt>
                <c:pt idx="323">
                  <c:v>9.8434748676954769</c:v>
                </c:pt>
                <c:pt idx="324">
                  <c:v>9.8716918761201669</c:v>
                </c:pt>
                <c:pt idx="325">
                  <c:v>9.8965097239124589</c:v>
                </c:pt>
                <c:pt idx="326">
                  <c:v>9.9509915130911395</c:v>
                </c:pt>
                <c:pt idx="327">
                  <c:v>9.9335976257862058</c:v>
                </c:pt>
                <c:pt idx="328">
                  <c:v>9.9959682590852026</c:v>
                </c:pt>
                <c:pt idx="329">
                  <c:v>9.9735679626173805</c:v>
                </c:pt>
                <c:pt idx="330">
                  <c:v>10.101672196877189</c:v>
                </c:pt>
                <c:pt idx="331">
                  <c:v>10.078941807412775</c:v>
                </c:pt>
                <c:pt idx="332">
                  <c:v>10.270269584318157</c:v>
                </c:pt>
                <c:pt idx="333">
                  <c:v>10.294774399400922</c:v>
                </c:pt>
                <c:pt idx="334">
                  <c:v>10.425975895399461</c:v>
                </c:pt>
                <c:pt idx="335">
                  <c:v>10.378664306714199</c:v>
                </c:pt>
                <c:pt idx="336">
                  <c:v>10.481882069230778</c:v>
                </c:pt>
                <c:pt idx="337">
                  <c:v>10.620749402645743</c:v>
                </c:pt>
                <c:pt idx="338">
                  <c:v>10.632499486557208</c:v>
                </c:pt>
                <c:pt idx="339">
                  <c:v>10.593346149777062</c:v>
                </c:pt>
                <c:pt idx="340">
                  <c:v>10.688229340448743</c:v>
                </c:pt>
                <c:pt idx="341">
                  <c:v>10.751199956488563</c:v>
                </c:pt>
                <c:pt idx="342">
                  <c:v>10.735187495651189</c:v>
                </c:pt>
                <c:pt idx="343">
                  <c:v>10.753068672405789</c:v>
                </c:pt>
                <c:pt idx="344">
                  <c:v>10.740421654714737</c:v>
                </c:pt>
                <c:pt idx="345">
                  <c:v>10.734338277688948</c:v>
                </c:pt>
                <c:pt idx="346">
                  <c:v>10.734740325395251</c:v>
                </c:pt>
                <c:pt idx="347">
                  <c:v>10.70442213685601</c:v>
                </c:pt>
                <c:pt idx="348">
                  <c:v>10.654622077825479</c:v>
                </c:pt>
                <c:pt idx="349">
                  <c:v>10.593983541883063</c:v>
                </c:pt>
                <c:pt idx="350">
                  <c:v>10.589008121110965</c:v>
                </c:pt>
                <c:pt idx="351">
                  <c:v>10.583576033415738</c:v>
                </c:pt>
                <c:pt idx="352">
                  <c:v>10.418707659031497</c:v>
                </c:pt>
                <c:pt idx="353">
                  <c:v>10.346484318666626</c:v>
                </c:pt>
                <c:pt idx="354">
                  <c:v>10.260831642401172</c:v>
                </c:pt>
                <c:pt idx="355">
                  <c:v>10.287100232410012</c:v>
                </c:pt>
                <c:pt idx="356">
                  <c:v>10.238988215540303</c:v>
                </c:pt>
                <c:pt idx="357">
                  <c:v>10.125054208387155</c:v>
                </c:pt>
                <c:pt idx="358">
                  <c:v>9.982418682455318</c:v>
                </c:pt>
                <c:pt idx="359">
                  <c:v>9.9922721115290187</c:v>
                </c:pt>
                <c:pt idx="360">
                  <c:v>9.8971027009538375</c:v>
                </c:pt>
                <c:pt idx="361">
                  <c:v>9.7976556710200384</c:v>
                </c:pt>
                <c:pt idx="362">
                  <c:v>9.8440370903699659</c:v>
                </c:pt>
                <c:pt idx="363">
                  <c:v>9.8181849398824852</c:v>
                </c:pt>
                <c:pt idx="364">
                  <c:v>9.6445117023249622</c:v>
                </c:pt>
                <c:pt idx="365">
                  <c:v>9.6547700009541586</c:v>
                </c:pt>
                <c:pt idx="366">
                  <c:v>9.568180330330506</c:v>
                </c:pt>
                <c:pt idx="367">
                  <c:v>9.5425450134207495</c:v>
                </c:pt>
                <c:pt idx="368">
                  <c:v>9.5185604974394664</c:v>
                </c:pt>
                <c:pt idx="369">
                  <c:v>9.4216351840877905</c:v>
                </c:pt>
                <c:pt idx="370">
                  <c:v>9.2770838863216341</c:v>
                </c:pt>
                <c:pt idx="371">
                  <c:v>9.2019085417850874</c:v>
                </c:pt>
                <c:pt idx="372">
                  <c:v>9.2302410937845707</c:v>
                </c:pt>
                <c:pt idx="373">
                  <c:v>9.15581749251578</c:v>
                </c:pt>
                <c:pt idx="374">
                  <c:v>9.1299263577384409</c:v>
                </c:pt>
                <c:pt idx="375">
                  <c:v>9.0979871365125291</c:v>
                </c:pt>
                <c:pt idx="376">
                  <c:v>9.0210307349916548</c:v>
                </c:pt>
                <c:pt idx="377">
                  <c:v>8.9233640833990648</c:v>
                </c:pt>
                <c:pt idx="378">
                  <c:v>8.7868355696555227</c:v>
                </c:pt>
                <c:pt idx="379">
                  <c:v>8.7629748662584461</c:v>
                </c:pt>
                <c:pt idx="380">
                  <c:v>8.639703171531437</c:v>
                </c:pt>
                <c:pt idx="381">
                  <c:v>8.6887903383467346</c:v>
                </c:pt>
                <c:pt idx="382">
                  <c:v>8.7064954879460856</c:v>
                </c:pt>
                <c:pt idx="383">
                  <c:v>8.7088732864649501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E8-4B4C-8DCE-3060339F9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41328"/>
        <c:axId val="656241872"/>
      </c:lineChart>
      <c:catAx>
        <c:axId val="656241328"/>
        <c:scaling>
          <c:orientation val="minMax"/>
        </c:scaling>
        <c:delete val="0"/>
        <c:axPos val="b"/>
        <c:numFmt formatCode="m/d/yy\ 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41872"/>
        <c:crosses val="autoZero"/>
        <c:auto val="0"/>
        <c:lblAlgn val="ctr"/>
        <c:lblOffset val="100"/>
        <c:tickLblSkip val="50"/>
        <c:noMultiLvlLbl val="0"/>
      </c:catAx>
      <c:valAx>
        <c:axId val="65624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 (m3/s)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4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3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0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6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3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7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8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8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68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NFIE RAPID models with measured river flood hydrographs.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Jeffery A Watson</a:t>
            </a:r>
          </a:p>
          <a:p>
            <a:r>
              <a:rPr lang="en-US" sz="2800" dirty="0" smtClean="0"/>
              <a:t>Department of Geosciences, University of Texas at Austin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73259" y="1454727"/>
            <a:ext cx="10772775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objectives: Flood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Generate flood hydrographs from in-situ water level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Generate hydrographs from NFIE RAPID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Identify potential sources of disagreement between modelled and measured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13" y="0"/>
            <a:ext cx="10772775" cy="1658198"/>
          </a:xfrm>
        </p:spPr>
        <p:txBody>
          <a:bodyPr/>
          <a:lstStyle/>
          <a:p>
            <a:r>
              <a:rPr lang="en-US" dirty="0" smtClean="0"/>
              <a:t>Study Reach: Lower Colorado River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42" y="506760"/>
            <a:ext cx="9036371" cy="698271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" y="3815541"/>
            <a:ext cx="3092514" cy="205966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188062" y="4438996"/>
            <a:ext cx="2339905" cy="540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305" y="5875203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Longhorn 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October Flooding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673482"/>
            <a:ext cx="10753725" cy="2742156"/>
          </a:xfrm>
        </p:spPr>
      </p:pic>
      <p:sp>
        <p:nvSpPr>
          <p:cNvPr id="5" name="Rectangle 4"/>
          <p:cNvSpPr/>
          <p:nvPr/>
        </p:nvSpPr>
        <p:spPr>
          <a:xfrm>
            <a:off x="8354291" y="4547062"/>
            <a:ext cx="1970116" cy="24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592887" y="3898669"/>
            <a:ext cx="174568" cy="648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03178" y="3632662"/>
            <a:ext cx="21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Colorado River at 183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5978" y="5122906"/>
            <a:ext cx="1970116" cy="24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71906" y="5216508"/>
            <a:ext cx="374072" cy="808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6080" y="6047010"/>
            <a:ext cx="254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Colorado River at Bastrop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00647" y="3116149"/>
            <a:ext cx="61514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69375" y="2046274"/>
            <a:ext cx="24127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Flood peak arrival offset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3300153" y="2404186"/>
            <a:ext cx="108065" cy="711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00647" y="2923833"/>
            <a:ext cx="0" cy="38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10248" y="2923833"/>
            <a:ext cx="4156" cy="38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69711" y="3615039"/>
            <a:ext cx="832317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well does NFIE RAPID predict these floods?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4" grpId="0"/>
      <p:bldP spid="18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91" y="-123922"/>
            <a:ext cx="10772775" cy="1658198"/>
          </a:xfrm>
        </p:spPr>
        <p:txBody>
          <a:bodyPr/>
          <a:lstStyle/>
          <a:p>
            <a:r>
              <a:rPr lang="en-US" dirty="0" smtClean="0"/>
              <a:t>ADCP discharge measurements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0" y="1534276"/>
            <a:ext cx="2783179" cy="3092421"/>
          </a:xfrm>
        </p:spPr>
      </p:pic>
      <p:sp>
        <p:nvSpPr>
          <p:cNvPr id="7" name="TextBox 6"/>
          <p:cNvSpPr txBox="1"/>
          <p:nvPr/>
        </p:nvSpPr>
        <p:spPr>
          <a:xfrm>
            <a:off x="286789" y="596172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from USGS: http://pubs.usgs.gov/sir/2005/5183/Figure6.gif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4953" y="1310522"/>
            <a:ext cx="4635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Q=A*V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ADCP records depth and velocity along a cross-section.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Discharge calculated from these measurements.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91" y="2145512"/>
            <a:ext cx="3373960" cy="21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45284" y="4176546"/>
            <a:ext cx="249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Direction (azimuth)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062" y="1937151"/>
            <a:ext cx="69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Bank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17933" y="2080839"/>
            <a:ext cx="69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RightBank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990" y="3127128"/>
            <a:ext cx="204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Q=8.1 +/- 0.4 m</a:t>
            </a:r>
            <a:r>
              <a:rPr lang="en-US" sz="2000" b="1" baseline="30000" dirty="0"/>
              <a:t>3</a:t>
            </a:r>
            <a:r>
              <a:rPr lang="en-US" sz="2000" b="1" dirty="0"/>
              <a:t>/s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43" y="1784827"/>
            <a:ext cx="7124700" cy="1428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43" y="3707519"/>
            <a:ext cx="7124700" cy="142875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99035" y="422641"/>
            <a:ext cx="10772775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ADCP discharge measurements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42118" y="5435527"/>
            <a:ext cx="471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collected by Peter </a:t>
            </a:r>
            <a:r>
              <a:rPr lang="en-US" b="1" dirty="0" err="1" smtClean="0"/>
              <a:t>Knappett’s</a:t>
            </a:r>
            <a:r>
              <a:rPr lang="en-US" b="1" dirty="0" smtClean="0"/>
              <a:t> Research team, Texas A&amp;M, May 2015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88379" y="1365648"/>
            <a:ext cx="137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Flow Velocity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1488" y="3263424"/>
            <a:ext cx="149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Flow Direction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217933" y="3177198"/>
            <a:ext cx="1879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Q=A*V </a:t>
            </a:r>
          </a:p>
        </p:txBody>
      </p:sp>
    </p:spTree>
    <p:extLst>
      <p:ext uri="{BB962C8B-B14F-4D97-AF65-F5344CB8AC3E}">
        <p14:creationId xmlns:p14="http://schemas.microsoft.com/office/powerpoint/2010/main" val="37917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9035" y="422641"/>
            <a:ext cx="10772775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Stage-discharge curves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99" y="3942324"/>
            <a:ext cx="3123866" cy="2546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99" y="1234564"/>
            <a:ext cx="3123866" cy="2621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035" y="6488668"/>
            <a:ext cx="6871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Data collected by Peter </a:t>
            </a:r>
            <a:r>
              <a:rPr lang="en-US" b="1" dirty="0" err="1"/>
              <a:t>Knappett’s</a:t>
            </a:r>
            <a:r>
              <a:rPr lang="en-US" b="1" dirty="0"/>
              <a:t> Research team, Texas A&amp;M, May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8051" y="1686758"/>
            <a:ext cx="7930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Provides relationship between water level and discharge.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We have water level time series from </a:t>
            </a:r>
            <a:r>
              <a:rPr lang="en-US" sz="3600" b="1" dirty="0" smtClean="0"/>
              <a:t>pressure transducers.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Allows us to calculate discharge hydrographs from water levels.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59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27215"/>
              </p:ext>
            </p:extLst>
          </p:nvPr>
        </p:nvGraphicFramePr>
        <p:xfrm>
          <a:off x="1762125" y="281781"/>
          <a:ext cx="8667750" cy="629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2818016" y="281781"/>
            <a:ext cx="1471351" cy="18712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1318" y="101697"/>
            <a:ext cx="2676698" cy="94570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flood peak arrivals match NFIE RAPID modelled predictions?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818016" y="281781"/>
            <a:ext cx="515388" cy="935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31178" y="1704109"/>
            <a:ext cx="2552007" cy="448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83185" y="1151871"/>
            <a:ext cx="2676698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is downstream site discharge lower?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5085" y="224443"/>
            <a:ext cx="10772775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What’s next?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34" y="324196"/>
            <a:ext cx="887498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11" y="4885381"/>
            <a:ext cx="6329185" cy="1100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34" y="855283"/>
            <a:ext cx="7547852" cy="132588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755467" y="3811507"/>
            <a:ext cx="376845" cy="1200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753600" y="1882641"/>
            <a:ext cx="346903" cy="1975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067" y="1608667"/>
            <a:ext cx="391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Identify stream segment </a:t>
            </a:r>
            <a:r>
              <a:rPr lang="en-US" sz="2800" dirty="0" err="1" smtClean="0"/>
              <a:t>comids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hydrographs from NFIE RAPID data at those stream segments.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Compare flood peak arrival time and discharge between NFIE and measured hydrographs.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61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512</TotalTime>
  <Words>244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Metropolitan</vt:lpstr>
      <vt:lpstr>Comparing NFIE RAPID models with measured river flood hydrographs.</vt:lpstr>
      <vt:lpstr>Project objectives: Flood modelling</vt:lpstr>
      <vt:lpstr>Study Reach: Lower Colorado River</vt:lpstr>
      <vt:lpstr>Late October Flooding</vt:lpstr>
      <vt:lpstr>ADCP discharge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NFIE RAPID models with measured river hydrographs.</dc:title>
  <dc:creator>Jeff</dc:creator>
  <cp:lastModifiedBy>Maidment, David R</cp:lastModifiedBy>
  <cp:revision>21</cp:revision>
  <dcterms:created xsi:type="dcterms:W3CDTF">2015-11-11T23:28:24Z</dcterms:created>
  <dcterms:modified xsi:type="dcterms:W3CDTF">2015-11-12T16:34:35Z</dcterms:modified>
</cp:coreProperties>
</file>