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5" r:id="rId3"/>
  </p:sldMasterIdLst>
  <p:notesMasterIdLst>
    <p:notesMasterId r:id="rId12"/>
  </p:notesMasterIdLst>
  <p:sldIdLst>
    <p:sldId id="265" r:id="rId4"/>
    <p:sldId id="261" r:id="rId5"/>
    <p:sldId id="257" r:id="rId6"/>
    <p:sldId id="258" r:id="rId7"/>
    <p:sldId id="264" r:id="rId8"/>
    <p:sldId id="259" r:id="rId9"/>
    <p:sldId id="260" r:id="rId10"/>
    <p:sldId id="26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90" d="100"/>
          <a:sy n="90" d="100"/>
        </p:scale>
        <p:origin x="60" y="7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3F25AB-7D82-4C8E-855B-13F191079766}" type="datetimeFigureOut">
              <a:rPr lang="en-US" smtClean="0"/>
              <a:t>5/29/2017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87F5F8-C344-4B25-BB15-D751C68FA237}" type="slidenum">
              <a:rPr lang="en-US" smtClean="0"/>
              <a:t>‹#›</a:t>
            </a:fld>
            <a:endParaRPr lang="en-US"/>
          </a:p>
        </p:txBody>
      </p:sp>
    </p:spTree>
    <p:extLst>
      <p:ext uri="{BB962C8B-B14F-4D97-AF65-F5344CB8AC3E}">
        <p14:creationId xmlns:p14="http://schemas.microsoft.com/office/powerpoint/2010/main" val="2828223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5249" indent="-290480" eaLnBrk="0" hangingPunct="0">
              <a:defRPr>
                <a:solidFill>
                  <a:schemeClr val="tx1"/>
                </a:solidFill>
                <a:latin typeface="Arial" charset="0"/>
              </a:defRPr>
            </a:lvl2pPr>
            <a:lvl3pPr marL="1161922" indent="-232384" eaLnBrk="0" hangingPunct="0">
              <a:defRPr>
                <a:solidFill>
                  <a:schemeClr val="tx1"/>
                </a:solidFill>
                <a:latin typeface="Arial" charset="0"/>
              </a:defRPr>
            </a:lvl3pPr>
            <a:lvl4pPr marL="1626691" indent="-232384" eaLnBrk="0" hangingPunct="0">
              <a:defRPr>
                <a:solidFill>
                  <a:schemeClr val="tx1"/>
                </a:solidFill>
                <a:latin typeface="Arial" charset="0"/>
              </a:defRPr>
            </a:lvl4pPr>
            <a:lvl5pPr marL="2091459" indent="-232384" eaLnBrk="0" hangingPunct="0">
              <a:defRPr>
                <a:solidFill>
                  <a:schemeClr val="tx1"/>
                </a:solidFill>
                <a:latin typeface="Arial" charset="0"/>
              </a:defRPr>
            </a:lvl5pPr>
            <a:lvl6pPr marL="2556227" indent="-232384" eaLnBrk="0" fontAlgn="base" hangingPunct="0">
              <a:spcBef>
                <a:spcPct val="0"/>
              </a:spcBef>
              <a:spcAft>
                <a:spcPct val="0"/>
              </a:spcAft>
              <a:defRPr>
                <a:solidFill>
                  <a:schemeClr val="tx1"/>
                </a:solidFill>
                <a:latin typeface="Arial" charset="0"/>
              </a:defRPr>
            </a:lvl6pPr>
            <a:lvl7pPr marL="3020996" indent="-232384" eaLnBrk="0" fontAlgn="base" hangingPunct="0">
              <a:spcBef>
                <a:spcPct val="0"/>
              </a:spcBef>
              <a:spcAft>
                <a:spcPct val="0"/>
              </a:spcAft>
              <a:defRPr>
                <a:solidFill>
                  <a:schemeClr val="tx1"/>
                </a:solidFill>
                <a:latin typeface="Arial" charset="0"/>
              </a:defRPr>
            </a:lvl7pPr>
            <a:lvl8pPr marL="3485765" indent="-232384" eaLnBrk="0" fontAlgn="base" hangingPunct="0">
              <a:spcBef>
                <a:spcPct val="0"/>
              </a:spcBef>
              <a:spcAft>
                <a:spcPct val="0"/>
              </a:spcAft>
              <a:defRPr>
                <a:solidFill>
                  <a:schemeClr val="tx1"/>
                </a:solidFill>
                <a:latin typeface="Arial" charset="0"/>
              </a:defRPr>
            </a:lvl8pPr>
            <a:lvl9pPr marL="3950534" indent="-232384"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871CD6B-8189-46A2-A640-20E176CBE7F0}"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384" indent="-232384"/>
            <a:r>
              <a:rPr lang="en-US" smtClean="0"/>
              <a:t>There are four basic problems to be solved in natural water systems:</a:t>
            </a:r>
          </a:p>
          <a:p>
            <a:pPr marL="232384" indent="-232384">
              <a:buFontTx/>
              <a:buAutoNum type="arabicParenBoth"/>
            </a:pPr>
            <a:r>
              <a:rPr lang="en-US" smtClean="0"/>
              <a:t>Flooding – how to characterize and mitigate floods</a:t>
            </a:r>
          </a:p>
          <a:p>
            <a:pPr marL="232384" indent="-232384">
              <a:buFontTx/>
              <a:buAutoNum type="arabicParenBoth"/>
            </a:pPr>
            <a:r>
              <a:rPr lang="en-US" smtClean="0"/>
              <a:t> Droughts – how to assess water availability and define water supply</a:t>
            </a:r>
          </a:p>
          <a:p>
            <a:pPr marL="232384" indent="-232384">
              <a:buFontTx/>
              <a:buAutoNum type="arabicParenBoth"/>
            </a:pPr>
            <a:r>
              <a:rPr lang="en-US" smtClean="0"/>
              <a:t> Dirty water – how to assess water quality assessment and calculate Total Maximum Daily Load estimates</a:t>
            </a:r>
          </a:p>
          <a:p>
            <a:pPr marL="232384" indent="-232384">
              <a:buFontTx/>
              <a:buAutoNum type="arabicParenBoth"/>
            </a:pPr>
            <a:r>
              <a:rPr lang="en-US" smtClean="0"/>
              <a:t> Environmental Issues – how to ensure that there is enough water quantity and quality to support aquatic life?</a:t>
            </a:r>
          </a:p>
        </p:txBody>
      </p:sp>
    </p:spTree>
    <p:extLst>
      <p:ext uri="{BB962C8B-B14F-4D97-AF65-F5344CB8AC3E}">
        <p14:creationId xmlns:p14="http://schemas.microsoft.com/office/powerpoint/2010/main" val="2618222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E83628-EFEA-4E2D-B692-9EBA7AE0EB7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t>After completing a Handbook of Hydrology, I asked myself the question: </a:t>
            </a:r>
            <a:r>
              <a:rPr lang="en-US" sz="1400" b="0" dirty="0" smtClean="0">
                <a:solidFill>
                  <a:schemeClr val="tx2">
                    <a:lumMod val="75000"/>
                    <a:lumOff val="25000"/>
                  </a:schemeClr>
                </a:solidFill>
              </a:rPr>
              <a:t>how is new knowledge discovered in hydrology?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2">
                    <a:lumMod val="75000"/>
                    <a:lumOff val="25000"/>
                  </a:schemeClr>
                </a:solidFill>
              </a:rPr>
              <a:t>&lt;Click&gt;</a:t>
            </a:r>
            <a:r>
              <a:rPr lang="en-US" sz="1400" b="0" baseline="0" dirty="0" smtClean="0">
                <a:solidFill>
                  <a:schemeClr val="tx2">
                    <a:lumMod val="75000"/>
                    <a:lumOff val="25000"/>
                  </a:schemeClr>
                </a:solidFill>
              </a:rPr>
              <a:t> to show answers</a:t>
            </a:r>
            <a:endParaRPr lang="en-US" sz="1400" b="0" dirty="0" smtClean="0">
              <a:solidFill>
                <a:schemeClr val="tx2">
                  <a:lumMod val="75000"/>
                  <a:lumOff val="25000"/>
                </a:schemeClr>
              </a:solidFill>
            </a:endParaRPr>
          </a:p>
          <a:p>
            <a:r>
              <a:rPr lang="en-US" sz="1400" dirty="0" smtClean="0"/>
              <a:t>By </a:t>
            </a:r>
            <a:r>
              <a:rPr lang="en-US" sz="1400" dirty="0" smtClean="0">
                <a:solidFill>
                  <a:schemeClr val="tx2">
                    <a:lumMod val="75000"/>
                    <a:lumOff val="25000"/>
                  </a:schemeClr>
                </a:solidFill>
              </a:rPr>
              <a:t>deduction</a:t>
            </a:r>
            <a:r>
              <a:rPr lang="en-US" sz="1400" dirty="0" smtClean="0"/>
              <a:t> from existing knowledge</a:t>
            </a:r>
          </a:p>
          <a:p>
            <a:r>
              <a:rPr lang="en-US" sz="1400" dirty="0" smtClean="0"/>
              <a:t>By</a:t>
            </a:r>
            <a:r>
              <a:rPr lang="en-US" sz="1400" dirty="0" smtClean="0">
                <a:solidFill>
                  <a:schemeClr val="tx2">
                    <a:lumMod val="75000"/>
                    <a:lumOff val="25000"/>
                  </a:schemeClr>
                </a:solidFill>
              </a:rPr>
              <a:t> experiment </a:t>
            </a:r>
            <a:r>
              <a:rPr lang="en-US" sz="1400" dirty="0" smtClean="0"/>
              <a:t>in a laboratory</a:t>
            </a:r>
          </a:p>
          <a:p>
            <a:r>
              <a:rPr lang="en-US" sz="1400" dirty="0" smtClean="0"/>
              <a:t>By </a:t>
            </a:r>
            <a:r>
              <a:rPr lang="en-US" sz="1400" dirty="0" smtClean="0">
                <a:solidFill>
                  <a:schemeClr val="tx2">
                    <a:lumMod val="75000"/>
                    <a:lumOff val="25000"/>
                  </a:schemeClr>
                </a:solidFill>
              </a:rPr>
              <a:t>observation</a:t>
            </a:r>
            <a:r>
              <a:rPr lang="en-US" sz="1400" dirty="0" smtClean="0"/>
              <a:t> of the natural environment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smtClean="0">
              <a:solidFill>
                <a:schemeClr val="tx2">
                  <a:lumMod val="75000"/>
                  <a:lumOff val="25000"/>
                </a:schemeClr>
              </a:solidFill>
            </a:endParaRPr>
          </a:p>
        </p:txBody>
      </p:sp>
    </p:spTree>
    <p:extLst>
      <p:ext uri="{BB962C8B-B14F-4D97-AF65-F5344CB8AC3E}">
        <p14:creationId xmlns:p14="http://schemas.microsoft.com/office/powerpoint/2010/main" val="329724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38" indent="-173038">
              <a:lnSpc>
                <a:spcPct val="90000"/>
              </a:lnSpc>
              <a:buFont typeface="Arial" pitchFamily="34" charset="0"/>
              <a:buChar char="•"/>
            </a:pPr>
            <a:r>
              <a:rPr lang="en-US" b="1" dirty="0" smtClean="0">
                <a:solidFill>
                  <a:schemeClr val="accent4">
                    <a:lumMod val="50000"/>
                  </a:schemeClr>
                </a:solidFill>
              </a:rPr>
              <a:t>Experiment</a:t>
            </a:r>
            <a:r>
              <a:rPr lang="en-US" dirty="0" smtClean="0"/>
              <a:t> is the classical path of laboratory science </a:t>
            </a:r>
            <a:r>
              <a:rPr lang="en-US" i="1" dirty="0" smtClean="0"/>
              <a:t>– </a:t>
            </a:r>
            <a:r>
              <a:rPr lang="en-US" dirty="0" smtClean="0">
                <a:solidFill>
                  <a:srgbClr val="16618C"/>
                </a:solidFill>
              </a:rPr>
              <a:t>a simplified view of the natural world is replicated under controlled conditions</a:t>
            </a:r>
          </a:p>
          <a:p>
            <a:pPr marL="173038" indent="-173038">
              <a:lnSpc>
                <a:spcPct val="90000"/>
              </a:lnSpc>
              <a:buFont typeface="Arial" pitchFamily="34" charset="0"/>
              <a:buChar char="•"/>
            </a:pPr>
            <a:endParaRPr lang="en-US" dirty="0" smtClean="0"/>
          </a:p>
          <a:p>
            <a:pPr marL="173038" indent="-173038">
              <a:buFont typeface="Arial" pitchFamily="34" charset="0"/>
              <a:buChar char="•"/>
            </a:pPr>
            <a:r>
              <a:rPr lang="en-US" dirty="0" smtClean="0"/>
              <a:t>Pasteur showed that microorganisms cause disease and discovered vaccination</a:t>
            </a:r>
          </a:p>
          <a:p>
            <a:pPr marL="173038" lvl="1" indent="-173038">
              <a:buFont typeface="Arial" pitchFamily="34" charset="0"/>
              <a:buChar char="•"/>
            </a:pPr>
            <a:r>
              <a:rPr lang="en-US" dirty="0" smtClean="0"/>
              <a:t>a foundation of scientific medicine</a:t>
            </a:r>
          </a:p>
          <a:p>
            <a:pPr marL="173038" indent="-173038">
              <a:buFont typeface="Arial" pitchFamily="34" charset="0"/>
              <a:buChar char="•"/>
            </a:pPr>
            <a:endParaRPr lang="en-US" dirty="0" smtClean="0"/>
          </a:p>
          <a:p>
            <a:pPr marL="173038" indent="-173038">
              <a:buFont typeface="Arial" pitchFamily="34" charset="0"/>
              <a:buChar char="•"/>
            </a:pPr>
            <a:r>
              <a:rPr lang="en-US" dirty="0" smtClean="0"/>
              <a:t>Laboratory experiments are more for </a:t>
            </a:r>
            <a:r>
              <a:rPr lang="en-US" dirty="0" err="1" smtClean="0"/>
              <a:t>microscale</a:t>
            </a:r>
            <a:r>
              <a:rPr lang="en-US" dirty="0" smtClean="0"/>
              <a:t> than the </a:t>
            </a:r>
            <a:r>
              <a:rPr lang="en-US" dirty="0" err="1" smtClean="0"/>
              <a:t>macroscale</a:t>
            </a:r>
            <a:endParaRPr lang="en-US" dirty="0" smtClean="0"/>
          </a:p>
          <a:p>
            <a:pPr marL="173038" lvl="1" indent="-173038">
              <a:buFont typeface="Arial" pitchFamily="34" charset="0"/>
              <a:buChar char="•"/>
            </a:pPr>
            <a:r>
              <a:rPr lang="en-US" dirty="0" smtClean="0"/>
              <a:t>hard to conduct at the global scale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3CDC92-BE71-4559-8C54-BAA292643D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6567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blue">
    <p:spTree>
      <p:nvGrpSpPr>
        <p:cNvPr id="1" name=""/>
        <p:cNvGrpSpPr/>
        <p:nvPr/>
      </p:nvGrpSpPr>
      <p:grpSpPr>
        <a:xfrm>
          <a:off x="0" y="0"/>
          <a:ext cx="0" cy="0"/>
          <a:chOff x="0" y="0"/>
          <a:chExt cx="0" cy="0"/>
        </a:xfrm>
      </p:grpSpPr>
      <p:sp>
        <p:nvSpPr>
          <p:cNvPr id="7" name="Rectangle 2"/>
          <p:cNvSpPr>
            <a:spLocks/>
          </p:cNvSpPr>
          <p:nvPr/>
        </p:nvSpPr>
        <p:spPr bwMode="hidden">
          <a:xfrm>
            <a:off x="0" y="0"/>
            <a:ext cx="9144000" cy="5257800"/>
          </a:xfrm>
          <a:prstGeom prst="rect">
            <a:avLst/>
          </a:prstGeom>
          <a:gradFill rotWithShape="0">
            <a:gsLst>
              <a:gs pos="0">
                <a:srgbClr val="004575"/>
              </a:gs>
              <a:gs pos="100000">
                <a:srgbClr val="007AC2"/>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prstClr val="black"/>
              </a:solidFill>
            </a:endParaRPr>
          </a:p>
        </p:txBody>
      </p:sp>
      <p:sp>
        <p:nvSpPr>
          <p:cNvPr id="2" name="Title 1"/>
          <p:cNvSpPr>
            <a:spLocks noGrp="1"/>
          </p:cNvSpPr>
          <p:nvPr>
            <p:ph type="ctrTitle" hasCustomPrompt="1"/>
          </p:nvPr>
        </p:nvSpPr>
        <p:spPr>
          <a:xfrm>
            <a:off x="1371600" y="1828800"/>
            <a:ext cx="6400800" cy="1271016"/>
          </a:xfrm>
        </p:spPr>
        <p:txBody>
          <a:bodyPr rIns="0" anchor="b">
            <a:noAutofit/>
          </a:bodyPr>
          <a:lstStyle>
            <a:lvl1pPr algn="l">
              <a:defRPr sz="5400" b="1" i="0">
                <a:solidFill>
                  <a:srgbClr val="FFFFFF"/>
                </a:solidFill>
                <a:latin typeface="+mj-lt"/>
                <a:cs typeface="Avenir LT Std 55 Roman" pitchFamily="34" charset="0"/>
              </a:defRPr>
            </a:lvl1pPr>
          </a:lstStyle>
          <a:p>
            <a:r>
              <a:rPr lang="en-US" dirty="0"/>
              <a:t>Presentation title</a:t>
            </a:r>
          </a:p>
        </p:txBody>
      </p:sp>
      <p:sp>
        <p:nvSpPr>
          <p:cNvPr id="3" name="Subtitle 2"/>
          <p:cNvSpPr>
            <a:spLocks noGrp="1"/>
          </p:cNvSpPr>
          <p:nvPr>
            <p:ph type="subTitle" idx="1" hasCustomPrompt="1"/>
          </p:nvPr>
        </p:nvSpPr>
        <p:spPr>
          <a:xfrm>
            <a:off x="1371600" y="3246120"/>
            <a:ext cx="6400800" cy="758952"/>
          </a:xfrm>
        </p:spPr>
        <p:txBody>
          <a:bodyPr>
            <a:noAutofit/>
          </a:bodyPr>
          <a:lstStyle>
            <a:lvl1pPr marL="0" indent="0" algn="l">
              <a:spcBef>
                <a:spcPts val="0"/>
              </a:spcBef>
              <a:spcAft>
                <a:spcPts val="300"/>
              </a:spcAft>
              <a:buNone/>
              <a:defRPr sz="2400" b="0" i="0">
                <a:solidFill>
                  <a:schemeClr val="bg1"/>
                </a:solidFill>
                <a:latin typeface="+mn-lt"/>
                <a:cs typeface="Avenir LT Std 65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Presenter(s)</a:t>
            </a:r>
          </a:p>
        </p:txBody>
      </p:sp>
    </p:spTree>
    <p:extLst>
      <p:ext uri="{BB962C8B-B14F-4D97-AF65-F5344CB8AC3E}">
        <p14:creationId xmlns:p14="http://schemas.microsoft.com/office/powerpoint/2010/main" val="2334505279"/>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2813" y="687388"/>
            <a:ext cx="7313612" cy="365760"/>
          </a:xfrm>
        </p:spPr>
        <p:txBody>
          <a:bodyPr lIns="0" tIns="0" rIns="0" bIns="0"/>
          <a:lstStyle>
            <a:lvl1pPr>
              <a:defRPr baseline="0"/>
            </a:lvl1pPr>
          </a:lstStyle>
          <a:p>
            <a:r>
              <a:rPr lang="en-US" dirty="0"/>
              <a:t>Click to edit Master title style</a:t>
            </a:r>
            <a:endParaRPr lang="en-US"/>
          </a:p>
        </p:txBody>
      </p:sp>
      <p:sp>
        <p:nvSpPr>
          <p:cNvPr id="5" name="Text Placeholder 4"/>
          <p:cNvSpPr>
            <a:spLocks noGrp="1"/>
          </p:cNvSpPr>
          <p:nvPr>
            <p:ph type="body" sz="quarter" idx="10"/>
          </p:nvPr>
        </p:nvSpPr>
        <p:spPr>
          <a:xfrm>
            <a:off x="912813" y="1078992"/>
            <a:ext cx="7313612" cy="342900"/>
          </a:xfrm>
        </p:spPr>
        <p:txBody>
          <a:bodyPr lIns="0" tIns="0" rIns="0" bIns="0"/>
          <a:lstStyle>
            <a:lvl1pPr marL="0" indent="0">
              <a:buFontTx/>
              <a:buNone/>
              <a:defRPr lang="en-US" sz="1600" b="1" i="1">
                <a:solidFill>
                  <a:schemeClr val="accent2"/>
                </a:solidFill>
                <a:effectLst>
                  <a:outerShdw blurRad="50800" dist="38100" dir="2700000" algn="tl">
                    <a:srgbClr val="000000">
                      <a:alpha val="43000"/>
                    </a:srgbClr>
                  </a:outerShdw>
                </a:effectLst>
                <a:latin typeface="+mj-lt"/>
                <a:ea typeface="+mj-ea"/>
                <a:cs typeface="ＭＳ Ｐゴシック" pitchFamily="-110" charset="-128"/>
              </a:defRPr>
            </a:lvl1pPr>
          </a:lstStyle>
          <a:p>
            <a:pPr lvl="0"/>
            <a:r>
              <a:rPr lang="en-US"/>
              <a:t>Click to edit Master text styles</a:t>
            </a:r>
          </a:p>
        </p:txBody>
      </p:sp>
      <p:sp>
        <p:nvSpPr>
          <p:cNvPr id="12" name="Text Placeholder 11"/>
          <p:cNvSpPr>
            <a:spLocks noGrp="1"/>
          </p:cNvSpPr>
          <p:nvPr>
            <p:ph type="body" sz="quarter" idx="11" hasCustomPrompt="1"/>
          </p:nvPr>
        </p:nvSpPr>
        <p:spPr>
          <a:xfrm>
            <a:off x="911225" y="5716588"/>
            <a:ext cx="7315200" cy="457200"/>
          </a:xfrm>
        </p:spPr>
        <p:txBody>
          <a:bodyPr anchor="b"/>
          <a:lstStyle>
            <a:lvl1pPr algn="r">
              <a:buFontTx/>
              <a:buNone/>
              <a:defRPr sz="1300" i="1">
                <a:solidFill>
                  <a:schemeClr val="accent2"/>
                </a:solidFill>
                <a:effectLst>
                  <a:outerShdw blurRad="50800" dist="38100" dir="2700000" algn="tl">
                    <a:srgbClr val="000000">
                      <a:alpha val="43000"/>
                    </a:srgbClr>
                  </a:outerShdw>
                </a:effectLst>
                <a:latin typeface="Arial"/>
                <a:cs typeface="Arial"/>
              </a:defRPr>
            </a:lvl1pPr>
          </a:lstStyle>
          <a:p>
            <a:r>
              <a:rPr lang="en-US"/>
              <a:t>Click to edit tagline</a:t>
            </a:r>
          </a:p>
        </p:txBody>
      </p:sp>
    </p:spTree>
    <p:extLst>
      <p:ext uri="{BB962C8B-B14F-4D97-AF65-F5344CB8AC3E}">
        <p14:creationId xmlns:p14="http://schemas.microsoft.com/office/powerpoint/2010/main" val="93638733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B9026DB-8994-4DE0-9201-8E1F33B7029B}" type="datetimeFigureOut">
              <a:rPr lang="en-US">
                <a:solidFill>
                  <a:prstClr val="black"/>
                </a:solidFill>
              </a:rPr>
              <a:pPr/>
              <a:t>5/29/2017</a:t>
            </a:fld>
            <a:endParaRPr lang="en-US">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27A5F68-4AF6-4D13-8A4C-F1F90296B2F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59442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CB9026DB-8994-4DE0-9201-8E1F33B7029B}" type="datetimeFigureOut">
              <a:rPr lang="en-US">
                <a:solidFill>
                  <a:prstClr val="black"/>
                </a:solidFill>
              </a:rPr>
              <a:pPr/>
              <a:t>5/29/2017</a:t>
            </a:fld>
            <a:endParaRPr lang="en-US">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527A5F68-4AF6-4D13-8A4C-F1F90296B2F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79266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_blue">
    <p:spTree>
      <p:nvGrpSpPr>
        <p:cNvPr id="1" name=""/>
        <p:cNvGrpSpPr/>
        <p:nvPr/>
      </p:nvGrpSpPr>
      <p:grpSpPr>
        <a:xfrm>
          <a:off x="0" y="0"/>
          <a:ext cx="0" cy="0"/>
          <a:chOff x="0" y="0"/>
          <a:chExt cx="0" cy="0"/>
        </a:xfrm>
      </p:grpSpPr>
      <p:sp>
        <p:nvSpPr>
          <p:cNvPr id="7" name="Rectangle 2"/>
          <p:cNvSpPr>
            <a:spLocks/>
          </p:cNvSpPr>
          <p:nvPr/>
        </p:nvSpPr>
        <p:spPr bwMode="hidden">
          <a:xfrm>
            <a:off x="0" y="0"/>
            <a:ext cx="9144000" cy="5257800"/>
          </a:xfrm>
          <a:prstGeom prst="rect">
            <a:avLst/>
          </a:prstGeom>
          <a:gradFill rotWithShape="0">
            <a:gsLst>
              <a:gs pos="0">
                <a:srgbClr val="004575"/>
              </a:gs>
              <a:gs pos="100000">
                <a:srgbClr val="007AC2"/>
              </a:gs>
            </a:gsLst>
            <a:lin ang="2400000" scaled="1"/>
          </a:gradFill>
          <a:ln w="25400" cap="flat">
            <a:noFill/>
            <a:miter lim="800000"/>
            <a:headEnd type="none" w="med" len="med"/>
            <a:tailEnd type="none" w="med" len="med"/>
          </a:ln>
        </p:spPr>
        <p:txBody>
          <a:bodyPr lIns="0" tIns="0" rIns="0" bIns="0">
            <a:prstTxWarp prst="textNoShape">
              <a:avLst/>
            </a:prstTxWarp>
          </a:bodyPr>
          <a:lstStyle/>
          <a:p>
            <a:pPr lvl="0"/>
            <a:endParaRPr lang="en-US"/>
          </a:p>
        </p:txBody>
      </p:sp>
      <p:sp>
        <p:nvSpPr>
          <p:cNvPr id="2" name="Title 1"/>
          <p:cNvSpPr>
            <a:spLocks noGrp="1"/>
          </p:cNvSpPr>
          <p:nvPr>
            <p:ph type="ctrTitle" hasCustomPrompt="1"/>
          </p:nvPr>
        </p:nvSpPr>
        <p:spPr>
          <a:xfrm>
            <a:off x="1371600" y="1828800"/>
            <a:ext cx="6400800" cy="1271016"/>
          </a:xfrm>
        </p:spPr>
        <p:txBody>
          <a:bodyPr rIns="0" anchor="b">
            <a:noAutofit/>
          </a:bodyPr>
          <a:lstStyle>
            <a:lvl1pPr algn="l">
              <a:defRPr sz="5400" b="1" i="0">
                <a:solidFill>
                  <a:srgbClr val="FFFFFF"/>
                </a:solidFill>
                <a:latin typeface="+mj-lt"/>
                <a:cs typeface="Avenir LT Std 55 Roman" pitchFamily="34" charset="0"/>
              </a:defRPr>
            </a:lvl1pPr>
          </a:lstStyle>
          <a:p>
            <a:r>
              <a:rPr lang="en-US" dirty="0"/>
              <a:t>Presentation title</a:t>
            </a:r>
          </a:p>
        </p:txBody>
      </p:sp>
      <p:sp>
        <p:nvSpPr>
          <p:cNvPr id="3" name="Subtitle 2"/>
          <p:cNvSpPr>
            <a:spLocks noGrp="1"/>
          </p:cNvSpPr>
          <p:nvPr>
            <p:ph type="subTitle" idx="1" hasCustomPrompt="1"/>
          </p:nvPr>
        </p:nvSpPr>
        <p:spPr>
          <a:xfrm>
            <a:off x="1371600" y="3246120"/>
            <a:ext cx="6400800" cy="758952"/>
          </a:xfrm>
        </p:spPr>
        <p:txBody>
          <a:bodyPr>
            <a:noAutofit/>
          </a:bodyPr>
          <a:lstStyle>
            <a:lvl1pPr marL="0" indent="0" algn="l">
              <a:spcBef>
                <a:spcPts val="0"/>
              </a:spcBef>
              <a:spcAft>
                <a:spcPts val="300"/>
              </a:spcAft>
              <a:buNone/>
              <a:defRPr sz="2400" b="0" i="0">
                <a:solidFill>
                  <a:schemeClr val="bg1"/>
                </a:solidFill>
                <a:latin typeface="+mn-lt"/>
                <a:cs typeface="Avenir LT Std 65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Presenter(s)</a:t>
            </a:r>
          </a:p>
        </p:txBody>
      </p:sp>
    </p:spTree>
    <p:extLst>
      <p:ext uri="{BB962C8B-B14F-4D97-AF65-F5344CB8AC3E}">
        <p14:creationId xmlns:p14="http://schemas.microsoft.com/office/powerpoint/2010/main" val="4061323392"/>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_blue">
    <p:spTree>
      <p:nvGrpSpPr>
        <p:cNvPr id="1" name=""/>
        <p:cNvGrpSpPr/>
        <p:nvPr/>
      </p:nvGrpSpPr>
      <p:grpSpPr>
        <a:xfrm>
          <a:off x="0" y="0"/>
          <a:ext cx="0" cy="0"/>
          <a:chOff x="0" y="0"/>
          <a:chExt cx="0" cy="0"/>
        </a:xfrm>
      </p:grpSpPr>
      <p:sp>
        <p:nvSpPr>
          <p:cNvPr id="8" name="Rectangle 1"/>
          <p:cNvSpPr>
            <a:spLocks/>
          </p:cNvSpPr>
          <p:nvPr/>
        </p:nvSpPr>
        <p:spPr bwMode="auto">
          <a:xfrm>
            <a:off x="0" y="0"/>
            <a:ext cx="9144000" cy="52578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lvl="0"/>
            <a:endParaRPr lang="en-US">
              <a:solidFill>
                <a:schemeClr val="accent1">
                  <a:lumMod val="60000"/>
                  <a:lumOff val="40000"/>
                </a:schemeClr>
              </a:solidFill>
            </a:endParaRPr>
          </a:p>
        </p:txBody>
      </p:sp>
      <p:sp>
        <p:nvSpPr>
          <p:cNvPr id="6" name="Rectangle 2"/>
          <p:cNvSpPr>
            <a:spLocks/>
          </p:cNvSpPr>
          <p:nvPr/>
        </p:nvSpPr>
        <p:spPr bwMode="ltGray">
          <a:xfrm>
            <a:off x="0" y="5257800"/>
            <a:ext cx="9144000" cy="1600200"/>
          </a:xfrm>
          <a:prstGeom prst="rect">
            <a:avLst/>
          </a:prstGeom>
          <a:gradFill rotWithShape="0">
            <a:gsLst>
              <a:gs pos="0">
                <a:srgbClr val="003053"/>
              </a:gs>
              <a:gs pos="100000">
                <a:srgbClr val="0083D4"/>
              </a:gs>
            </a:gsLst>
            <a:lin ang="2400000" scaled="1"/>
          </a:gradFill>
          <a:ln w="25400" cap="flat">
            <a:noFill/>
            <a:miter lim="800000"/>
            <a:headEnd type="none" w="med" len="med"/>
            <a:tailEnd type="none" w="med" len="med"/>
          </a:ln>
        </p:spPr>
        <p:txBody>
          <a:bodyPr lIns="0" tIns="0" rIns="0" bIns="0">
            <a:prstTxWarp prst="textNoShape">
              <a:avLst/>
            </a:prstTxWarp>
          </a:bodyPr>
          <a:lstStyle/>
          <a:p>
            <a:pPr lvl="0"/>
            <a:endParaRPr lang="en-US"/>
          </a:p>
        </p:txBody>
      </p:sp>
      <p:sp>
        <p:nvSpPr>
          <p:cNvPr id="2" name="Title 1"/>
          <p:cNvSpPr>
            <a:spLocks noGrp="1"/>
          </p:cNvSpPr>
          <p:nvPr>
            <p:ph type="title" hasCustomPrompt="1"/>
          </p:nvPr>
        </p:nvSpPr>
        <p:spPr>
          <a:xfrm>
            <a:off x="914400" y="722376"/>
            <a:ext cx="7315200" cy="484631"/>
          </a:xfrm>
        </p:spPr>
        <p:txBody>
          <a:bodyPr anchor="t"/>
          <a:lstStyle>
            <a:lvl1pPr>
              <a:defRPr lang="en-US" sz="3000" b="1" i="0" kern="1200" dirty="0">
                <a:solidFill>
                  <a:srgbClr val="007AC2"/>
                </a:solidFill>
                <a:latin typeface="+mj-lt"/>
                <a:ea typeface="+mj-ea"/>
                <a:cs typeface="Avenir LT Std 55 Roman"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914400" y="1947672"/>
            <a:ext cx="5486400" cy="2286000"/>
          </a:xfrm>
        </p:spPr>
        <p:txBody>
          <a:bodyPr/>
          <a:lstStyle>
            <a:lvl1pPr marL="0" marR="0" indent="0" algn="l" defTabSz="457200" rtl="0" eaLnBrk="1" fontAlgn="auto" latinLnBrk="0" hangingPunct="1">
              <a:lnSpc>
                <a:spcPct val="100000"/>
              </a:lnSpc>
              <a:spcBef>
                <a:spcPts val="300"/>
              </a:spcBef>
              <a:spcAft>
                <a:spcPts val="1200"/>
              </a:spcAft>
              <a:buClrTx/>
              <a:buSzPct val="80000"/>
              <a:buFontTx/>
              <a:buNone/>
              <a:tabLst/>
              <a:defRPr lang="en-US" sz="2600" b="0" i="0" kern="1200">
                <a:solidFill>
                  <a:schemeClr val="tx1"/>
                </a:solidFill>
                <a:latin typeface="+mn-lt"/>
                <a:ea typeface="+mn-ea"/>
                <a:cs typeface="Avenir LT Std 65 Medium" pitchFamily="34" charset="0"/>
              </a:defRPr>
            </a:lvl1pPr>
            <a:lvl2pPr marL="173038" indent="-173038">
              <a:defRPr/>
            </a:lvl2pPr>
            <a:lvl3pPr>
              <a:buFontTx/>
              <a:buNone/>
              <a:defRPr lang="en-US" sz="2400" b="0" i="0" kern="1200">
                <a:solidFill>
                  <a:schemeClr val="tx1"/>
                </a:solidFill>
                <a:latin typeface="Avenir LT Std 55 Roman"/>
                <a:ea typeface="+mn-ea"/>
                <a:cs typeface="Avenir LT Std 55 Roman"/>
              </a:defRPr>
            </a:lvl3pPr>
            <a:lvl4pPr>
              <a:defRPr/>
            </a:lvl4pPr>
            <a:lvl5pPr>
              <a:lnSpc>
                <a:spcPts val="1800"/>
              </a:lnSpc>
              <a:defRPr/>
            </a:lvl5pPr>
          </a:lstStyle>
          <a:p>
            <a:pPr marL="0" marR="0" lvl="0" indent="0" algn="l" defTabSz="457200" rtl="0" eaLnBrk="1" fontAlgn="auto" latinLnBrk="0" hangingPunct="1">
              <a:lnSpc>
                <a:spcPct val="100000"/>
              </a:lnSpc>
              <a:spcBef>
                <a:spcPts val="300"/>
              </a:spcBef>
              <a:spcAft>
                <a:spcPts val="1200"/>
              </a:spcAft>
              <a:buClrTx/>
              <a:buSzPct val="80000"/>
              <a:buFontTx/>
              <a:buNone/>
              <a:tabLst/>
              <a:defRPr/>
            </a:pPr>
            <a:r>
              <a:rPr kumimoji="0" lang="en-US" sz="2600" b="0" i="0" u="none" strike="noStrike" kern="1200" cap="none" spc="0" normalizeH="0" baseline="0" noProof="0" dirty="0">
                <a:ln>
                  <a:noFill/>
                </a:ln>
                <a:solidFill>
                  <a:prstClr val="black"/>
                </a:solidFill>
                <a:effectLst/>
                <a:uLnTx/>
                <a:uFillTx/>
                <a:latin typeface="Avenir LT Std 65 Medium"/>
                <a:ea typeface="+mn-ea"/>
                <a:cs typeface="Avenir LT Std 65 Medium"/>
              </a:rPr>
              <a:t>Click to edit body text</a:t>
            </a:r>
          </a:p>
        </p:txBody>
      </p:sp>
    </p:spTree>
    <p:extLst>
      <p:ext uri="{BB962C8B-B14F-4D97-AF65-F5344CB8AC3E}">
        <p14:creationId xmlns:p14="http://schemas.microsoft.com/office/powerpoint/2010/main" val="1760261420"/>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_bullet_blue">
    <p:spTree>
      <p:nvGrpSpPr>
        <p:cNvPr id="1" name=""/>
        <p:cNvGrpSpPr/>
        <p:nvPr/>
      </p:nvGrpSpPr>
      <p:grpSpPr>
        <a:xfrm>
          <a:off x="0" y="0"/>
          <a:ext cx="0" cy="0"/>
          <a:chOff x="0" y="0"/>
          <a:chExt cx="0" cy="0"/>
        </a:xfrm>
      </p:grpSpPr>
      <p:sp>
        <p:nvSpPr>
          <p:cNvPr id="4" name="Rectangle 1"/>
          <p:cNvSpPr>
            <a:spLocks/>
          </p:cNvSpPr>
          <p:nvPr userDrawn="1"/>
        </p:nvSpPr>
        <p:spPr bwMode="auto">
          <a:xfrm>
            <a:off x="0" y="0"/>
            <a:ext cx="9144000" cy="52578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lvl="0"/>
            <a:endParaRPr lang="en-US">
              <a:solidFill>
                <a:schemeClr val="accent1">
                  <a:lumMod val="60000"/>
                  <a:lumOff val="40000"/>
                </a:schemeClr>
              </a:solidFill>
            </a:endParaRPr>
          </a:p>
        </p:txBody>
      </p:sp>
      <p:sp>
        <p:nvSpPr>
          <p:cNvPr id="5" name="Rectangle 1"/>
          <p:cNvSpPr>
            <a:spLocks/>
          </p:cNvSpPr>
          <p:nvPr userDrawn="1"/>
        </p:nvSpPr>
        <p:spPr bwMode="ltGray">
          <a:xfrm>
            <a:off x="0" y="5257800"/>
            <a:ext cx="9144000" cy="1600200"/>
          </a:xfrm>
          <a:prstGeom prst="rect">
            <a:avLst/>
          </a:prstGeom>
          <a:gradFill rotWithShape="0">
            <a:gsLst>
              <a:gs pos="0">
                <a:srgbClr val="003053"/>
              </a:gs>
              <a:gs pos="100000">
                <a:srgbClr val="0083D4"/>
              </a:gs>
            </a:gsLst>
            <a:lin ang="2400000" scaled="1"/>
          </a:gradFill>
          <a:ln w="25400" cap="flat">
            <a:noFill/>
            <a:miter lim="800000"/>
            <a:headEnd type="none" w="med" len="med"/>
            <a:tailEnd type="none" w="med" len="med"/>
          </a:ln>
        </p:spPr>
        <p:txBody>
          <a:bodyPr lIns="0" tIns="0" rIns="0" bIns="0">
            <a:prstTxWarp prst="textNoShape">
              <a:avLst/>
            </a:prstTxWarp>
          </a:bodyPr>
          <a:lstStyle/>
          <a:p>
            <a:pPr lvl="0"/>
            <a:endParaRPr lang="en-US"/>
          </a:p>
        </p:txBody>
      </p:sp>
      <p:sp>
        <p:nvSpPr>
          <p:cNvPr id="2" name="Title 1"/>
          <p:cNvSpPr>
            <a:spLocks noGrp="1"/>
          </p:cNvSpPr>
          <p:nvPr>
            <p:ph type="title" hasCustomPrompt="1"/>
          </p:nvPr>
        </p:nvSpPr>
        <p:spPr/>
        <p:txBody>
          <a:bodyPr/>
          <a:lstStyle>
            <a:lvl1pPr algn="l" defTabSz="457200" rtl="0" eaLnBrk="1" latinLnBrk="0" hangingPunct="1">
              <a:lnSpc>
                <a:spcPct val="100000"/>
              </a:lnSpc>
              <a:spcBef>
                <a:spcPct val="0"/>
              </a:spcBef>
              <a:buNone/>
              <a:defRPr lang="en-US" sz="3000" b="1" i="0" kern="1200">
                <a:solidFill>
                  <a:srgbClr val="007AC2"/>
                </a:solidFill>
                <a:latin typeface="+mj-lt"/>
                <a:ea typeface="+mj-ea"/>
                <a:cs typeface="Avenir LT Std 55 Roman" pitchFamily="34" charset="0"/>
              </a:defRPr>
            </a:lvl1pPr>
          </a:lstStyle>
          <a:p>
            <a:r>
              <a:rPr lang="en-US"/>
              <a:t>Click to edit master title style</a:t>
            </a:r>
          </a:p>
        </p:txBody>
      </p:sp>
      <p:sp>
        <p:nvSpPr>
          <p:cNvPr id="3" name="Content Placeholder 2"/>
          <p:cNvSpPr>
            <a:spLocks noGrp="1"/>
          </p:cNvSpPr>
          <p:nvPr>
            <p:ph idx="1"/>
          </p:nvPr>
        </p:nvSpPr>
        <p:spPr/>
        <p:txBody>
          <a:bodyPr/>
          <a:lstStyle>
            <a:lvl2pPr marL="402336" indent="-173736">
              <a:lnSpc>
                <a:spcPts val="2700"/>
              </a:lnSpc>
              <a:spcAft>
                <a:spcPts val="1200"/>
              </a:spcAft>
              <a:defRPr sz="2400">
                <a:latin typeface="+mn-lt"/>
              </a:defRPr>
            </a:lvl2pPr>
            <a:lvl3pPr marL="569913" indent="-109538">
              <a:lnSpc>
                <a:spcPct val="100000"/>
              </a:lnSpc>
              <a:spcAft>
                <a:spcPts val="600"/>
              </a:spcAft>
              <a:defRPr sz="2400">
                <a:latin typeface="+mn-lt"/>
              </a:defRPr>
            </a:lvl3pPr>
            <a:lvl4pPr marL="800100" indent="-174625">
              <a:lnSpc>
                <a:spcPct val="100000"/>
              </a:lnSpc>
              <a:spcAft>
                <a:spcPts val="600"/>
              </a:spcAft>
              <a:defRPr sz="2400">
                <a:latin typeface="+mn-lt"/>
              </a:defRPr>
            </a:lvl4pPr>
            <a:lvl5pPr>
              <a:lnSpc>
                <a:spcPct val="100000"/>
              </a:lnSpc>
              <a:spcAft>
                <a:spcPts val="600"/>
              </a:spcAft>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938581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IG title_blue">
    <p:spTree>
      <p:nvGrpSpPr>
        <p:cNvPr id="1" name=""/>
        <p:cNvGrpSpPr/>
        <p:nvPr/>
      </p:nvGrpSpPr>
      <p:grpSpPr>
        <a:xfrm>
          <a:off x="0" y="0"/>
          <a:ext cx="0" cy="0"/>
          <a:chOff x="0" y="0"/>
          <a:chExt cx="0" cy="0"/>
        </a:xfrm>
      </p:grpSpPr>
      <p:sp>
        <p:nvSpPr>
          <p:cNvPr id="6" name="Rectangle 2"/>
          <p:cNvSpPr>
            <a:spLocks/>
          </p:cNvSpPr>
          <p:nvPr/>
        </p:nvSpPr>
        <p:spPr bwMode="ltGray">
          <a:xfrm>
            <a:off x="0" y="5257800"/>
            <a:ext cx="9144000" cy="1600200"/>
          </a:xfrm>
          <a:prstGeom prst="rect">
            <a:avLst/>
          </a:prstGeom>
          <a:gradFill rotWithShape="0">
            <a:gsLst>
              <a:gs pos="0">
                <a:srgbClr val="003053"/>
              </a:gs>
              <a:gs pos="100000">
                <a:srgbClr val="0083D4"/>
              </a:gs>
            </a:gsLst>
            <a:lin ang="2400000" scaled="1"/>
          </a:gradFill>
          <a:ln w="25400" cap="flat">
            <a:noFill/>
            <a:miter lim="800000"/>
            <a:headEnd type="none" w="med" len="med"/>
            <a:tailEnd type="none" w="med" len="med"/>
          </a:ln>
        </p:spPr>
        <p:txBody>
          <a:bodyPr lIns="0" tIns="0" rIns="0" bIns="0">
            <a:prstTxWarp prst="textNoShape">
              <a:avLst/>
            </a:prstTxWarp>
          </a:bodyPr>
          <a:lstStyle/>
          <a:p>
            <a:pPr lvl="0"/>
            <a:endParaRPr lang="en-US"/>
          </a:p>
        </p:txBody>
      </p:sp>
      <p:sp>
        <p:nvSpPr>
          <p:cNvPr id="8" name="Rectangle 1"/>
          <p:cNvSpPr>
            <a:spLocks/>
          </p:cNvSpPr>
          <p:nvPr/>
        </p:nvSpPr>
        <p:spPr bwMode="auto">
          <a:xfrm>
            <a:off x="0" y="0"/>
            <a:ext cx="9144000" cy="52578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lvl="0"/>
            <a:endParaRPr lang="en-US">
              <a:solidFill>
                <a:schemeClr val="accent1">
                  <a:lumMod val="60000"/>
                  <a:lumOff val="40000"/>
                </a:schemeClr>
              </a:solidFill>
            </a:endParaRPr>
          </a:p>
        </p:txBody>
      </p:sp>
      <p:sp>
        <p:nvSpPr>
          <p:cNvPr id="2" name="Title 1"/>
          <p:cNvSpPr>
            <a:spLocks noGrp="1"/>
          </p:cNvSpPr>
          <p:nvPr>
            <p:ph type="title" hasCustomPrompt="1"/>
          </p:nvPr>
        </p:nvSpPr>
        <p:spPr>
          <a:xfrm>
            <a:off x="914400" y="1600200"/>
            <a:ext cx="7315200" cy="2057400"/>
          </a:xfrm>
        </p:spPr>
        <p:txBody>
          <a:bodyPr anchor="t"/>
          <a:lstStyle>
            <a:lvl1pPr>
              <a:defRPr lang="en-US" sz="7200" b="1" i="0" kern="1200" baseline="0" dirty="0">
                <a:solidFill>
                  <a:srgbClr val="007AC2"/>
                </a:solidFill>
                <a:latin typeface="+mj-lt"/>
                <a:ea typeface="+mj-ea"/>
                <a:cs typeface="Avenir LT Std 55 Roman" pitchFamily="34" charset="0"/>
              </a:defRPr>
            </a:lvl1pPr>
          </a:lstStyle>
          <a:p>
            <a:r>
              <a:rPr lang="en-US" dirty="0"/>
              <a:t>BIG but short</a:t>
            </a:r>
            <a:br>
              <a:rPr lang="en-US" dirty="0"/>
            </a:br>
            <a:r>
              <a:rPr lang="en-US" dirty="0"/>
              <a:t>message here</a:t>
            </a:r>
          </a:p>
        </p:txBody>
      </p:sp>
    </p:spTree>
    <p:extLst>
      <p:ext uri="{BB962C8B-B14F-4D97-AF65-F5344CB8AC3E}">
        <p14:creationId xmlns:p14="http://schemas.microsoft.com/office/powerpoint/2010/main" val="225563302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_blue">
    <p:spTree>
      <p:nvGrpSpPr>
        <p:cNvPr id="1" name=""/>
        <p:cNvGrpSpPr/>
        <p:nvPr/>
      </p:nvGrpSpPr>
      <p:grpSpPr>
        <a:xfrm>
          <a:off x="0" y="0"/>
          <a:ext cx="0" cy="0"/>
          <a:chOff x="0" y="0"/>
          <a:chExt cx="0" cy="0"/>
        </a:xfrm>
      </p:grpSpPr>
      <p:sp>
        <p:nvSpPr>
          <p:cNvPr id="6" name="Rectangle 2"/>
          <p:cNvSpPr>
            <a:spLocks/>
          </p:cNvSpPr>
          <p:nvPr/>
        </p:nvSpPr>
        <p:spPr bwMode="ltGray">
          <a:xfrm>
            <a:off x="0" y="5257800"/>
            <a:ext cx="9144000" cy="1600200"/>
          </a:xfrm>
          <a:prstGeom prst="rect">
            <a:avLst/>
          </a:prstGeom>
          <a:gradFill rotWithShape="0">
            <a:gsLst>
              <a:gs pos="0">
                <a:srgbClr val="003053"/>
              </a:gs>
              <a:gs pos="100000">
                <a:srgbClr val="0083D4"/>
              </a:gs>
            </a:gsLst>
            <a:lin ang="2400000" scaled="1"/>
          </a:gradFill>
          <a:ln w="25400" cap="flat">
            <a:noFill/>
            <a:miter lim="800000"/>
            <a:headEnd type="none" w="med" len="med"/>
            <a:tailEnd type="none" w="med" len="med"/>
          </a:ln>
        </p:spPr>
        <p:txBody>
          <a:bodyPr lIns="0" tIns="0" rIns="0" bIns="0">
            <a:prstTxWarp prst="textNoShape">
              <a:avLst/>
            </a:prstTxWarp>
          </a:bodyPr>
          <a:lstStyle/>
          <a:p>
            <a:pPr lvl="0"/>
            <a:endParaRPr lang="en-US"/>
          </a:p>
        </p:txBody>
      </p:sp>
      <p:sp>
        <p:nvSpPr>
          <p:cNvPr id="8" name="Rectangle 1"/>
          <p:cNvSpPr>
            <a:spLocks/>
          </p:cNvSpPr>
          <p:nvPr userDrawn="1"/>
        </p:nvSpPr>
        <p:spPr bwMode="auto">
          <a:xfrm>
            <a:off x="0" y="0"/>
            <a:ext cx="9144000" cy="52578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lvl="0"/>
            <a:endParaRPr lang="en-US">
              <a:solidFill>
                <a:schemeClr val="accent1">
                  <a:lumMod val="60000"/>
                  <a:lumOff val="40000"/>
                </a:schemeClr>
              </a:solidFill>
            </a:endParaRPr>
          </a:p>
        </p:txBody>
      </p:sp>
      <p:sp>
        <p:nvSpPr>
          <p:cNvPr id="2" name="Title 1"/>
          <p:cNvSpPr>
            <a:spLocks noGrp="1"/>
          </p:cNvSpPr>
          <p:nvPr>
            <p:ph type="title" hasCustomPrompt="1"/>
          </p:nvPr>
        </p:nvSpPr>
        <p:spPr>
          <a:xfrm>
            <a:off x="914400" y="1600200"/>
            <a:ext cx="5486400" cy="2057400"/>
          </a:xfrm>
        </p:spPr>
        <p:txBody>
          <a:bodyPr anchor="t"/>
          <a:lstStyle>
            <a:lvl1pPr marL="169863" indent="-169863">
              <a:lnSpc>
                <a:spcPts val="3700"/>
              </a:lnSpc>
              <a:spcAft>
                <a:spcPts val="300"/>
              </a:spcAft>
              <a:defRPr sz="3000" b="0" i="0" baseline="0">
                <a:solidFill>
                  <a:srgbClr val="000000"/>
                </a:solidFill>
                <a:latin typeface="+mn-lt"/>
                <a:cs typeface="Avenir LT Std 65 Medium"/>
              </a:defRPr>
            </a:lvl1pPr>
          </a:lstStyle>
          <a:p>
            <a:r>
              <a:rPr lang="en-US" dirty="0"/>
              <a:t>“Click to edit quote” </a:t>
            </a:r>
          </a:p>
        </p:txBody>
      </p:sp>
      <p:sp>
        <p:nvSpPr>
          <p:cNvPr id="10" name="Text Placeholder 9"/>
          <p:cNvSpPr>
            <a:spLocks noGrp="1"/>
          </p:cNvSpPr>
          <p:nvPr>
            <p:ph type="body" sz="quarter" idx="10" hasCustomPrompt="1"/>
          </p:nvPr>
        </p:nvSpPr>
        <p:spPr>
          <a:xfrm>
            <a:off x="3149070" y="4114800"/>
            <a:ext cx="3200400" cy="728662"/>
          </a:xfrm>
        </p:spPr>
        <p:txBody>
          <a:bodyPr anchor="t"/>
          <a:lstStyle>
            <a:lvl1pPr marL="0" indent="0" algn="r">
              <a:spcBef>
                <a:spcPts val="0"/>
              </a:spcBef>
              <a:spcAft>
                <a:spcPts val="300"/>
              </a:spcAft>
              <a:buFontTx/>
              <a:buNone/>
              <a:defRPr lang="en-US" sz="2600" b="0" i="0" kern="1200" baseline="0" dirty="0">
                <a:solidFill>
                  <a:srgbClr val="007AC2"/>
                </a:solidFill>
                <a:latin typeface="+mn-lt"/>
                <a:ea typeface="+mn-ea"/>
                <a:cs typeface="Avenir LT Std 65 Medium"/>
              </a:defRPr>
            </a:lvl1pPr>
          </a:lstStyle>
          <a:p>
            <a:pPr lvl="0"/>
            <a:r>
              <a:rPr lang="en-US" dirty="0"/>
              <a:t>Name</a:t>
            </a:r>
          </a:p>
        </p:txBody>
      </p:sp>
    </p:spTree>
    <p:extLst>
      <p:ext uri="{BB962C8B-B14F-4D97-AF65-F5344CB8AC3E}">
        <p14:creationId xmlns:p14="http://schemas.microsoft.com/office/powerpoint/2010/main" val="556454585"/>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_blue">
    <p:spTree>
      <p:nvGrpSpPr>
        <p:cNvPr id="1" name=""/>
        <p:cNvGrpSpPr/>
        <p:nvPr/>
      </p:nvGrpSpPr>
      <p:grpSpPr>
        <a:xfrm>
          <a:off x="0" y="0"/>
          <a:ext cx="0" cy="0"/>
          <a:chOff x="0" y="0"/>
          <a:chExt cx="0" cy="0"/>
        </a:xfrm>
      </p:grpSpPr>
      <p:sp>
        <p:nvSpPr>
          <p:cNvPr id="4" name="Rectangle 1"/>
          <p:cNvSpPr>
            <a:spLocks/>
          </p:cNvSpPr>
          <p:nvPr/>
        </p:nvSpPr>
        <p:spPr bwMode="auto">
          <a:xfrm>
            <a:off x="0" y="0"/>
            <a:ext cx="9144000" cy="68580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lvl="0"/>
            <a:endParaRPr lang="en-US">
              <a:solidFill>
                <a:schemeClr val="accent1">
                  <a:lumMod val="60000"/>
                  <a:lumOff val="40000"/>
                </a:schemeClr>
              </a:solidFill>
            </a:endParaRPr>
          </a:p>
        </p:txBody>
      </p:sp>
      <p:sp>
        <p:nvSpPr>
          <p:cNvPr id="2" name="Title 1"/>
          <p:cNvSpPr>
            <a:spLocks noGrp="1"/>
          </p:cNvSpPr>
          <p:nvPr>
            <p:ph type="title" hasCustomPrompt="1"/>
          </p:nvPr>
        </p:nvSpPr>
        <p:spPr>
          <a:xfrm>
            <a:off x="914399" y="722376"/>
            <a:ext cx="7312991" cy="484632"/>
          </a:xfrm>
        </p:spPr>
        <p:txBody>
          <a:bodyPr/>
          <a:lstStyle>
            <a:lvl1pPr algn="l" defTabSz="457200" rtl="0" eaLnBrk="1" latinLnBrk="0" hangingPunct="1">
              <a:lnSpc>
                <a:spcPct val="100000"/>
              </a:lnSpc>
              <a:spcBef>
                <a:spcPct val="0"/>
              </a:spcBef>
              <a:buNone/>
              <a:defRPr lang="en-US" sz="3000" b="1" i="0" kern="1200" baseline="0" dirty="0" smtClean="0">
                <a:solidFill>
                  <a:srgbClr val="007AC2"/>
                </a:solidFill>
                <a:latin typeface="+mj-lt"/>
                <a:ea typeface="+mj-ea"/>
                <a:cs typeface="Avenir LT Std 85 Heavy"/>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2757999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_water">
    <p:spTree>
      <p:nvGrpSpPr>
        <p:cNvPr id="1" name=""/>
        <p:cNvGrpSpPr/>
        <p:nvPr/>
      </p:nvGrpSpPr>
      <p:grpSpPr>
        <a:xfrm>
          <a:off x="0" y="0"/>
          <a:ext cx="0" cy="0"/>
          <a:chOff x="0" y="0"/>
          <a:chExt cx="0" cy="0"/>
        </a:xfrm>
      </p:grpSpPr>
      <p:sp>
        <p:nvSpPr>
          <p:cNvPr id="4" name="Rectangle 1"/>
          <p:cNvSpPr>
            <a:spLocks/>
          </p:cNvSpPr>
          <p:nvPr/>
        </p:nvSpPr>
        <p:spPr bwMode="auto">
          <a:xfrm>
            <a:off x="0" y="0"/>
            <a:ext cx="9144000" cy="68580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lvl="0"/>
            <a:endParaRPr lang="en-US">
              <a:solidFill>
                <a:schemeClr val="accent1">
                  <a:lumMod val="60000"/>
                  <a:lumOff val="40000"/>
                </a:schemeClr>
              </a:solidFill>
            </a:endParaRPr>
          </a:p>
        </p:txBody>
      </p:sp>
      <p:sp>
        <p:nvSpPr>
          <p:cNvPr id="2" name="Title 1"/>
          <p:cNvSpPr>
            <a:spLocks noGrp="1"/>
          </p:cNvSpPr>
          <p:nvPr>
            <p:ph type="title" hasCustomPrompt="1"/>
          </p:nvPr>
        </p:nvSpPr>
        <p:spPr>
          <a:xfrm>
            <a:off x="914399" y="722376"/>
            <a:ext cx="7312991" cy="484632"/>
          </a:xfrm>
        </p:spPr>
        <p:txBody>
          <a:bodyPr/>
          <a:lstStyle>
            <a:lvl1pPr algn="l" defTabSz="457200" rtl="0" eaLnBrk="1" latinLnBrk="0" hangingPunct="1">
              <a:lnSpc>
                <a:spcPct val="100000"/>
              </a:lnSpc>
              <a:spcBef>
                <a:spcPct val="0"/>
              </a:spcBef>
              <a:buNone/>
              <a:defRPr lang="en-US" sz="3000" b="1" i="0" kern="1200" baseline="0" dirty="0" smtClean="0">
                <a:solidFill>
                  <a:srgbClr val="007AC2"/>
                </a:solidFill>
                <a:latin typeface="+mj-lt"/>
                <a:ea typeface="+mj-ea"/>
                <a:cs typeface="Avenir LT Std 85 Heavy"/>
              </a:defRPr>
            </a:lvl1pPr>
          </a:lstStyle>
          <a:p>
            <a:r>
              <a:rPr lang="en-US" dirty="0" smtClean="0"/>
              <a:t>Click to edit master title style</a:t>
            </a:r>
            <a:endParaRPr lang="en-US" dirty="0"/>
          </a:p>
        </p:txBody>
      </p:sp>
      <p:pic>
        <p:nvPicPr>
          <p:cNvPr id="5" name="Picture 4"/>
          <p:cNvPicPr>
            <a:picLocks noChangeAspect="1"/>
          </p:cNvPicPr>
          <p:nvPr userDrawn="1"/>
        </p:nvPicPr>
        <p:blipFill rotWithShape="1">
          <a:blip r:embed="rId2">
            <a:alphaModFix/>
            <a:extLst>
              <a:ext uri="{28A0092B-C50C-407E-A947-70E740481C1C}">
                <a14:useLocalDpi xmlns:a14="http://schemas.microsoft.com/office/drawing/2010/main" val="0"/>
              </a:ext>
            </a:extLst>
          </a:blip>
          <a:srcRect b="42205"/>
          <a:stretch/>
        </p:blipFill>
        <p:spPr>
          <a:xfrm>
            <a:off x="0" y="2947249"/>
            <a:ext cx="9144000" cy="3910751"/>
          </a:xfrm>
          <a:prstGeom prst="rect">
            <a:avLst/>
          </a:prstGeom>
        </p:spPr>
      </p:pic>
    </p:spTree>
    <p:extLst>
      <p:ext uri="{BB962C8B-B14F-4D97-AF65-F5344CB8AC3E}">
        <p14:creationId xmlns:p14="http://schemas.microsoft.com/office/powerpoint/2010/main" val="10636280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_blue">
    <p:spTree>
      <p:nvGrpSpPr>
        <p:cNvPr id="1" name=""/>
        <p:cNvGrpSpPr/>
        <p:nvPr/>
      </p:nvGrpSpPr>
      <p:grpSpPr>
        <a:xfrm>
          <a:off x="0" y="0"/>
          <a:ext cx="0" cy="0"/>
          <a:chOff x="0" y="0"/>
          <a:chExt cx="0" cy="0"/>
        </a:xfrm>
      </p:grpSpPr>
      <p:sp>
        <p:nvSpPr>
          <p:cNvPr id="8" name="Rectangle 1"/>
          <p:cNvSpPr>
            <a:spLocks/>
          </p:cNvSpPr>
          <p:nvPr/>
        </p:nvSpPr>
        <p:spPr bwMode="auto">
          <a:xfrm>
            <a:off x="0" y="0"/>
            <a:ext cx="9144000" cy="52578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srgbClr val="A3CA4B">
                  <a:lumMod val="60000"/>
                  <a:lumOff val="40000"/>
                </a:srgbClr>
              </a:solidFill>
            </a:endParaRPr>
          </a:p>
        </p:txBody>
      </p:sp>
      <p:sp>
        <p:nvSpPr>
          <p:cNvPr id="6" name="Rectangle 2"/>
          <p:cNvSpPr>
            <a:spLocks/>
          </p:cNvSpPr>
          <p:nvPr/>
        </p:nvSpPr>
        <p:spPr bwMode="ltGray">
          <a:xfrm>
            <a:off x="0" y="5257800"/>
            <a:ext cx="9144000" cy="1600200"/>
          </a:xfrm>
          <a:prstGeom prst="rect">
            <a:avLst/>
          </a:prstGeom>
          <a:gradFill rotWithShape="0">
            <a:gsLst>
              <a:gs pos="0">
                <a:srgbClr val="003053"/>
              </a:gs>
              <a:gs pos="100000">
                <a:srgbClr val="0083D4"/>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prstClr val="black"/>
              </a:solidFill>
            </a:endParaRPr>
          </a:p>
        </p:txBody>
      </p:sp>
      <p:sp>
        <p:nvSpPr>
          <p:cNvPr id="2" name="Title 1"/>
          <p:cNvSpPr>
            <a:spLocks noGrp="1"/>
          </p:cNvSpPr>
          <p:nvPr>
            <p:ph type="title" hasCustomPrompt="1"/>
          </p:nvPr>
        </p:nvSpPr>
        <p:spPr>
          <a:xfrm>
            <a:off x="685800" y="457200"/>
            <a:ext cx="7315200" cy="484631"/>
          </a:xfrm>
        </p:spPr>
        <p:txBody>
          <a:bodyPr anchor="t"/>
          <a:lstStyle>
            <a:lvl1pPr>
              <a:defRPr lang="en-US" sz="3000" b="1" i="0" kern="1200" dirty="0">
                <a:solidFill>
                  <a:srgbClr val="007AC2"/>
                </a:solidFill>
                <a:latin typeface="+mj-lt"/>
                <a:ea typeface="+mj-ea"/>
                <a:cs typeface="Avenir LT Std 55 Roman"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85800" y="1602421"/>
            <a:ext cx="5486400" cy="2286000"/>
          </a:xfrm>
        </p:spPr>
        <p:txBody>
          <a:bodyPr/>
          <a:lstStyle>
            <a:lvl1pPr marL="0" marR="0" indent="0" algn="l" defTabSz="457200" rtl="0" eaLnBrk="1" fontAlgn="auto" latinLnBrk="0" hangingPunct="1">
              <a:lnSpc>
                <a:spcPct val="100000"/>
              </a:lnSpc>
              <a:spcBef>
                <a:spcPts val="300"/>
              </a:spcBef>
              <a:spcAft>
                <a:spcPts val="1200"/>
              </a:spcAft>
              <a:buClrTx/>
              <a:buSzPct val="80000"/>
              <a:buFontTx/>
              <a:buNone/>
              <a:tabLst/>
              <a:defRPr lang="en-US" sz="2600" b="0" i="0" kern="1200">
                <a:solidFill>
                  <a:schemeClr val="tx1"/>
                </a:solidFill>
                <a:latin typeface="+mn-lt"/>
                <a:ea typeface="+mn-ea"/>
                <a:cs typeface="Avenir LT Std 65 Medium" pitchFamily="34" charset="0"/>
              </a:defRPr>
            </a:lvl1pPr>
            <a:lvl2pPr marL="173038" indent="-173038">
              <a:defRPr/>
            </a:lvl2pPr>
            <a:lvl3pPr>
              <a:buFontTx/>
              <a:buNone/>
              <a:defRPr lang="en-US" sz="2400" b="0" i="0" kern="1200">
                <a:solidFill>
                  <a:schemeClr val="tx1"/>
                </a:solidFill>
                <a:latin typeface="Avenir LT Std 55 Roman"/>
                <a:ea typeface="+mn-ea"/>
                <a:cs typeface="Avenir LT Std 55 Roman"/>
              </a:defRPr>
            </a:lvl3pPr>
            <a:lvl4pPr>
              <a:defRPr/>
            </a:lvl4pPr>
            <a:lvl5pPr>
              <a:lnSpc>
                <a:spcPts val="1800"/>
              </a:lnSpc>
              <a:defRPr/>
            </a:lvl5pPr>
          </a:lstStyle>
          <a:p>
            <a:pPr marL="0" marR="0" lvl="0" indent="0" algn="l" defTabSz="457200" rtl="0" eaLnBrk="1" fontAlgn="auto" latinLnBrk="0" hangingPunct="1">
              <a:lnSpc>
                <a:spcPct val="100000"/>
              </a:lnSpc>
              <a:spcBef>
                <a:spcPts val="300"/>
              </a:spcBef>
              <a:spcAft>
                <a:spcPts val="1200"/>
              </a:spcAft>
              <a:buClrTx/>
              <a:buSzPct val="80000"/>
              <a:buFontTx/>
              <a:buNone/>
              <a:tabLst/>
              <a:defRPr/>
            </a:pPr>
            <a:r>
              <a:rPr kumimoji="0" lang="en-US" sz="2600" b="0" i="0" u="none" strike="noStrike" kern="1200" cap="none" spc="0" normalizeH="0" baseline="0" noProof="0" dirty="0">
                <a:ln>
                  <a:noFill/>
                </a:ln>
                <a:solidFill>
                  <a:prstClr val="black"/>
                </a:solidFill>
                <a:effectLst/>
                <a:uLnTx/>
                <a:uFillTx/>
                <a:latin typeface="Avenir LT Std 65 Medium"/>
                <a:ea typeface="+mn-ea"/>
                <a:cs typeface="Avenir LT Std 65 Medium"/>
              </a:rPr>
              <a:t>Click to edit body text</a:t>
            </a:r>
          </a:p>
        </p:txBody>
      </p:sp>
    </p:spTree>
    <p:extLst>
      <p:ext uri="{BB962C8B-B14F-4D97-AF65-F5344CB8AC3E}">
        <p14:creationId xmlns:p14="http://schemas.microsoft.com/office/powerpoint/2010/main" val="580602866"/>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_blue">
    <p:spTree>
      <p:nvGrpSpPr>
        <p:cNvPr id="1" name=""/>
        <p:cNvGrpSpPr/>
        <p:nvPr/>
      </p:nvGrpSpPr>
      <p:grpSpPr>
        <a:xfrm>
          <a:off x="0" y="0"/>
          <a:ext cx="0" cy="0"/>
          <a:chOff x="0" y="0"/>
          <a:chExt cx="0" cy="0"/>
        </a:xfrm>
      </p:grpSpPr>
      <p:sp>
        <p:nvSpPr>
          <p:cNvPr id="4" name="Rectangle 1"/>
          <p:cNvSpPr>
            <a:spLocks/>
          </p:cNvSpPr>
          <p:nvPr/>
        </p:nvSpPr>
        <p:spPr bwMode="auto">
          <a:xfrm>
            <a:off x="0" y="0"/>
            <a:ext cx="9144000" cy="68580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lvl="0"/>
            <a:endParaRPr lang="en-US">
              <a:solidFill>
                <a:schemeClr val="accent1">
                  <a:lumMod val="60000"/>
                  <a:lumOff val="40000"/>
                </a:schemeClr>
              </a:solidFill>
            </a:endParaRPr>
          </a:p>
        </p:txBody>
      </p:sp>
    </p:spTree>
    <p:extLst>
      <p:ext uri="{BB962C8B-B14F-4D97-AF65-F5344CB8AC3E}">
        <p14:creationId xmlns:p14="http://schemas.microsoft.com/office/powerpoint/2010/main" val="1019572152"/>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lank 2">
    <p:spTree>
      <p:nvGrpSpPr>
        <p:cNvPr id="1" name=""/>
        <p:cNvGrpSpPr/>
        <p:nvPr/>
      </p:nvGrpSpPr>
      <p:grpSpPr>
        <a:xfrm>
          <a:off x="0" y="0"/>
          <a:ext cx="0" cy="0"/>
          <a:chOff x="0" y="0"/>
          <a:chExt cx="0" cy="0"/>
        </a:xfrm>
      </p:grpSpPr>
      <p:sp>
        <p:nvSpPr>
          <p:cNvPr id="5" name="Rectangle 2"/>
          <p:cNvSpPr>
            <a:spLocks/>
          </p:cNvSpPr>
          <p:nvPr/>
        </p:nvSpPr>
        <p:spPr bwMode="ltGray">
          <a:xfrm>
            <a:off x="0" y="5257800"/>
            <a:ext cx="9144000" cy="1600200"/>
          </a:xfrm>
          <a:prstGeom prst="rect">
            <a:avLst/>
          </a:prstGeom>
          <a:gradFill rotWithShape="0">
            <a:gsLst>
              <a:gs pos="0">
                <a:srgbClr val="662506"/>
              </a:gs>
              <a:gs pos="100000">
                <a:srgbClr val="C35327"/>
              </a:gs>
            </a:gsLst>
            <a:lin ang="2400000" scaled="1"/>
          </a:gradFill>
          <a:ln w="25400" cap="flat">
            <a:noFill/>
            <a:miter lim="800000"/>
            <a:headEnd type="none" w="med" len="med"/>
            <a:tailEnd type="none" w="med" len="med"/>
          </a:ln>
        </p:spPr>
        <p:txBody>
          <a:bodyPr lIns="0" tIns="0" rIns="0" bIns="0">
            <a:prstTxWarp prst="textNoShape">
              <a:avLst/>
            </a:prstTxWarp>
          </a:bodyPr>
          <a:lstStyle/>
          <a:p>
            <a:pPr lvl="0"/>
            <a:endParaRPr lang="en-US"/>
          </a:p>
        </p:txBody>
      </p:sp>
    </p:spTree>
    <p:extLst>
      <p:ext uri="{BB962C8B-B14F-4D97-AF65-F5344CB8AC3E}">
        <p14:creationId xmlns:p14="http://schemas.microsoft.com/office/powerpoint/2010/main" val="323489283"/>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_blue">
    <p:spTree>
      <p:nvGrpSpPr>
        <p:cNvPr id="1" name=""/>
        <p:cNvGrpSpPr/>
        <p:nvPr/>
      </p:nvGrpSpPr>
      <p:grpSpPr>
        <a:xfrm>
          <a:off x="0" y="0"/>
          <a:ext cx="0" cy="0"/>
          <a:chOff x="0" y="0"/>
          <a:chExt cx="0" cy="0"/>
        </a:xfrm>
      </p:grpSpPr>
      <p:sp>
        <p:nvSpPr>
          <p:cNvPr id="7" name="Rectangle 2"/>
          <p:cNvSpPr>
            <a:spLocks/>
          </p:cNvSpPr>
          <p:nvPr/>
        </p:nvSpPr>
        <p:spPr bwMode="hidden">
          <a:xfrm>
            <a:off x="0" y="0"/>
            <a:ext cx="9144000" cy="5257800"/>
          </a:xfrm>
          <a:prstGeom prst="rect">
            <a:avLst/>
          </a:prstGeom>
          <a:gradFill rotWithShape="0">
            <a:gsLst>
              <a:gs pos="0">
                <a:srgbClr val="004575"/>
              </a:gs>
              <a:gs pos="100000">
                <a:srgbClr val="007AC2"/>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prstClr val="black"/>
              </a:solidFill>
            </a:endParaRPr>
          </a:p>
        </p:txBody>
      </p:sp>
      <p:sp>
        <p:nvSpPr>
          <p:cNvPr id="2" name="Title 1"/>
          <p:cNvSpPr>
            <a:spLocks noGrp="1"/>
          </p:cNvSpPr>
          <p:nvPr>
            <p:ph type="ctrTitle" hasCustomPrompt="1"/>
          </p:nvPr>
        </p:nvSpPr>
        <p:spPr>
          <a:xfrm>
            <a:off x="1371600" y="1828800"/>
            <a:ext cx="6400800" cy="1271016"/>
          </a:xfrm>
        </p:spPr>
        <p:txBody>
          <a:bodyPr rIns="0" anchor="b">
            <a:noAutofit/>
          </a:bodyPr>
          <a:lstStyle>
            <a:lvl1pPr algn="l">
              <a:defRPr sz="5400" b="1" i="0">
                <a:solidFill>
                  <a:srgbClr val="FFFFFF"/>
                </a:solidFill>
                <a:latin typeface="+mj-lt"/>
                <a:cs typeface="Avenir LT Std 55 Roman" pitchFamily="34" charset="0"/>
              </a:defRPr>
            </a:lvl1pPr>
          </a:lstStyle>
          <a:p>
            <a:r>
              <a:rPr lang="en-US" dirty="0"/>
              <a:t>Presentation title</a:t>
            </a:r>
          </a:p>
        </p:txBody>
      </p:sp>
      <p:sp>
        <p:nvSpPr>
          <p:cNvPr id="3" name="Subtitle 2"/>
          <p:cNvSpPr>
            <a:spLocks noGrp="1"/>
          </p:cNvSpPr>
          <p:nvPr>
            <p:ph type="subTitle" idx="1" hasCustomPrompt="1"/>
          </p:nvPr>
        </p:nvSpPr>
        <p:spPr>
          <a:xfrm>
            <a:off x="1371600" y="3246120"/>
            <a:ext cx="6400800" cy="758952"/>
          </a:xfrm>
        </p:spPr>
        <p:txBody>
          <a:bodyPr>
            <a:noAutofit/>
          </a:bodyPr>
          <a:lstStyle>
            <a:lvl1pPr marL="0" indent="0" algn="l">
              <a:spcBef>
                <a:spcPts val="0"/>
              </a:spcBef>
              <a:spcAft>
                <a:spcPts val="300"/>
              </a:spcAft>
              <a:buNone/>
              <a:defRPr sz="2400" b="0" i="0">
                <a:solidFill>
                  <a:schemeClr val="bg1"/>
                </a:solidFill>
                <a:latin typeface="+mn-lt"/>
                <a:cs typeface="Avenir LT Std 65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Presenter(s)</a:t>
            </a:r>
          </a:p>
        </p:txBody>
      </p:sp>
    </p:spTree>
    <p:extLst>
      <p:ext uri="{BB962C8B-B14F-4D97-AF65-F5344CB8AC3E}">
        <p14:creationId xmlns:p14="http://schemas.microsoft.com/office/powerpoint/2010/main" val="3289959717"/>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_blue">
    <p:spTree>
      <p:nvGrpSpPr>
        <p:cNvPr id="1" name=""/>
        <p:cNvGrpSpPr/>
        <p:nvPr/>
      </p:nvGrpSpPr>
      <p:grpSpPr>
        <a:xfrm>
          <a:off x="0" y="0"/>
          <a:ext cx="0" cy="0"/>
          <a:chOff x="0" y="0"/>
          <a:chExt cx="0" cy="0"/>
        </a:xfrm>
      </p:grpSpPr>
      <p:sp>
        <p:nvSpPr>
          <p:cNvPr id="8" name="Rectangle 1"/>
          <p:cNvSpPr>
            <a:spLocks/>
          </p:cNvSpPr>
          <p:nvPr/>
        </p:nvSpPr>
        <p:spPr bwMode="auto">
          <a:xfrm>
            <a:off x="0" y="0"/>
            <a:ext cx="9144000" cy="68580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srgbClr val="A3CA4B">
                  <a:lumMod val="60000"/>
                  <a:lumOff val="40000"/>
                </a:srgbClr>
              </a:solidFill>
            </a:endParaRPr>
          </a:p>
        </p:txBody>
      </p:sp>
      <p:sp>
        <p:nvSpPr>
          <p:cNvPr id="2" name="Title 1"/>
          <p:cNvSpPr>
            <a:spLocks noGrp="1"/>
          </p:cNvSpPr>
          <p:nvPr>
            <p:ph type="title" hasCustomPrompt="1"/>
          </p:nvPr>
        </p:nvSpPr>
        <p:spPr>
          <a:xfrm>
            <a:off x="685800" y="457200"/>
            <a:ext cx="7315200" cy="484631"/>
          </a:xfrm>
        </p:spPr>
        <p:txBody>
          <a:bodyPr anchor="t"/>
          <a:lstStyle>
            <a:lvl1pPr>
              <a:defRPr lang="en-US" sz="3000" b="1" i="0" kern="1200" dirty="0">
                <a:solidFill>
                  <a:srgbClr val="007AC2"/>
                </a:solidFill>
                <a:latin typeface="+mj-lt"/>
                <a:ea typeface="+mj-ea"/>
                <a:cs typeface="Avenir LT Std 55 Roman"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85800" y="1602421"/>
            <a:ext cx="5486400" cy="2286000"/>
          </a:xfrm>
        </p:spPr>
        <p:txBody>
          <a:bodyPr/>
          <a:lstStyle>
            <a:lvl1pPr marL="0" marR="0" indent="0" algn="l" defTabSz="457200" rtl="0" eaLnBrk="1" fontAlgn="auto" latinLnBrk="0" hangingPunct="1">
              <a:lnSpc>
                <a:spcPct val="100000"/>
              </a:lnSpc>
              <a:spcBef>
                <a:spcPts val="300"/>
              </a:spcBef>
              <a:spcAft>
                <a:spcPts val="1200"/>
              </a:spcAft>
              <a:buClrTx/>
              <a:buSzPct val="80000"/>
              <a:buFontTx/>
              <a:buNone/>
              <a:tabLst/>
              <a:defRPr lang="en-US" sz="2600" b="0" i="0" kern="1200">
                <a:solidFill>
                  <a:schemeClr val="tx1"/>
                </a:solidFill>
                <a:latin typeface="+mn-lt"/>
                <a:ea typeface="+mn-ea"/>
                <a:cs typeface="Avenir LT Std 65 Medium" pitchFamily="34" charset="0"/>
              </a:defRPr>
            </a:lvl1pPr>
            <a:lvl2pPr marL="173038" indent="-173038">
              <a:defRPr/>
            </a:lvl2pPr>
            <a:lvl3pPr>
              <a:buFontTx/>
              <a:buNone/>
              <a:defRPr lang="en-US" sz="2400" b="0" i="0" kern="1200">
                <a:solidFill>
                  <a:schemeClr val="tx1"/>
                </a:solidFill>
                <a:latin typeface="Avenir LT Std 55 Roman"/>
                <a:ea typeface="+mn-ea"/>
                <a:cs typeface="Avenir LT Std 55 Roman"/>
              </a:defRPr>
            </a:lvl3pPr>
            <a:lvl4pPr>
              <a:defRPr/>
            </a:lvl4pPr>
            <a:lvl5pPr>
              <a:lnSpc>
                <a:spcPts val="1800"/>
              </a:lnSpc>
              <a:defRPr/>
            </a:lvl5pPr>
          </a:lstStyle>
          <a:p>
            <a:pPr marL="0" marR="0" lvl="0" indent="0" algn="l" defTabSz="457200" rtl="0" eaLnBrk="1" fontAlgn="auto" latinLnBrk="0" hangingPunct="1">
              <a:lnSpc>
                <a:spcPct val="100000"/>
              </a:lnSpc>
              <a:spcBef>
                <a:spcPts val="300"/>
              </a:spcBef>
              <a:spcAft>
                <a:spcPts val="1200"/>
              </a:spcAft>
              <a:buClrTx/>
              <a:buSzPct val="80000"/>
              <a:buFontTx/>
              <a:buNone/>
              <a:tabLst/>
              <a:defRPr/>
            </a:pPr>
            <a:r>
              <a:rPr kumimoji="0" lang="en-US" sz="2600" b="0" i="0" u="none" strike="noStrike" kern="1200" cap="none" spc="0" normalizeH="0" baseline="0" noProof="0" dirty="0">
                <a:ln>
                  <a:noFill/>
                </a:ln>
                <a:solidFill>
                  <a:prstClr val="black"/>
                </a:solidFill>
                <a:effectLst/>
                <a:uLnTx/>
                <a:uFillTx/>
                <a:latin typeface="Avenir LT Std 65 Medium"/>
                <a:ea typeface="+mn-ea"/>
                <a:cs typeface="Avenir LT Std 65 Medium"/>
              </a:rPr>
              <a:t>Click to edit body text</a:t>
            </a:r>
          </a:p>
        </p:txBody>
      </p:sp>
    </p:spTree>
    <p:extLst>
      <p:ext uri="{BB962C8B-B14F-4D97-AF65-F5344CB8AC3E}">
        <p14:creationId xmlns:p14="http://schemas.microsoft.com/office/powerpoint/2010/main" val="188321945"/>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_bullet_blue">
    <p:spTree>
      <p:nvGrpSpPr>
        <p:cNvPr id="1" name=""/>
        <p:cNvGrpSpPr/>
        <p:nvPr/>
      </p:nvGrpSpPr>
      <p:grpSpPr>
        <a:xfrm>
          <a:off x="0" y="0"/>
          <a:ext cx="0" cy="0"/>
          <a:chOff x="0" y="0"/>
          <a:chExt cx="0" cy="0"/>
        </a:xfrm>
      </p:grpSpPr>
      <p:sp>
        <p:nvSpPr>
          <p:cNvPr id="4" name="Rectangle 1"/>
          <p:cNvSpPr>
            <a:spLocks/>
          </p:cNvSpPr>
          <p:nvPr userDrawn="1"/>
        </p:nvSpPr>
        <p:spPr bwMode="auto">
          <a:xfrm>
            <a:off x="0" y="0"/>
            <a:ext cx="9144000" cy="52578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srgbClr val="A3CA4B">
                  <a:lumMod val="60000"/>
                  <a:lumOff val="40000"/>
                </a:srgbClr>
              </a:solidFill>
            </a:endParaRPr>
          </a:p>
        </p:txBody>
      </p:sp>
      <p:sp>
        <p:nvSpPr>
          <p:cNvPr id="5" name="Rectangle 1"/>
          <p:cNvSpPr>
            <a:spLocks/>
          </p:cNvSpPr>
          <p:nvPr userDrawn="1"/>
        </p:nvSpPr>
        <p:spPr bwMode="ltGray">
          <a:xfrm>
            <a:off x="0" y="5257800"/>
            <a:ext cx="9144000" cy="1600200"/>
          </a:xfrm>
          <a:prstGeom prst="rect">
            <a:avLst/>
          </a:prstGeom>
          <a:gradFill rotWithShape="0">
            <a:gsLst>
              <a:gs pos="0">
                <a:srgbClr val="003053"/>
              </a:gs>
              <a:gs pos="100000">
                <a:srgbClr val="0083D4"/>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prstClr val="black"/>
              </a:solidFill>
            </a:endParaRPr>
          </a:p>
        </p:txBody>
      </p:sp>
      <p:sp>
        <p:nvSpPr>
          <p:cNvPr id="2" name="Title 1"/>
          <p:cNvSpPr>
            <a:spLocks noGrp="1"/>
          </p:cNvSpPr>
          <p:nvPr>
            <p:ph type="title" hasCustomPrompt="1"/>
          </p:nvPr>
        </p:nvSpPr>
        <p:spPr/>
        <p:txBody>
          <a:bodyPr/>
          <a:lstStyle>
            <a:lvl1pPr algn="l" defTabSz="457200" rtl="0" eaLnBrk="1" latinLnBrk="0" hangingPunct="1">
              <a:lnSpc>
                <a:spcPct val="100000"/>
              </a:lnSpc>
              <a:spcBef>
                <a:spcPct val="0"/>
              </a:spcBef>
              <a:buNone/>
              <a:defRPr lang="en-US" sz="3000" b="1" i="0" kern="1200">
                <a:solidFill>
                  <a:srgbClr val="007AC2"/>
                </a:solidFill>
                <a:latin typeface="+mj-lt"/>
                <a:ea typeface="+mj-ea"/>
                <a:cs typeface="Avenir LT Std 55 Roman" pitchFamily="34" charset="0"/>
              </a:defRPr>
            </a:lvl1pPr>
          </a:lstStyle>
          <a:p>
            <a:r>
              <a:rPr lang="en-US"/>
              <a:t>Click to edit master title style</a:t>
            </a:r>
          </a:p>
        </p:txBody>
      </p:sp>
      <p:sp>
        <p:nvSpPr>
          <p:cNvPr id="3" name="Content Placeholder 2"/>
          <p:cNvSpPr>
            <a:spLocks noGrp="1"/>
          </p:cNvSpPr>
          <p:nvPr>
            <p:ph idx="1"/>
          </p:nvPr>
        </p:nvSpPr>
        <p:spPr/>
        <p:txBody>
          <a:bodyPr/>
          <a:lstStyle>
            <a:lvl2pPr marL="402336" indent="-173736">
              <a:lnSpc>
                <a:spcPts val="2700"/>
              </a:lnSpc>
              <a:spcAft>
                <a:spcPts val="1200"/>
              </a:spcAft>
              <a:defRPr sz="2400">
                <a:latin typeface="+mn-lt"/>
              </a:defRPr>
            </a:lvl2pPr>
            <a:lvl3pPr marL="569913" indent="-109538">
              <a:lnSpc>
                <a:spcPct val="100000"/>
              </a:lnSpc>
              <a:spcAft>
                <a:spcPts val="600"/>
              </a:spcAft>
              <a:defRPr sz="2400">
                <a:latin typeface="+mn-lt"/>
              </a:defRPr>
            </a:lvl3pPr>
            <a:lvl4pPr marL="800100" indent="-174625">
              <a:lnSpc>
                <a:spcPct val="100000"/>
              </a:lnSpc>
              <a:spcAft>
                <a:spcPts val="600"/>
              </a:spcAft>
              <a:defRPr sz="2400">
                <a:latin typeface="+mn-lt"/>
              </a:defRPr>
            </a:lvl4pPr>
            <a:lvl5pPr>
              <a:lnSpc>
                <a:spcPct val="100000"/>
              </a:lnSpc>
              <a:spcAft>
                <a:spcPts val="600"/>
              </a:spcAft>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4143053"/>
      </p:ext>
    </p:extLst>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G title_blue">
    <p:spTree>
      <p:nvGrpSpPr>
        <p:cNvPr id="1" name=""/>
        <p:cNvGrpSpPr/>
        <p:nvPr/>
      </p:nvGrpSpPr>
      <p:grpSpPr>
        <a:xfrm>
          <a:off x="0" y="0"/>
          <a:ext cx="0" cy="0"/>
          <a:chOff x="0" y="0"/>
          <a:chExt cx="0" cy="0"/>
        </a:xfrm>
      </p:grpSpPr>
      <p:sp>
        <p:nvSpPr>
          <p:cNvPr id="6" name="Rectangle 2"/>
          <p:cNvSpPr>
            <a:spLocks/>
          </p:cNvSpPr>
          <p:nvPr/>
        </p:nvSpPr>
        <p:spPr bwMode="ltGray">
          <a:xfrm>
            <a:off x="0" y="5257800"/>
            <a:ext cx="9144000" cy="1600200"/>
          </a:xfrm>
          <a:prstGeom prst="rect">
            <a:avLst/>
          </a:prstGeom>
          <a:gradFill rotWithShape="0">
            <a:gsLst>
              <a:gs pos="0">
                <a:srgbClr val="003053"/>
              </a:gs>
              <a:gs pos="100000">
                <a:srgbClr val="0083D4"/>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prstClr val="black"/>
              </a:solidFill>
            </a:endParaRPr>
          </a:p>
        </p:txBody>
      </p:sp>
      <p:sp>
        <p:nvSpPr>
          <p:cNvPr id="8" name="Rectangle 1"/>
          <p:cNvSpPr>
            <a:spLocks/>
          </p:cNvSpPr>
          <p:nvPr/>
        </p:nvSpPr>
        <p:spPr bwMode="auto">
          <a:xfrm>
            <a:off x="0" y="0"/>
            <a:ext cx="9144000" cy="52578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srgbClr val="A3CA4B">
                  <a:lumMod val="60000"/>
                  <a:lumOff val="40000"/>
                </a:srgbClr>
              </a:solidFill>
            </a:endParaRPr>
          </a:p>
        </p:txBody>
      </p:sp>
      <p:sp>
        <p:nvSpPr>
          <p:cNvPr id="2" name="Title 1"/>
          <p:cNvSpPr>
            <a:spLocks noGrp="1"/>
          </p:cNvSpPr>
          <p:nvPr>
            <p:ph type="title" hasCustomPrompt="1"/>
          </p:nvPr>
        </p:nvSpPr>
        <p:spPr>
          <a:xfrm>
            <a:off x="914400" y="1600200"/>
            <a:ext cx="7315200" cy="2057400"/>
          </a:xfrm>
        </p:spPr>
        <p:txBody>
          <a:bodyPr anchor="t"/>
          <a:lstStyle>
            <a:lvl1pPr>
              <a:defRPr lang="en-US" sz="7200" b="1" i="0" kern="1200" baseline="0" dirty="0">
                <a:solidFill>
                  <a:srgbClr val="007AC2"/>
                </a:solidFill>
                <a:latin typeface="+mj-lt"/>
                <a:ea typeface="+mj-ea"/>
                <a:cs typeface="Avenir LT Std 55 Roman" pitchFamily="34" charset="0"/>
              </a:defRPr>
            </a:lvl1pPr>
          </a:lstStyle>
          <a:p>
            <a:r>
              <a:rPr lang="en-US" dirty="0"/>
              <a:t>BIG but short</a:t>
            </a:r>
            <a:br>
              <a:rPr lang="en-US" dirty="0"/>
            </a:br>
            <a:r>
              <a:rPr lang="en-US" dirty="0"/>
              <a:t>message here</a:t>
            </a:r>
          </a:p>
        </p:txBody>
      </p:sp>
    </p:spTree>
    <p:extLst>
      <p:ext uri="{BB962C8B-B14F-4D97-AF65-F5344CB8AC3E}">
        <p14:creationId xmlns:p14="http://schemas.microsoft.com/office/powerpoint/2010/main" val="2024692900"/>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_blue">
    <p:spTree>
      <p:nvGrpSpPr>
        <p:cNvPr id="1" name=""/>
        <p:cNvGrpSpPr/>
        <p:nvPr/>
      </p:nvGrpSpPr>
      <p:grpSpPr>
        <a:xfrm>
          <a:off x="0" y="0"/>
          <a:ext cx="0" cy="0"/>
          <a:chOff x="0" y="0"/>
          <a:chExt cx="0" cy="0"/>
        </a:xfrm>
      </p:grpSpPr>
      <p:sp>
        <p:nvSpPr>
          <p:cNvPr id="6" name="Rectangle 2"/>
          <p:cNvSpPr>
            <a:spLocks/>
          </p:cNvSpPr>
          <p:nvPr/>
        </p:nvSpPr>
        <p:spPr bwMode="ltGray">
          <a:xfrm>
            <a:off x="0" y="5257800"/>
            <a:ext cx="9144000" cy="1600200"/>
          </a:xfrm>
          <a:prstGeom prst="rect">
            <a:avLst/>
          </a:prstGeom>
          <a:gradFill rotWithShape="0">
            <a:gsLst>
              <a:gs pos="0">
                <a:srgbClr val="003053"/>
              </a:gs>
              <a:gs pos="100000">
                <a:srgbClr val="0083D4"/>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prstClr val="black"/>
              </a:solidFill>
            </a:endParaRPr>
          </a:p>
        </p:txBody>
      </p:sp>
      <p:sp>
        <p:nvSpPr>
          <p:cNvPr id="8" name="Rectangle 1"/>
          <p:cNvSpPr>
            <a:spLocks/>
          </p:cNvSpPr>
          <p:nvPr userDrawn="1"/>
        </p:nvSpPr>
        <p:spPr bwMode="auto">
          <a:xfrm>
            <a:off x="0" y="0"/>
            <a:ext cx="9144000" cy="52578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srgbClr val="A3CA4B">
                  <a:lumMod val="60000"/>
                  <a:lumOff val="40000"/>
                </a:srgbClr>
              </a:solidFill>
            </a:endParaRPr>
          </a:p>
        </p:txBody>
      </p:sp>
      <p:sp>
        <p:nvSpPr>
          <p:cNvPr id="2" name="Title 1"/>
          <p:cNvSpPr>
            <a:spLocks noGrp="1"/>
          </p:cNvSpPr>
          <p:nvPr>
            <p:ph type="title" hasCustomPrompt="1"/>
          </p:nvPr>
        </p:nvSpPr>
        <p:spPr>
          <a:xfrm>
            <a:off x="914400" y="1600200"/>
            <a:ext cx="5486400" cy="2057400"/>
          </a:xfrm>
        </p:spPr>
        <p:txBody>
          <a:bodyPr anchor="t"/>
          <a:lstStyle>
            <a:lvl1pPr marL="169863" indent="-169863">
              <a:lnSpc>
                <a:spcPts val="3700"/>
              </a:lnSpc>
              <a:spcAft>
                <a:spcPts val="300"/>
              </a:spcAft>
              <a:defRPr sz="3000" b="0" i="0" baseline="0">
                <a:solidFill>
                  <a:srgbClr val="000000"/>
                </a:solidFill>
                <a:latin typeface="+mn-lt"/>
                <a:cs typeface="Avenir LT Std 65 Medium"/>
              </a:defRPr>
            </a:lvl1pPr>
          </a:lstStyle>
          <a:p>
            <a:r>
              <a:rPr lang="en-US" dirty="0"/>
              <a:t>“Click to edit quote” </a:t>
            </a:r>
          </a:p>
        </p:txBody>
      </p:sp>
      <p:sp>
        <p:nvSpPr>
          <p:cNvPr id="10" name="Text Placeholder 9"/>
          <p:cNvSpPr>
            <a:spLocks noGrp="1"/>
          </p:cNvSpPr>
          <p:nvPr>
            <p:ph type="body" sz="quarter" idx="10" hasCustomPrompt="1"/>
          </p:nvPr>
        </p:nvSpPr>
        <p:spPr>
          <a:xfrm>
            <a:off x="3149070" y="4114800"/>
            <a:ext cx="3200400" cy="728662"/>
          </a:xfrm>
        </p:spPr>
        <p:txBody>
          <a:bodyPr anchor="t"/>
          <a:lstStyle>
            <a:lvl1pPr marL="0" indent="0" algn="r">
              <a:spcBef>
                <a:spcPts val="0"/>
              </a:spcBef>
              <a:spcAft>
                <a:spcPts val="300"/>
              </a:spcAft>
              <a:buFontTx/>
              <a:buNone/>
              <a:defRPr lang="en-US" sz="2600" b="0" i="0" kern="1200" baseline="0" dirty="0">
                <a:solidFill>
                  <a:srgbClr val="007AC2"/>
                </a:solidFill>
                <a:latin typeface="+mn-lt"/>
                <a:ea typeface="+mn-ea"/>
                <a:cs typeface="Avenir LT Std 65 Medium"/>
              </a:defRPr>
            </a:lvl1pPr>
          </a:lstStyle>
          <a:p>
            <a:pPr lvl="0"/>
            <a:r>
              <a:rPr lang="en-US" dirty="0"/>
              <a:t>Name</a:t>
            </a:r>
          </a:p>
        </p:txBody>
      </p:sp>
    </p:spTree>
    <p:extLst>
      <p:ext uri="{BB962C8B-B14F-4D97-AF65-F5344CB8AC3E}">
        <p14:creationId xmlns:p14="http://schemas.microsoft.com/office/powerpoint/2010/main" val="1198876464"/>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_blue">
    <p:spTree>
      <p:nvGrpSpPr>
        <p:cNvPr id="1" name=""/>
        <p:cNvGrpSpPr/>
        <p:nvPr/>
      </p:nvGrpSpPr>
      <p:grpSpPr>
        <a:xfrm>
          <a:off x="0" y="0"/>
          <a:ext cx="0" cy="0"/>
          <a:chOff x="0" y="0"/>
          <a:chExt cx="0" cy="0"/>
        </a:xfrm>
      </p:grpSpPr>
      <p:sp>
        <p:nvSpPr>
          <p:cNvPr id="4" name="Rectangle 1"/>
          <p:cNvSpPr>
            <a:spLocks/>
          </p:cNvSpPr>
          <p:nvPr/>
        </p:nvSpPr>
        <p:spPr bwMode="auto">
          <a:xfrm>
            <a:off x="0" y="0"/>
            <a:ext cx="9144000" cy="68580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srgbClr val="A3CA4B">
                  <a:lumMod val="60000"/>
                  <a:lumOff val="40000"/>
                </a:srgbClr>
              </a:solidFill>
            </a:endParaRPr>
          </a:p>
        </p:txBody>
      </p:sp>
      <p:sp>
        <p:nvSpPr>
          <p:cNvPr id="2" name="Title 1"/>
          <p:cNvSpPr>
            <a:spLocks noGrp="1"/>
          </p:cNvSpPr>
          <p:nvPr>
            <p:ph type="title" hasCustomPrompt="1"/>
          </p:nvPr>
        </p:nvSpPr>
        <p:spPr>
          <a:xfrm>
            <a:off x="685800" y="457200"/>
            <a:ext cx="7312991" cy="484632"/>
          </a:xfrm>
        </p:spPr>
        <p:txBody>
          <a:bodyPr/>
          <a:lstStyle>
            <a:lvl1pPr algn="l" defTabSz="457200" rtl="0" eaLnBrk="1" latinLnBrk="0" hangingPunct="1">
              <a:lnSpc>
                <a:spcPct val="100000"/>
              </a:lnSpc>
              <a:spcBef>
                <a:spcPct val="0"/>
              </a:spcBef>
              <a:buNone/>
              <a:defRPr lang="en-US" sz="2800" b="1" i="0" kern="1200" baseline="0" dirty="0" smtClean="0">
                <a:solidFill>
                  <a:srgbClr val="007AC2"/>
                </a:solidFill>
                <a:latin typeface="+mj-lt"/>
                <a:ea typeface="+mj-ea"/>
                <a:cs typeface="Avenir LT Std 85 Heavy"/>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32801989"/>
      </p:ext>
    </p:extLst>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_water">
    <p:spTree>
      <p:nvGrpSpPr>
        <p:cNvPr id="1" name=""/>
        <p:cNvGrpSpPr/>
        <p:nvPr/>
      </p:nvGrpSpPr>
      <p:grpSpPr>
        <a:xfrm>
          <a:off x="0" y="0"/>
          <a:ext cx="0" cy="0"/>
          <a:chOff x="0" y="0"/>
          <a:chExt cx="0" cy="0"/>
        </a:xfrm>
      </p:grpSpPr>
      <p:sp>
        <p:nvSpPr>
          <p:cNvPr id="6" name="Rectangle 2"/>
          <p:cNvSpPr>
            <a:spLocks/>
          </p:cNvSpPr>
          <p:nvPr userDrawn="1"/>
        </p:nvSpPr>
        <p:spPr bwMode="ltGray">
          <a:xfrm>
            <a:off x="0" y="1787703"/>
            <a:ext cx="9144000" cy="5070297"/>
          </a:xfrm>
          <a:prstGeom prst="rect">
            <a:avLst/>
          </a:prstGeom>
          <a:gradFill flip="none" rotWithShape="1">
            <a:gsLst>
              <a:gs pos="12000">
                <a:srgbClr val="00B9F2"/>
              </a:gs>
              <a:gs pos="100000">
                <a:srgbClr val="00B9F2">
                  <a:alpha val="0"/>
                </a:srgbClr>
              </a:gs>
            </a:gsLst>
            <a:lin ang="16200000" scaled="0"/>
            <a:tileRect/>
          </a:gra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prstClr val="black"/>
              </a:solidFill>
            </a:endParaRPr>
          </a:p>
        </p:txBody>
      </p:sp>
      <p:sp>
        <p:nvSpPr>
          <p:cNvPr id="4" name="Rectangle 1"/>
          <p:cNvSpPr>
            <a:spLocks/>
          </p:cNvSpPr>
          <p:nvPr/>
        </p:nvSpPr>
        <p:spPr bwMode="auto">
          <a:xfrm>
            <a:off x="0" y="0"/>
            <a:ext cx="9144000" cy="68580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srgbClr val="A3CA4B">
                  <a:lumMod val="60000"/>
                  <a:lumOff val="40000"/>
                </a:srgbClr>
              </a:solidFill>
            </a:endParaRPr>
          </a:p>
        </p:txBody>
      </p:sp>
      <p:sp>
        <p:nvSpPr>
          <p:cNvPr id="2" name="Title 1"/>
          <p:cNvSpPr>
            <a:spLocks noGrp="1"/>
          </p:cNvSpPr>
          <p:nvPr>
            <p:ph type="title" hasCustomPrompt="1"/>
          </p:nvPr>
        </p:nvSpPr>
        <p:spPr>
          <a:xfrm>
            <a:off x="685800" y="457200"/>
            <a:ext cx="7312991" cy="484632"/>
          </a:xfrm>
        </p:spPr>
        <p:txBody>
          <a:bodyPr/>
          <a:lstStyle>
            <a:lvl1pPr algn="l" defTabSz="457200" rtl="0" eaLnBrk="1" latinLnBrk="0" hangingPunct="1">
              <a:lnSpc>
                <a:spcPct val="100000"/>
              </a:lnSpc>
              <a:spcBef>
                <a:spcPct val="0"/>
              </a:spcBef>
              <a:buNone/>
              <a:defRPr lang="en-US" sz="2800" b="1" i="0" kern="1200" baseline="0" dirty="0" smtClean="0">
                <a:solidFill>
                  <a:srgbClr val="007AC2"/>
                </a:solidFill>
                <a:latin typeface="+mj-lt"/>
                <a:ea typeface="+mj-ea"/>
                <a:cs typeface="Avenir LT Std 85 Heavy"/>
              </a:defRPr>
            </a:lvl1pPr>
          </a:lstStyle>
          <a:p>
            <a:r>
              <a:rPr lang="en-US" dirty="0" smtClean="0"/>
              <a:t>Click to edit master title style</a:t>
            </a:r>
            <a:endParaRPr lang="en-US" dirty="0"/>
          </a:p>
        </p:txBody>
      </p:sp>
      <p:pic>
        <p:nvPicPr>
          <p:cNvPr id="5" name="Picture 4"/>
          <p:cNvPicPr>
            <a:picLocks noChangeAspect="1"/>
          </p:cNvPicPr>
          <p:nvPr userDrawn="1"/>
        </p:nvPicPr>
        <p:blipFill rotWithShape="1">
          <a:blip r:embed="rId2" cstate="email">
            <a:duotone>
              <a:schemeClr val="accent4">
                <a:shade val="45000"/>
                <a:satMod val="135000"/>
              </a:schemeClr>
              <a:prstClr val="white"/>
            </a:duotone>
            <a:alphaModFix amt="49000"/>
            <a:extLst>
              <a:ext uri="{28A0092B-C50C-407E-A947-70E740481C1C}">
                <a14:useLocalDpi xmlns:a14="http://schemas.microsoft.com/office/drawing/2010/main"/>
              </a:ext>
            </a:extLst>
          </a:blip>
          <a:srcRect/>
          <a:stretch/>
        </p:blipFill>
        <p:spPr>
          <a:xfrm>
            <a:off x="0" y="2947249"/>
            <a:ext cx="9144000" cy="3910751"/>
          </a:xfrm>
          <a:prstGeom prst="rect">
            <a:avLst/>
          </a:prstGeom>
        </p:spPr>
      </p:pic>
    </p:spTree>
    <p:extLst>
      <p:ext uri="{BB962C8B-B14F-4D97-AF65-F5344CB8AC3E}">
        <p14:creationId xmlns:p14="http://schemas.microsoft.com/office/powerpoint/2010/main" val="2326437392"/>
      </p:ext>
    </p:extLst>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_blue">
    <p:spTree>
      <p:nvGrpSpPr>
        <p:cNvPr id="1" name=""/>
        <p:cNvGrpSpPr/>
        <p:nvPr/>
      </p:nvGrpSpPr>
      <p:grpSpPr>
        <a:xfrm>
          <a:off x="0" y="0"/>
          <a:ext cx="0" cy="0"/>
          <a:chOff x="0" y="0"/>
          <a:chExt cx="0" cy="0"/>
        </a:xfrm>
      </p:grpSpPr>
      <p:sp>
        <p:nvSpPr>
          <p:cNvPr id="4" name="Rectangle 1"/>
          <p:cNvSpPr>
            <a:spLocks/>
          </p:cNvSpPr>
          <p:nvPr/>
        </p:nvSpPr>
        <p:spPr bwMode="auto">
          <a:xfrm>
            <a:off x="0" y="0"/>
            <a:ext cx="9144000" cy="68580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srgbClr val="A3CA4B">
                  <a:lumMod val="60000"/>
                  <a:lumOff val="40000"/>
                </a:srgbClr>
              </a:solidFill>
            </a:endParaRPr>
          </a:p>
        </p:txBody>
      </p:sp>
    </p:spTree>
    <p:extLst>
      <p:ext uri="{BB962C8B-B14F-4D97-AF65-F5344CB8AC3E}">
        <p14:creationId xmlns:p14="http://schemas.microsoft.com/office/powerpoint/2010/main" val="3865679496"/>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bullet_blue">
    <p:spTree>
      <p:nvGrpSpPr>
        <p:cNvPr id="1" name=""/>
        <p:cNvGrpSpPr/>
        <p:nvPr/>
      </p:nvGrpSpPr>
      <p:grpSpPr>
        <a:xfrm>
          <a:off x="0" y="0"/>
          <a:ext cx="0" cy="0"/>
          <a:chOff x="0" y="0"/>
          <a:chExt cx="0" cy="0"/>
        </a:xfrm>
      </p:grpSpPr>
      <p:sp>
        <p:nvSpPr>
          <p:cNvPr id="4" name="Rectangle 1"/>
          <p:cNvSpPr>
            <a:spLocks/>
          </p:cNvSpPr>
          <p:nvPr userDrawn="1"/>
        </p:nvSpPr>
        <p:spPr bwMode="auto">
          <a:xfrm>
            <a:off x="0" y="0"/>
            <a:ext cx="9144000" cy="52578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srgbClr val="A3CA4B">
                  <a:lumMod val="60000"/>
                  <a:lumOff val="40000"/>
                </a:srgbClr>
              </a:solidFill>
            </a:endParaRPr>
          </a:p>
        </p:txBody>
      </p:sp>
      <p:sp>
        <p:nvSpPr>
          <p:cNvPr id="5" name="Rectangle 1"/>
          <p:cNvSpPr>
            <a:spLocks/>
          </p:cNvSpPr>
          <p:nvPr userDrawn="1"/>
        </p:nvSpPr>
        <p:spPr bwMode="ltGray">
          <a:xfrm>
            <a:off x="0" y="5257800"/>
            <a:ext cx="9144000" cy="1600200"/>
          </a:xfrm>
          <a:prstGeom prst="rect">
            <a:avLst/>
          </a:prstGeom>
          <a:gradFill rotWithShape="0">
            <a:gsLst>
              <a:gs pos="0">
                <a:srgbClr val="003053"/>
              </a:gs>
              <a:gs pos="100000">
                <a:srgbClr val="0083D4"/>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prstClr val="black"/>
              </a:solidFill>
            </a:endParaRPr>
          </a:p>
        </p:txBody>
      </p:sp>
      <p:sp>
        <p:nvSpPr>
          <p:cNvPr id="2" name="Title 1"/>
          <p:cNvSpPr>
            <a:spLocks noGrp="1"/>
          </p:cNvSpPr>
          <p:nvPr>
            <p:ph type="title" hasCustomPrompt="1"/>
          </p:nvPr>
        </p:nvSpPr>
        <p:spPr/>
        <p:txBody>
          <a:bodyPr/>
          <a:lstStyle>
            <a:lvl1pPr algn="l" defTabSz="457200" rtl="0" eaLnBrk="1" latinLnBrk="0" hangingPunct="1">
              <a:lnSpc>
                <a:spcPct val="100000"/>
              </a:lnSpc>
              <a:spcBef>
                <a:spcPct val="0"/>
              </a:spcBef>
              <a:buNone/>
              <a:defRPr lang="en-US" sz="3000" b="1" i="0" kern="1200">
                <a:solidFill>
                  <a:srgbClr val="007AC2"/>
                </a:solidFill>
                <a:latin typeface="+mj-lt"/>
                <a:ea typeface="+mj-ea"/>
                <a:cs typeface="Avenir LT Std 55 Roman" pitchFamily="34" charset="0"/>
              </a:defRPr>
            </a:lvl1pPr>
          </a:lstStyle>
          <a:p>
            <a:r>
              <a:rPr lang="en-US"/>
              <a:t>Click to edit master title style</a:t>
            </a:r>
          </a:p>
        </p:txBody>
      </p:sp>
      <p:sp>
        <p:nvSpPr>
          <p:cNvPr id="3" name="Content Placeholder 2"/>
          <p:cNvSpPr>
            <a:spLocks noGrp="1"/>
          </p:cNvSpPr>
          <p:nvPr>
            <p:ph idx="1"/>
          </p:nvPr>
        </p:nvSpPr>
        <p:spPr/>
        <p:txBody>
          <a:bodyPr/>
          <a:lstStyle>
            <a:lvl2pPr marL="402336" indent="-173736">
              <a:lnSpc>
                <a:spcPts val="2700"/>
              </a:lnSpc>
              <a:spcAft>
                <a:spcPts val="1200"/>
              </a:spcAft>
              <a:defRPr sz="2400">
                <a:latin typeface="+mn-lt"/>
              </a:defRPr>
            </a:lvl2pPr>
            <a:lvl3pPr marL="569913" indent="-109538">
              <a:lnSpc>
                <a:spcPct val="100000"/>
              </a:lnSpc>
              <a:spcAft>
                <a:spcPts val="600"/>
              </a:spcAft>
              <a:defRPr sz="2400">
                <a:latin typeface="+mn-lt"/>
              </a:defRPr>
            </a:lvl3pPr>
            <a:lvl4pPr marL="800100" indent="-174625">
              <a:lnSpc>
                <a:spcPct val="100000"/>
              </a:lnSpc>
              <a:spcAft>
                <a:spcPts val="600"/>
              </a:spcAft>
              <a:defRPr sz="2400">
                <a:latin typeface="+mn-lt"/>
              </a:defRPr>
            </a:lvl4pPr>
            <a:lvl5pPr>
              <a:lnSpc>
                <a:spcPct val="100000"/>
              </a:lnSpc>
              <a:spcAft>
                <a:spcPts val="600"/>
              </a:spcAft>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41057326"/>
      </p:ext>
    </p:extLst>
  </p:cSld>
  <p:clrMapOvr>
    <a:masterClrMapping/>
  </p:clrMapOvr>
  <p:transition spd="med">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blank 2">
    <p:spTree>
      <p:nvGrpSpPr>
        <p:cNvPr id="1" name=""/>
        <p:cNvGrpSpPr/>
        <p:nvPr/>
      </p:nvGrpSpPr>
      <p:grpSpPr>
        <a:xfrm>
          <a:off x="0" y="0"/>
          <a:ext cx="0" cy="0"/>
          <a:chOff x="0" y="0"/>
          <a:chExt cx="0" cy="0"/>
        </a:xfrm>
      </p:grpSpPr>
      <p:sp>
        <p:nvSpPr>
          <p:cNvPr id="5" name="Rectangle 2"/>
          <p:cNvSpPr>
            <a:spLocks/>
          </p:cNvSpPr>
          <p:nvPr/>
        </p:nvSpPr>
        <p:spPr bwMode="ltGray">
          <a:xfrm>
            <a:off x="0" y="5257800"/>
            <a:ext cx="9144000" cy="1600200"/>
          </a:xfrm>
          <a:prstGeom prst="rect">
            <a:avLst/>
          </a:prstGeom>
          <a:gradFill rotWithShape="0">
            <a:gsLst>
              <a:gs pos="0">
                <a:srgbClr val="662506"/>
              </a:gs>
              <a:gs pos="100000">
                <a:srgbClr val="C35327"/>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prstClr val="black"/>
              </a:solidFill>
            </a:endParaRPr>
          </a:p>
        </p:txBody>
      </p:sp>
    </p:spTree>
    <p:extLst>
      <p:ext uri="{BB962C8B-B14F-4D97-AF65-F5344CB8AC3E}">
        <p14:creationId xmlns:p14="http://schemas.microsoft.com/office/powerpoint/2010/main" val="2991771981"/>
      </p:ext>
    </p:extLst>
  </p:cSld>
  <p:clrMapOvr>
    <a:masterClrMapping/>
  </p:clrMapOvr>
  <p:transition spd="med">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2813" y="687388"/>
            <a:ext cx="7313612" cy="365760"/>
          </a:xfrm>
        </p:spPr>
        <p:txBody>
          <a:bodyPr lIns="0" tIns="0" rIns="0" bIns="0"/>
          <a:lstStyle>
            <a:lvl1pPr>
              <a:defRPr baseline="0"/>
            </a:lvl1pPr>
          </a:lstStyle>
          <a:p>
            <a:r>
              <a:rPr lang="en-US" dirty="0"/>
              <a:t>Click to edit Master title style</a:t>
            </a:r>
            <a:endParaRPr lang="en-US"/>
          </a:p>
        </p:txBody>
      </p:sp>
      <p:sp>
        <p:nvSpPr>
          <p:cNvPr id="5" name="Text Placeholder 4"/>
          <p:cNvSpPr>
            <a:spLocks noGrp="1"/>
          </p:cNvSpPr>
          <p:nvPr>
            <p:ph type="body" sz="quarter" idx="10"/>
          </p:nvPr>
        </p:nvSpPr>
        <p:spPr>
          <a:xfrm>
            <a:off x="912813" y="1078992"/>
            <a:ext cx="7313612" cy="342900"/>
          </a:xfrm>
        </p:spPr>
        <p:txBody>
          <a:bodyPr lIns="0" tIns="0" rIns="0" bIns="0"/>
          <a:lstStyle>
            <a:lvl1pPr marL="0" indent="0">
              <a:buFontTx/>
              <a:buNone/>
              <a:defRPr lang="en-US" sz="1600" b="1" i="1">
                <a:solidFill>
                  <a:schemeClr val="accent2"/>
                </a:solidFill>
                <a:effectLst>
                  <a:outerShdw blurRad="50800" dist="38100" dir="2700000" algn="tl">
                    <a:srgbClr val="000000">
                      <a:alpha val="43000"/>
                    </a:srgbClr>
                  </a:outerShdw>
                </a:effectLst>
                <a:latin typeface="+mj-lt"/>
                <a:ea typeface="+mj-ea"/>
                <a:cs typeface="ＭＳ Ｐゴシック" pitchFamily="-110" charset="-128"/>
              </a:defRPr>
            </a:lvl1pPr>
          </a:lstStyle>
          <a:p>
            <a:pPr lvl="0"/>
            <a:r>
              <a:rPr lang="en-US"/>
              <a:t>Click to edit Master text styles</a:t>
            </a:r>
          </a:p>
        </p:txBody>
      </p:sp>
      <p:sp>
        <p:nvSpPr>
          <p:cNvPr id="12" name="Text Placeholder 11"/>
          <p:cNvSpPr>
            <a:spLocks noGrp="1"/>
          </p:cNvSpPr>
          <p:nvPr>
            <p:ph type="body" sz="quarter" idx="11" hasCustomPrompt="1"/>
          </p:nvPr>
        </p:nvSpPr>
        <p:spPr>
          <a:xfrm>
            <a:off x="911225" y="5716588"/>
            <a:ext cx="7315200" cy="457200"/>
          </a:xfrm>
        </p:spPr>
        <p:txBody>
          <a:bodyPr anchor="b"/>
          <a:lstStyle>
            <a:lvl1pPr algn="r">
              <a:buFontTx/>
              <a:buNone/>
              <a:defRPr sz="1300" i="1">
                <a:solidFill>
                  <a:schemeClr val="accent2"/>
                </a:solidFill>
                <a:effectLst>
                  <a:outerShdw blurRad="50800" dist="38100" dir="2700000" algn="tl">
                    <a:srgbClr val="000000">
                      <a:alpha val="43000"/>
                    </a:srgbClr>
                  </a:outerShdw>
                </a:effectLst>
                <a:latin typeface="Arial"/>
                <a:cs typeface="Arial"/>
              </a:defRPr>
            </a:lvl1pPr>
          </a:lstStyle>
          <a:p>
            <a:r>
              <a:rPr lang="en-US"/>
              <a:t>Click to edit tagline</a:t>
            </a:r>
          </a:p>
        </p:txBody>
      </p:sp>
    </p:spTree>
    <p:extLst>
      <p:ext uri="{BB962C8B-B14F-4D97-AF65-F5344CB8AC3E}">
        <p14:creationId xmlns:p14="http://schemas.microsoft.com/office/powerpoint/2010/main" val="72334199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527A5F68-4AF6-4D13-8A4C-F1F90296B2F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2182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IG title_blue">
    <p:spTree>
      <p:nvGrpSpPr>
        <p:cNvPr id="1" name=""/>
        <p:cNvGrpSpPr/>
        <p:nvPr/>
      </p:nvGrpSpPr>
      <p:grpSpPr>
        <a:xfrm>
          <a:off x="0" y="0"/>
          <a:ext cx="0" cy="0"/>
          <a:chOff x="0" y="0"/>
          <a:chExt cx="0" cy="0"/>
        </a:xfrm>
      </p:grpSpPr>
      <p:sp>
        <p:nvSpPr>
          <p:cNvPr id="6" name="Rectangle 2"/>
          <p:cNvSpPr>
            <a:spLocks/>
          </p:cNvSpPr>
          <p:nvPr/>
        </p:nvSpPr>
        <p:spPr bwMode="ltGray">
          <a:xfrm>
            <a:off x="0" y="5257800"/>
            <a:ext cx="9144000" cy="1600200"/>
          </a:xfrm>
          <a:prstGeom prst="rect">
            <a:avLst/>
          </a:prstGeom>
          <a:gradFill rotWithShape="0">
            <a:gsLst>
              <a:gs pos="0">
                <a:srgbClr val="003053"/>
              </a:gs>
              <a:gs pos="100000">
                <a:srgbClr val="0083D4"/>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prstClr val="black"/>
              </a:solidFill>
            </a:endParaRPr>
          </a:p>
        </p:txBody>
      </p:sp>
      <p:sp>
        <p:nvSpPr>
          <p:cNvPr id="8" name="Rectangle 1"/>
          <p:cNvSpPr>
            <a:spLocks/>
          </p:cNvSpPr>
          <p:nvPr/>
        </p:nvSpPr>
        <p:spPr bwMode="auto">
          <a:xfrm>
            <a:off x="0" y="0"/>
            <a:ext cx="9144000" cy="52578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srgbClr val="A3CA4B">
                  <a:lumMod val="60000"/>
                  <a:lumOff val="40000"/>
                </a:srgbClr>
              </a:solidFill>
            </a:endParaRPr>
          </a:p>
        </p:txBody>
      </p:sp>
      <p:sp>
        <p:nvSpPr>
          <p:cNvPr id="2" name="Title 1"/>
          <p:cNvSpPr>
            <a:spLocks noGrp="1"/>
          </p:cNvSpPr>
          <p:nvPr>
            <p:ph type="title" hasCustomPrompt="1"/>
          </p:nvPr>
        </p:nvSpPr>
        <p:spPr>
          <a:xfrm>
            <a:off x="914400" y="1600200"/>
            <a:ext cx="7315200" cy="2057400"/>
          </a:xfrm>
        </p:spPr>
        <p:txBody>
          <a:bodyPr anchor="t"/>
          <a:lstStyle>
            <a:lvl1pPr>
              <a:defRPr lang="en-US" sz="7200" b="1" i="0" kern="1200" baseline="0" dirty="0">
                <a:solidFill>
                  <a:srgbClr val="007AC2"/>
                </a:solidFill>
                <a:latin typeface="+mj-lt"/>
                <a:ea typeface="+mj-ea"/>
                <a:cs typeface="Avenir LT Std 55 Roman" pitchFamily="34" charset="0"/>
              </a:defRPr>
            </a:lvl1pPr>
          </a:lstStyle>
          <a:p>
            <a:r>
              <a:rPr lang="en-US" dirty="0"/>
              <a:t>BIG but short</a:t>
            </a:r>
            <a:br>
              <a:rPr lang="en-US" dirty="0"/>
            </a:br>
            <a:r>
              <a:rPr lang="en-US" dirty="0"/>
              <a:t>message here</a:t>
            </a:r>
          </a:p>
        </p:txBody>
      </p:sp>
    </p:spTree>
    <p:extLst>
      <p:ext uri="{BB962C8B-B14F-4D97-AF65-F5344CB8AC3E}">
        <p14:creationId xmlns:p14="http://schemas.microsoft.com/office/powerpoint/2010/main" val="567730099"/>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ote_blue">
    <p:spTree>
      <p:nvGrpSpPr>
        <p:cNvPr id="1" name=""/>
        <p:cNvGrpSpPr/>
        <p:nvPr/>
      </p:nvGrpSpPr>
      <p:grpSpPr>
        <a:xfrm>
          <a:off x="0" y="0"/>
          <a:ext cx="0" cy="0"/>
          <a:chOff x="0" y="0"/>
          <a:chExt cx="0" cy="0"/>
        </a:xfrm>
      </p:grpSpPr>
      <p:sp>
        <p:nvSpPr>
          <p:cNvPr id="6" name="Rectangle 2"/>
          <p:cNvSpPr>
            <a:spLocks/>
          </p:cNvSpPr>
          <p:nvPr/>
        </p:nvSpPr>
        <p:spPr bwMode="ltGray">
          <a:xfrm>
            <a:off x="0" y="5257800"/>
            <a:ext cx="9144000" cy="1600200"/>
          </a:xfrm>
          <a:prstGeom prst="rect">
            <a:avLst/>
          </a:prstGeom>
          <a:gradFill rotWithShape="0">
            <a:gsLst>
              <a:gs pos="0">
                <a:srgbClr val="003053"/>
              </a:gs>
              <a:gs pos="100000">
                <a:srgbClr val="0083D4"/>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prstClr val="black"/>
              </a:solidFill>
            </a:endParaRPr>
          </a:p>
        </p:txBody>
      </p:sp>
      <p:sp>
        <p:nvSpPr>
          <p:cNvPr id="8" name="Rectangle 1"/>
          <p:cNvSpPr>
            <a:spLocks/>
          </p:cNvSpPr>
          <p:nvPr userDrawn="1"/>
        </p:nvSpPr>
        <p:spPr bwMode="auto">
          <a:xfrm>
            <a:off x="0" y="0"/>
            <a:ext cx="9144000" cy="52578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srgbClr val="A3CA4B">
                  <a:lumMod val="60000"/>
                  <a:lumOff val="40000"/>
                </a:srgbClr>
              </a:solidFill>
            </a:endParaRPr>
          </a:p>
        </p:txBody>
      </p:sp>
      <p:sp>
        <p:nvSpPr>
          <p:cNvPr id="2" name="Title 1"/>
          <p:cNvSpPr>
            <a:spLocks noGrp="1"/>
          </p:cNvSpPr>
          <p:nvPr>
            <p:ph type="title" hasCustomPrompt="1"/>
          </p:nvPr>
        </p:nvSpPr>
        <p:spPr>
          <a:xfrm>
            <a:off x="914400" y="1600200"/>
            <a:ext cx="5486400" cy="2057400"/>
          </a:xfrm>
        </p:spPr>
        <p:txBody>
          <a:bodyPr anchor="t"/>
          <a:lstStyle>
            <a:lvl1pPr marL="169863" indent="-169863">
              <a:lnSpc>
                <a:spcPts val="3700"/>
              </a:lnSpc>
              <a:spcAft>
                <a:spcPts val="300"/>
              </a:spcAft>
              <a:defRPr sz="3000" b="0" i="0" baseline="0">
                <a:solidFill>
                  <a:srgbClr val="000000"/>
                </a:solidFill>
                <a:latin typeface="+mn-lt"/>
                <a:cs typeface="Avenir LT Std 65 Medium"/>
              </a:defRPr>
            </a:lvl1pPr>
          </a:lstStyle>
          <a:p>
            <a:r>
              <a:rPr lang="en-US" dirty="0"/>
              <a:t>“Click to edit quote” </a:t>
            </a:r>
          </a:p>
        </p:txBody>
      </p:sp>
      <p:sp>
        <p:nvSpPr>
          <p:cNvPr id="10" name="Text Placeholder 9"/>
          <p:cNvSpPr>
            <a:spLocks noGrp="1"/>
          </p:cNvSpPr>
          <p:nvPr>
            <p:ph type="body" sz="quarter" idx="10" hasCustomPrompt="1"/>
          </p:nvPr>
        </p:nvSpPr>
        <p:spPr>
          <a:xfrm>
            <a:off x="3149070" y="4114800"/>
            <a:ext cx="3200400" cy="728662"/>
          </a:xfrm>
        </p:spPr>
        <p:txBody>
          <a:bodyPr anchor="t"/>
          <a:lstStyle>
            <a:lvl1pPr marL="0" indent="0" algn="r">
              <a:spcBef>
                <a:spcPts val="0"/>
              </a:spcBef>
              <a:spcAft>
                <a:spcPts val="300"/>
              </a:spcAft>
              <a:buFontTx/>
              <a:buNone/>
              <a:defRPr lang="en-US" sz="2600" b="0" i="0" kern="1200" baseline="0" dirty="0">
                <a:solidFill>
                  <a:srgbClr val="007AC2"/>
                </a:solidFill>
                <a:latin typeface="+mn-lt"/>
                <a:ea typeface="+mn-ea"/>
                <a:cs typeface="Avenir LT Std 65 Medium"/>
              </a:defRPr>
            </a:lvl1pPr>
          </a:lstStyle>
          <a:p>
            <a:pPr lvl="0"/>
            <a:r>
              <a:rPr lang="en-US" dirty="0"/>
              <a:t>Name</a:t>
            </a:r>
          </a:p>
        </p:txBody>
      </p:sp>
    </p:spTree>
    <p:extLst>
      <p:ext uri="{BB962C8B-B14F-4D97-AF65-F5344CB8AC3E}">
        <p14:creationId xmlns:p14="http://schemas.microsoft.com/office/powerpoint/2010/main" val="926536839"/>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blue">
    <p:spTree>
      <p:nvGrpSpPr>
        <p:cNvPr id="1" name=""/>
        <p:cNvGrpSpPr/>
        <p:nvPr/>
      </p:nvGrpSpPr>
      <p:grpSpPr>
        <a:xfrm>
          <a:off x="0" y="0"/>
          <a:ext cx="0" cy="0"/>
          <a:chOff x="0" y="0"/>
          <a:chExt cx="0" cy="0"/>
        </a:xfrm>
      </p:grpSpPr>
      <p:sp>
        <p:nvSpPr>
          <p:cNvPr id="4" name="Rectangle 1"/>
          <p:cNvSpPr>
            <a:spLocks/>
          </p:cNvSpPr>
          <p:nvPr/>
        </p:nvSpPr>
        <p:spPr bwMode="auto">
          <a:xfrm>
            <a:off x="0" y="0"/>
            <a:ext cx="9144000" cy="68580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srgbClr val="A3CA4B">
                  <a:lumMod val="60000"/>
                  <a:lumOff val="40000"/>
                </a:srgbClr>
              </a:solidFill>
            </a:endParaRPr>
          </a:p>
        </p:txBody>
      </p:sp>
      <p:sp>
        <p:nvSpPr>
          <p:cNvPr id="2" name="Title 1"/>
          <p:cNvSpPr>
            <a:spLocks noGrp="1"/>
          </p:cNvSpPr>
          <p:nvPr>
            <p:ph type="title" hasCustomPrompt="1"/>
          </p:nvPr>
        </p:nvSpPr>
        <p:spPr>
          <a:xfrm>
            <a:off x="685800" y="457200"/>
            <a:ext cx="7312991" cy="484632"/>
          </a:xfrm>
        </p:spPr>
        <p:txBody>
          <a:bodyPr/>
          <a:lstStyle>
            <a:lvl1pPr algn="l" defTabSz="457200" rtl="0" eaLnBrk="1" latinLnBrk="0" hangingPunct="1">
              <a:lnSpc>
                <a:spcPct val="100000"/>
              </a:lnSpc>
              <a:spcBef>
                <a:spcPct val="0"/>
              </a:spcBef>
              <a:buNone/>
              <a:defRPr lang="en-US" sz="2800" b="1" i="0" kern="1200" baseline="0" dirty="0" smtClean="0">
                <a:solidFill>
                  <a:srgbClr val="007AC2"/>
                </a:solidFill>
                <a:latin typeface="+mj-lt"/>
                <a:ea typeface="+mj-ea"/>
                <a:cs typeface="Avenir LT Std 85 Heavy"/>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47813993"/>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_water">
    <p:spTree>
      <p:nvGrpSpPr>
        <p:cNvPr id="1" name=""/>
        <p:cNvGrpSpPr/>
        <p:nvPr/>
      </p:nvGrpSpPr>
      <p:grpSpPr>
        <a:xfrm>
          <a:off x="0" y="0"/>
          <a:ext cx="0" cy="0"/>
          <a:chOff x="0" y="0"/>
          <a:chExt cx="0" cy="0"/>
        </a:xfrm>
      </p:grpSpPr>
      <p:sp>
        <p:nvSpPr>
          <p:cNvPr id="6" name="Rectangle 2"/>
          <p:cNvSpPr>
            <a:spLocks/>
          </p:cNvSpPr>
          <p:nvPr userDrawn="1"/>
        </p:nvSpPr>
        <p:spPr bwMode="ltGray">
          <a:xfrm>
            <a:off x="0" y="1787703"/>
            <a:ext cx="9144000" cy="5070297"/>
          </a:xfrm>
          <a:prstGeom prst="rect">
            <a:avLst/>
          </a:prstGeom>
          <a:gradFill flip="none" rotWithShape="1">
            <a:gsLst>
              <a:gs pos="12000">
                <a:srgbClr val="00B9F2"/>
              </a:gs>
              <a:gs pos="100000">
                <a:srgbClr val="00B9F2">
                  <a:alpha val="0"/>
                </a:srgbClr>
              </a:gs>
            </a:gsLst>
            <a:lin ang="16200000" scaled="0"/>
            <a:tileRect/>
          </a:gra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prstClr val="black"/>
              </a:solidFill>
            </a:endParaRPr>
          </a:p>
        </p:txBody>
      </p:sp>
      <p:sp>
        <p:nvSpPr>
          <p:cNvPr id="4" name="Rectangle 1"/>
          <p:cNvSpPr>
            <a:spLocks/>
          </p:cNvSpPr>
          <p:nvPr/>
        </p:nvSpPr>
        <p:spPr bwMode="auto">
          <a:xfrm>
            <a:off x="0" y="0"/>
            <a:ext cx="9144000" cy="68580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srgbClr val="A3CA4B">
                  <a:lumMod val="60000"/>
                  <a:lumOff val="40000"/>
                </a:srgbClr>
              </a:solidFill>
            </a:endParaRPr>
          </a:p>
        </p:txBody>
      </p:sp>
      <p:sp>
        <p:nvSpPr>
          <p:cNvPr id="2" name="Title 1"/>
          <p:cNvSpPr>
            <a:spLocks noGrp="1"/>
          </p:cNvSpPr>
          <p:nvPr>
            <p:ph type="title" hasCustomPrompt="1"/>
          </p:nvPr>
        </p:nvSpPr>
        <p:spPr>
          <a:xfrm>
            <a:off x="685800" y="457200"/>
            <a:ext cx="7312991" cy="484632"/>
          </a:xfrm>
        </p:spPr>
        <p:txBody>
          <a:bodyPr/>
          <a:lstStyle>
            <a:lvl1pPr algn="l" defTabSz="457200" rtl="0" eaLnBrk="1" latinLnBrk="0" hangingPunct="1">
              <a:lnSpc>
                <a:spcPct val="100000"/>
              </a:lnSpc>
              <a:spcBef>
                <a:spcPct val="0"/>
              </a:spcBef>
              <a:buNone/>
              <a:defRPr lang="en-US" sz="2800" b="1" i="0" kern="1200" baseline="0" dirty="0" smtClean="0">
                <a:solidFill>
                  <a:srgbClr val="007AC2"/>
                </a:solidFill>
                <a:latin typeface="+mj-lt"/>
                <a:ea typeface="+mj-ea"/>
                <a:cs typeface="Avenir LT Std 85 Heavy"/>
              </a:defRPr>
            </a:lvl1pPr>
          </a:lstStyle>
          <a:p>
            <a:r>
              <a:rPr lang="en-US" dirty="0" smtClean="0"/>
              <a:t>Click to edit master title style</a:t>
            </a:r>
            <a:endParaRPr lang="en-US" dirty="0"/>
          </a:p>
        </p:txBody>
      </p:sp>
      <p:pic>
        <p:nvPicPr>
          <p:cNvPr id="5" name="Picture 4"/>
          <p:cNvPicPr>
            <a:picLocks noChangeAspect="1"/>
          </p:cNvPicPr>
          <p:nvPr userDrawn="1"/>
        </p:nvPicPr>
        <p:blipFill rotWithShape="1">
          <a:blip r:embed="rId2">
            <a:duotone>
              <a:schemeClr val="accent4">
                <a:shade val="45000"/>
                <a:satMod val="135000"/>
              </a:schemeClr>
              <a:prstClr val="white"/>
            </a:duotone>
            <a:alphaModFix amt="49000"/>
            <a:extLst>
              <a:ext uri="{28A0092B-C50C-407E-A947-70E740481C1C}">
                <a14:useLocalDpi xmlns:a14="http://schemas.microsoft.com/office/drawing/2010/main" val="0"/>
              </a:ext>
            </a:extLst>
          </a:blip>
          <a:srcRect b="42205"/>
          <a:stretch/>
        </p:blipFill>
        <p:spPr>
          <a:xfrm>
            <a:off x="0" y="2947249"/>
            <a:ext cx="9144000" cy="3910751"/>
          </a:xfrm>
          <a:prstGeom prst="rect">
            <a:avLst/>
          </a:prstGeom>
        </p:spPr>
      </p:pic>
    </p:spTree>
    <p:extLst>
      <p:ext uri="{BB962C8B-B14F-4D97-AF65-F5344CB8AC3E}">
        <p14:creationId xmlns:p14="http://schemas.microsoft.com/office/powerpoint/2010/main" val="3569589666"/>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blue">
    <p:spTree>
      <p:nvGrpSpPr>
        <p:cNvPr id="1" name=""/>
        <p:cNvGrpSpPr/>
        <p:nvPr/>
      </p:nvGrpSpPr>
      <p:grpSpPr>
        <a:xfrm>
          <a:off x="0" y="0"/>
          <a:ext cx="0" cy="0"/>
          <a:chOff x="0" y="0"/>
          <a:chExt cx="0" cy="0"/>
        </a:xfrm>
      </p:grpSpPr>
      <p:sp>
        <p:nvSpPr>
          <p:cNvPr id="4" name="Rectangle 1"/>
          <p:cNvSpPr>
            <a:spLocks/>
          </p:cNvSpPr>
          <p:nvPr/>
        </p:nvSpPr>
        <p:spPr bwMode="auto">
          <a:xfrm>
            <a:off x="0" y="0"/>
            <a:ext cx="9144000" cy="68580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srgbClr val="A3CA4B">
                  <a:lumMod val="60000"/>
                  <a:lumOff val="40000"/>
                </a:srgbClr>
              </a:solidFill>
            </a:endParaRPr>
          </a:p>
        </p:txBody>
      </p:sp>
    </p:spTree>
    <p:extLst>
      <p:ext uri="{BB962C8B-B14F-4D97-AF65-F5344CB8AC3E}">
        <p14:creationId xmlns:p14="http://schemas.microsoft.com/office/powerpoint/2010/main" val="1185459199"/>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2">
    <p:spTree>
      <p:nvGrpSpPr>
        <p:cNvPr id="1" name=""/>
        <p:cNvGrpSpPr/>
        <p:nvPr/>
      </p:nvGrpSpPr>
      <p:grpSpPr>
        <a:xfrm>
          <a:off x="0" y="0"/>
          <a:ext cx="0" cy="0"/>
          <a:chOff x="0" y="0"/>
          <a:chExt cx="0" cy="0"/>
        </a:xfrm>
      </p:grpSpPr>
      <p:sp>
        <p:nvSpPr>
          <p:cNvPr id="5" name="Rectangle 2"/>
          <p:cNvSpPr>
            <a:spLocks/>
          </p:cNvSpPr>
          <p:nvPr/>
        </p:nvSpPr>
        <p:spPr bwMode="ltGray">
          <a:xfrm>
            <a:off x="0" y="5257800"/>
            <a:ext cx="9144000" cy="1600200"/>
          </a:xfrm>
          <a:prstGeom prst="rect">
            <a:avLst/>
          </a:prstGeom>
          <a:gradFill rotWithShape="0">
            <a:gsLst>
              <a:gs pos="0">
                <a:srgbClr val="662506"/>
              </a:gs>
              <a:gs pos="100000">
                <a:srgbClr val="C35327"/>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prstClr val="black"/>
              </a:solidFill>
            </a:endParaRPr>
          </a:p>
        </p:txBody>
      </p:sp>
    </p:spTree>
    <p:extLst>
      <p:ext uri="{BB962C8B-B14F-4D97-AF65-F5344CB8AC3E}">
        <p14:creationId xmlns:p14="http://schemas.microsoft.com/office/powerpoint/2010/main" val="2224679760"/>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315200" cy="484631"/>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602421"/>
            <a:ext cx="5486400" cy="2743200"/>
          </a:xfrm>
          <a:prstGeom prst="rect">
            <a:avLst/>
          </a:prstGeom>
        </p:spPr>
        <p:txBody>
          <a:bodyPr vert="horz" lIns="0" tIns="0" rIns="0" bIns="0" rtlCol="0">
            <a:noAutofit/>
          </a:bodyPr>
          <a:lstStyle/>
          <a:p>
            <a:pPr marL="173736" marR="0" lvl="0" indent="-173736" algn="l" defTabSz="457200" rtl="0" eaLnBrk="1" fontAlgn="auto" latinLnBrk="0" hangingPunct="1">
              <a:lnSpc>
                <a:spcPct val="100000"/>
              </a:lnSpc>
              <a:spcBef>
                <a:spcPts val="300"/>
              </a:spcBef>
              <a:spcAft>
                <a:spcPts val="1200"/>
              </a:spcAft>
              <a:buClrTx/>
              <a:buSzPct val="80000"/>
              <a:buFont typeface="Arial"/>
              <a:buChar char="•"/>
              <a:tabLst/>
              <a:defRPr/>
            </a:pPr>
            <a:r>
              <a:rPr kumimoji="0" lang="en-US" sz="2600" b="0" i="0" u="none" strike="noStrike" kern="1200" cap="none" spc="0" normalizeH="0" baseline="0" noProof="0" dirty="0">
                <a:ln>
                  <a:noFill/>
                </a:ln>
                <a:solidFill>
                  <a:prstClr val="black"/>
                </a:solidFill>
                <a:effectLst/>
                <a:uLnTx/>
                <a:uFillTx/>
                <a:latin typeface="Avenir LT Std 65 Medium"/>
                <a:ea typeface="+mn-ea"/>
                <a:cs typeface="Avenir LT Std 65 Medium"/>
              </a:rPr>
              <a:t>Click to edit master text styles</a:t>
            </a:r>
          </a:p>
          <a:p>
            <a:pPr lvl="2"/>
            <a:r>
              <a:rPr lang="en-US" dirty="0"/>
              <a:t>Second level</a:t>
            </a:r>
          </a:p>
        </p:txBody>
      </p:sp>
    </p:spTree>
    <p:extLst>
      <p:ext uri="{BB962C8B-B14F-4D97-AF65-F5344CB8AC3E}">
        <p14:creationId xmlns:p14="http://schemas.microsoft.com/office/powerpoint/2010/main" val="6495150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fade/>
  </p:transition>
  <p:timing>
    <p:tnLst>
      <p:par>
        <p:cTn id="1" dur="indefinite" restart="never" nodeType="tmRoot"/>
      </p:par>
    </p:tnLst>
  </p:timing>
  <p:txStyles>
    <p:titleStyle>
      <a:lvl1pPr algn="l" defTabSz="457200" rtl="0" eaLnBrk="1" latinLnBrk="0" hangingPunct="1">
        <a:lnSpc>
          <a:spcPct val="100000"/>
        </a:lnSpc>
        <a:spcBef>
          <a:spcPct val="0"/>
        </a:spcBef>
        <a:buNone/>
        <a:defRPr sz="2800" b="1" i="0" kern="1200">
          <a:solidFill>
            <a:schemeClr val="tx1"/>
          </a:solidFill>
          <a:latin typeface="+mj-lt"/>
          <a:ea typeface="+mj-ea"/>
          <a:cs typeface="Avenir LT Std 55 Roman" pitchFamily="34" charset="0"/>
        </a:defRPr>
      </a:lvl1pPr>
    </p:titleStyle>
    <p:bodyStyle>
      <a:lvl1pPr marL="173736" marR="0" indent="-173736" algn="l" defTabSz="457200" rtl="0" eaLnBrk="1" fontAlgn="auto" latinLnBrk="0" hangingPunct="1">
        <a:lnSpc>
          <a:spcPct val="100000"/>
        </a:lnSpc>
        <a:spcBef>
          <a:spcPts val="300"/>
        </a:spcBef>
        <a:spcAft>
          <a:spcPts val="1200"/>
        </a:spcAft>
        <a:buClrTx/>
        <a:buSzPct val="80000"/>
        <a:buFont typeface="Arial"/>
        <a:buChar char="•"/>
        <a:tabLst/>
        <a:defRPr lang="en-US" sz="2600" b="0" i="0" kern="1200">
          <a:solidFill>
            <a:schemeClr val="tx1"/>
          </a:solidFill>
          <a:latin typeface="+mn-lt"/>
          <a:ea typeface="+mn-ea"/>
          <a:cs typeface="Avenir LT Std 55 Roman"/>
        </a:defRPr>
      </a:lvl1pPr>
      <a:lvl2pPr marL="173038" indent="-173038" algn="l" defTabSz="457200" rtl="0" eaLnBrk="1" latinLnBrk="0" hangingPunct="1">
        <a:lnSpc>
          <a:spcPts val="2200"/>
        </a:lnSpc>
        <a:spcBef>
          <a:spcPts val="0"/>
        </a:spcBef>
        <a:spcAft>
          <a:spcPts val="600"/>
        </a:spcAft>
        <a:buClr>
          <a:schemeClr val="tx1">
            <a:lumMod val="65000"/>
          </a:schemeClr>
        </a:buClr>
        <a:buSzPct val="80000"/>
        <a:buFont typeface="Lucida Grande"/>
        <a:buChar char="-"/>
        <a:defRPr sz="2200" b="0" i="0" kern="1200">
          <a:solidFill>
            <a:schemeClr val="tx1"/>
          </a:solidFill>
          <a:latin typeface="Avenir LT Std 55 Roman"/>
          <a:ea typeface="+mn-ea"/>
          <a:cs typeface="Avenir LT Std 55 Roman"/>
        </a:defRPr>
      </a:lvl2pPr>
      <a:lvl3pPr marL="401638" indent="-173038" algn="l" defTabSz="457200" rtl="0" eaLnBrk="1" latinLnBrk="0" hangingPunct="1">
        <a:lnSpc>
          <a:spcPts val="2700"/>
        </a:lnSpc>
        <a:spcBef>
          <a:spcPts val="0"/>
        </a:spcBef>
        <a:spcAft>
          <a:spcPts val="1200"/>
        </a:spcAft>
        <a:buClr>
          <a:schemeClr val="tx1">
            <a:lumMod val="65000"/>
          </a:schemeClr>
        </a:buClr>
        <a:buSzPct val="80000"/>
        <a:buFont typeface="Lucida Grande"/>
        <a:buChar char="-"/>
        <a:defRPr sz="2400" b="0" i="0" kern="1200">
          <a:solidFill>
            <a:schemeClr val="tx1"/>
          </a:solidFill>
          <a:latin typeface="+mn-lt"/>
          <a:ea typeface="+mn-ea"/>
          <a:cs typeface="Avenir LT Std 65 Medium"/>
        </a:defRPr>
      </a:lvl3pPr>
      <a:lvl4pPr marL="742950" indent="-173038" algn="l" defTabSz="457200" rtl="0" eaLnBrk="1" latinLnBrk="0" hangingPunct="1">
        <a:lnSpc>
          <a:spcPts val="1800"/>
        </a:lnSpc>
        <a:spcBef>
          <a:spcPts val="0"/>
        </a:spcBef>
        <a:spcAft>
          <a:spcPts val="600"/>
        </a:spcAft>
        <a:buClr>
          <a:schemeClr val="tx1">
            <a:lumMod val="65000"/>
          </a:schemeClr>
        </a:buClr>
        <a:buSzPct val="80000"/>
        <a:buFont typeface="Lucida Grande"/>
        <a:buChar char="-"/>
        <a:defRPr sz="1800" b="0" i="0" kern="1200">
          <a:solidFill>
            <a:schemeClr val="tx1"/>
          </a:solidFill>
          <a:latin typeface="Avenir LT Std 55 Roman"/>
          <a:ea typeface="+mn-ea"/>
          <a:cs typeface="Avenir LT Std 55 Roman"/>
        </a:defRPr>
      </a:lvl4pPr>
      <a:lvl5pPr marL="1082675" indent="-176213" algn="l" defTabSz="457200" rtl="0" eaLnBrk="1" latinLnBrk="0" hangingPunct="1">
        <a:lnSpc>
          <a:spcPts val="1900"/>
        </a:lnSpc>
        <a:spcBef>
          <a:spcPts val="0"/>
        </a:spcBef>
        <a:spcAft>
          <a:spcPts val="600"/>
        </a:spcAft>
        <a:buClr>
          <a:schemeClr val="tx1">
            <a:lumMod val="65000"/>
          </a:schemeClr>
        </a:buClr>
        <a:buSzPct val="80000"/>
        <a:buFont typeface="Lucida Grande"/>
        <a:buChar char="-"/>
        <a:defRPr sz="1600" b="0" i="0" kern="1200">
          <a:solidFill>
            <a:schemeClr val="tx1"/>
          </a:solidFill>
          <a:latin typeface="Avenir LT Std 55 Roman"/>
          <a:ea typeface="+mn-ea"/>
          <a:cs typeface="Avenir LT Std 55 Roman"/>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722376"/>
            <a:ext cx="7315200" cy="484631"/>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947672"/>
            <a:ext cx="5486400" cy="2743200"/>
          </a:xfrm>
          <a:prstGeom prst="rect">
            <a:avLst/>
          </a:prstGeom>
        </p:spPr>
        <p:txBody>
          <a:bodyPr vert="horz" lIns="0" tIns="0" rIns="0" bIns="0" rtlCol="0">
            <a:noAutofit/>
          </a:bodyPr>
          <a:lstStyle/>
          <a:p>
            <a:pPr marL="173736" marR="0" lvl="0" indent="-173736" algn="l" defTabSz="457200" rtl="0" eaLnBrk="1" fontAlgn="auto" latinLnBrk="0" hangingPunct="1">
              <a:lnSpc>
                <a:spcPct val="100000"/>
              </a:lnSpc>
              <a:spcBef>
                <a:spcPts val="300"/>
              </a:spcBef>
              <a:spcAft>
                <a:spcPts val="1200"/>
              </a:spcAft>
              <a:buClrTx/>
              <a:buSzPct val="80000"/>
              <a:buFont typeface="Arial"/>
              <a:buChar char="•"/>
              <a:tabLst/>
              <a:defRPr/>
            </a:pPr>
            <a:r>
              <a:rPr kumimoji="0" lang="en-US" sz="2600" b="0" i="0" u="none" strike="noStrike" kern="1200" cap="none" spc="0" normalizeH="0" baseline="0" noProof="0" dirty="0">
                <a:ln>
                  <a:noFill/>
                </a:ln>
                <a:solidFill>
                  <a:prstClr val="black"/>
                </a:solidFill>
                <a:effectLst/>
                <a:uLnTx/>
                <a:uFillTx/>
                <a:latin typeface="Avenir LT Std 65 Medium"/>
                <a:ea typeface="+mn-ea"/>
                <a:cs typeface="Avenir LT Std 65 Medium"/>
              </a:rPr>
              <a:t>Click to edit master text styles</a:t>
            </a:r>
          </a:p>
          <a:p>
            <a:pPr lvl="2"/>
            <a:r>
              <a:rPr lang="en-US" dirty="0"/>
              <a:t>Second level</a:t>
            </a:r>
          </a:p>
        </p:txBody>
      </p:sp>
    </p:spTree>
    <p:extLst>
      <p:ext uri="{BB962C8B-B14F-4D97-AF65-F5344CB8AC3E}">
        <p14:creationId xmlns:p14="http://schemas.microsoft.com/office/powerpoint/2010/main" val="281507206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ransition spd="med">
    <p:fade/>
  </p:transition>
  <p:timing>
    <p:tnLst>
      <p:par>
        <p:cTn id="1" dur="indefinite" restart="never" nodeType="tmRoot"/>
      </p:par>
    </p:tnLst>
  </p:timing>
  <p:txStyles>
    <p:titleStyle>
      <a:lvl1pPr algn="l" defTabSz="457200" rtl="0" eaLnBrk="1" latinLnBrk="0" hangingPunct="1">
        <a:lnSpc>
          <a:spcPct val="100000"/>
        </a:lnSpc>
        <a:spcBef>
          <a:spcPct val="0"/>
        </a:spcBef>
        <a:buNone/>
        <a:defRPr sz="3000" b="1" i="0" kern="1200">
          <a:solidFill>
            <a:schemeClr val="tx1"/>
          </a:solidFill>
          <a:latin typeface="+mj-lt"/>
          <a:ea typeface="+mj-ea"/>
          <a:cs typeface="Avenir LT Std 55 Roman" pitchFamily="34" charset="0"/>
        </a:defRPr>
      </a:lvl1pPr>
    </p:titleStyle>
    <p:bodyStyle>
      <a:lvl1pPr marL="173736" marR="0" indent="-173736" algn="l" defTabSz="457200" rtl="0" eaLnBrk="1" fontAlgn="auto" latinLnBrk="0" hangingPunct="1">
        <a:lnSpc>
          <a:spcPct val="100000"/>
        </a:lnSpc>
        <a:spcBef>
          <a:spcPts val="300"/>
        </a:spcBef>
        <a:spcAft>
          <a:spcPts val="1200"/>
        </a:spcAft>
        <a:buClrTx/>
        <a:buSzPct val="80000"/>
        <a:buFont typeface="Arial"/>
        <a:buChar char="•"/>
        <a:tabLst/>
        <a:defRPr lang="en-US" sz="2600" b="0" i="0" kern="1200">
          <a:solidFill>
            <a:schemeClr val="tx1"/>
          </a:solidFill>
          <a:latin typeface="+mn-lt"/>
          <a:ea typeface="+mn-ea"/>
          <a:cs typeface="Avenir LT Std 55 Roman"/>
        </a:defRPr>
      </a:lvl1pPr>
      <a:lvl2pPr marL="173038" indent="-173038" algn="l" defTabSz="457200" rtl="0" eaLnBrk="1" latinLnBrk="0" hangingPunct="1">
        <a:lnSpc>
          <a:spcPts val="2200"/>
        </a:lnSpc>
        <a:spcBef>
          <a:spcPts val="0"/>
        </a:spcBef>
        <a:spcAft>
          <a:spcPts val="600"/>
        </a:spcAft>
        <a:buClr>
          <a:schemeClr val="tx1">
            <a:lumMod val="65000"/>
          </a:schemeClr>
        </a:buClr>
        <a:buSzPct val="80000"/>
        <a:buFont typeface="Lucida Grande"/>
        <a:buChar char="-"/>
        <a:defRPr sz="2200" b="0" i="0" kern="1200">
          <a:solidFill>
            <a:schemeClr val="tx1"/>
          </a:solidFill>
          <a:latin typeface="Avenir LT Std 55 Roman"/>
          <a:ea typeface="+mn-ea"/>
          <a:cs typeface="Avenir LT Std 55 Roman"/>
        </a:defRPr>
      </a:lvl2pPr>
      <a:lvl3pPr marL="401638" indent="-173038" algn="l" defTabSz="457200" rtl="0" eaLnBrk="1" latinLnBrk="0" hangingPunct="1">
        <a:lnSpc>
          <a:spcPts val="2700"/>
        </a:lnSpc>
        <a:spcBef>
          <a:spcPts val="0"/>
        </a:spcBef>
        <a:spcAft>
          <a:spcPts val="1200"/>
        </a:spcAft>
        <a:buClr>
          <a:schemeClr val="tx1">
            <a:lumMod val="65000"/>
          </a:schemeClr>
        </a:buClr>
        <a:buSzPct val="80000"/>
        <a:buFont typeface="Lucida Grande"/>
        <a:buChar char="-"/>
        <a:defRPr sz="2400" b="0" i="0" kern="1200">
          <a:solidFill>
            <a:schemeClr val="tx1"/>
          </a:solidFill>
          <a:latin typeface="+mn-lt"/>
          <a:ea typeface="+mn-ea"/>
          <a:cs typeface="Avenir LT Std 65 Medium"/>
        </a:defRPr>
      </a:lvl3pPr>
      <a:lvl4pPr marL="742950" indent="-173038" algn="l" defTabSz="457200" rtl="0" eaLnBrk="1" latinLnBrk="0" hangingPunct="1">
        <a:lnSpc>
          <a:spcPts val="1800"/>
        </a:lnSpc>
        <a:spcBef>
          <a:spcPts val="0"/>
        </a:spcBef>
        <a:spcAft>
          <a:spcPts val="600"/>
        </a:spcAft>
        <a:buClr>
          <a:schemeClr val="tx1">
            <a:lumMod val="65000"/>
          </a:schemeClr>
        </a:buClr>
        <a:buSzPct val="80000"/>
        <a:buFont typeface="Lucida Grande"/>
        <a:buChar char="-"/>
        <a:defRPr sz="1800" b="0" i="0" kern="1200">
          <a:solidFill>
            <a:schemeClr val="tx1"/>
          </a:solidFill>
          <a:latin typeface="Avenir LT Std 55 Roman"/>
          <a:ea typeface="+mn-ea"/>
          <a:cs typeface="Avenir LT Std 55 Roman"/>
        </a:defRPr>
      </a:lvl4pPr>
      <a:lvl5pPr marL="1082675" indent="-176213" algn="l" defTabSz="457200" rtl="0" eaLnBrk="1" latinLnBrk="0" hangingPunct="1">
        <a:lnSpc>
          <a:spcPts val="1900"/>
        </a:lnSpc>
        <a:spcBef>
          <a:spcPts val="0"/>
        </a:spcBef>
        <a:spcAft>
          <a:spcPts val="600"/>
        </a:spcAft>
        <a:buClr>
          <a:schemeClr val="tx1">
            <a:lumMod val="65000"/>
          </a:schemeClr>
        </a:buClr>
        <a:buSzPct val="80000"/>
        <a:buFont typeface="Lucida Grande"/>
        <a:buChar char="-"/>
        <a:defRPr sz="1600" b="0" i="0" kern="1200">
          <a:solidFill>
            <a:schemeClr val="tx1"/>
          </a:solidFill>
          <a:latin typeface="Avenir LT Std 55 Roman"/>
          <a:ea typeface="+mn-ea"/>
          <a:cs typeface="Avenir LT Std 55 Roman"/>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315200" cy="484631"/>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602421"/>
            <a:ext cx="5486400" cy="2743200"/>
          </a:xfrm>
          <a:prstGeom prst="rect">
            <a:avLst/>
          </a:prstGeom>
        </p:spPr>
        <p:txBody>
          <a:bodyPr vert="horz" lIns="0" tIns="0" rIns="0" bIns="0" rtlCol="0">
            <a:noAutofit/>
          </a:bodyPr>
          <a:lstStyle/>
          <a:p>
            <a:pPr marL="173736" marR="0" lvl="0" indent="-173736" algn="l" defTabSz="457200" rtl="0" eaLnBrk="1" fontAlgn="auto" latinLnBrk="0" hangingPunct="1">
              <a:lnSpc>
                <a:spcPct val="100000"/>
              </a:lnSpc>
              <a:spcBef>
                <a:spcPts val="300"/>
              </a:spcBef>
              <a:spcAft>
                <a:spcPts val="1200"/>
              </a:spcAft>
              <a:buClrTx/>
              <a:buSzPct val="80000"/>
              <a:buFont typeface="Arial"/>
              <a:buChar char="•"/>
              <a:tabLst/>
              <a:defRPr/>
            </a:pPr>
            <a:r>
              <a:rPr kumimoji="0" lang="en-US" sz="2600" b="0" i="0" u="none" strike="noStrike" kern="1200" cap="none" spc="0" normalizeH="0" baseline="0" noProof="0" dirty="0">
                <a:ln>
                  <a:noFill/>
                </a:ln>
                <a:solidFill>
                  <a:prstClr val="black"/>
                </a:solidFill>
                <a:effectLst/>
                <a:uLnTx/>
                <a:uFillTx/>
                <a:latin typeface="Avenir LT Std 65 Medium"/>
                <a:ea typeface="+mn-ea"/>
                <a:cs typeface="Avenir LT Std 65 Medium"/>
              </a:rPr>
              <a:t>Click to edit master text styles</a:t>
            </a:r>
          </a:p>
          <a:p>
            <a:pPr lvl="2"/>
            <a:r>
              <a:rPr lang="en-US" dirty="0"/>
              <a:t>Second level</a:t>
            </a:r>
          </a:p>
        </p:txBody>
      </p:sp>
    </p:spTree>
    <p:extLst>
      <p:ext uri="{BB962C8B-B14F-4D97-AF65-F5344CB8AC3E}">
        <p14:creationId xmlns:p14="http://schemas.microsoft.com/office/powerpoint/2010/main" val="321776532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spd="med">
    <p:fade/>
  </p:transition>
  <p:timing>
    <p:tnLst>
      <p:par>
        <p:cTn id="1" dur="indefinite" restart="never" nodeType="tmRoot"/>
      </p:par>
    </p:tnLst>
  </p:timing>
  <p:hf sldNum="0" hdr="0" ftr="0" dt="0"/>
  <p:txStyles>
    <p:titleStyle>
      <a:lvl1pPr algn="l" defTabSz="457200" rtl="0" eaLnBrk="1" latinLnBrk="0" hangingPunct="1">
        <a:lnSpc>
          <a:spcPct val="100000"/>
        </a:lnSpc>
        <a:spcBef>
          <a:spcPct val="0"/>
        </a:spcBef>
        <a:buNone/>
        <a:defRPr sz="2800" b="1" i="0" kern="1200">
          <a:solidFill>
            <a:schemeClr val="tx1"/>
          </a:solidFill>
          <a:latin typeface="+mj-lt"/>
          <a:ea typeface="+mj-ea"/>
          <a:cs typeface="Avenir LT Std 55 Roman" pitchFamily="34" charset="0"/>
        </a:defRPr>
      </a:lvl1pPr>
    </p:titleStyle>
    <p:bodyStyle>
      <a:lvl1pPr marL="173736" marR="0" indent="-173736" algn="l" defTabSz="457200" rtl="0" eaLnBrk="1" fontAlgn="auto" latinLnBrk="0" hangingPunct="1">
        <a:lnSpc>
          <a:spcPct val="100000"/>
        </a:lnSpc>
        <a:spcBef>
          <a:spcPts val="300"/>
        </a:spcBef>
        <a:spcAft>
          <a:spcPts val="1200"/>
        </a:spcAft>
        <a:buClrTx/>
        <a:buSzPct val="80000"/>
        <a:buFont typeface="Arial"/>
        <a:buChar char="•"/>
        <a:tabLst/>
        <a:defRPr lang="en-US" sz="2600" b="0" i="0" kern="1200">
          <a:solidFill>
            <a:schemeClr val="tx1"/>
          </a:solidFill>
          <a:latin typeface="+mn-lt"/>
          <a:ea typeface="+mn-ea"/>
          <a:cs typeface="Avenir LT Std 55 Roman"/>
        </a:defRPr>
      </a:lvl1pPr>
      <a:lvl2pPr marL="173038" indent="-173038" algn="l" defTabSz="457200" rtl="0" eaLnBrk="1" latinLnBrk="0" hangingPunct="1">
        <a:lnSpc>
          <a:spcPts val="2200"/>
        </a:lnSpc>
        <a:spcBef>
          <a:spcPts val="0"/>
        </a:spcBef>
        <a:spcAft>
          <a:spcPts val="600"/>
        </a:spcAft>
        <a:buClr>
          <a:schemeClr val="tx1">
            <a:lumMod val="65000"/>
          </a:schemeClr>
        </a:buClr>
        <a:buSzPct val="80000"/>
        <a:buFont typeface="Lucida Grande"/>
        <a:buChar char="-"/>
        <a:defRPr sz="2200" b="0" i="0" kern="1200">
          <a:solidFill>
            <a:schemeClr val="tx1"/>
          </a:solidFill>
          <a:latin typeface="Avenir LT Std 55 Roman"/>
          <a:ea typeface="+mn-ea"/>
          <a:cs typeface="Avenir LT Std 55 Roman"/>
        </a:defRPr>
      </a:lvl2pPr>
      <a:lvl3pPr marL="401638" indent="-173038" algn="l" defTabSz="457200" rtl="0" eaLnBrk="1" latinLnBrk="0" hangingPunct="1">
        <a:lnSpc>
          <a:spcPts val="2700"/>
        </a:lnSpc>
        <a:spcBef>
          <a:spcPts val="0"/>
        </a:spcBef>
        <a:spcAft>
          <a:spcPts val="1200"/>
        </a:spcAft>
        <a:buClr>
          <a:schemeClr val="tx1">
            <a:lumMod val="65000"/>
          </a:schemeClr>
        </a:buClr>
        <a:buSzPct val="80000"/>
        <a:buFont typeface="Lucida Grande"/>
        <a:buChar char="-"/>
        <a:defRPr sz="2400" b="0" i="0" kern="1200">
          <a:solidFill>
            <a:schemeClr val="tx1"/>
          </a:solidFill>
          <a:latin typeface="+mn-lt"/>
          <a:ea typeface="+mn-ea"/>
          <a:cs typeface="Avenir LT Std 65 Medium"/>
        </a:defRPr>
      </a:lvl3pPr>
      <a:lvl4pPr marL="742950" indent="-173038" algn="l" defTabSz="457200" rtl="0" eaLnBrk="1" latinLnBrk="0" hangingPunct="1">
        <a:lnSpc>
          <a:spcPts val="1800"/>
        </a:lnSpc>
        <a:spcBef>
          <a:spcPts val="0"/>
        </a:spcBef>
        <a:spcAft>
          <a:spcPts val="600"/>
        </a:spcAft>
        <a:buClr>
          <a:schemeClr val="tx1">
            <a:lumMod val="65000"/>
          </a:schemeClr>
        </a:buClr>
        <a:buSzPct val="80000"/>
        <a:buFont typeface="Lucida Grande"/>
        <a:buChar char="-"/>
        <a:defRPr sz="1800" b="0" i="0" kern="1200">
          <a:solidFill>
            <a:schemeClr val="tx1"/>
          </a:solidFill>
          <a:latin typeface="Avenir LT Std 55 Roman"/>
          <a:ea typeface="+mn-ea"/>
          <a:cs typeface="Avenir LT Std 55 Roman"/>
        </a:defRPr>
      </a:lvl4pPr>
      <a:lvl5pPr marL="1082675" indent="-176213" algn="l" defTabSz="457200" rtl="0" eaLnBrk="1" latinLnBrk="0" hangingPunct="1">
        <a:lnSpc>
          <a:spcPts val="1900"/>
        </a:lnSpc>
        <a:spcBef>
          <a:spcPts val="0"/>
        </a:spcBef>
        <a:spcAft>
          <a:spcPts val="600"/>
        </a:spcAft>
        <a:buClr>
          <a:schemeClr val="tx1">
            <a:lumMod val="65000"/>
          </a:schemeClr>
        </a:buClr>
        <a:buSzPct val="80000"/>
        <a:buFont typeface="Lucida Grande"/>
        <a:buChar char="-"/>
        <a:defRPr sz="1600" b="0" i="0" kern="1200">
          <a:solidFill>
            <a:schemeClr val="tx1"/>
          </a:solidFill>
          <a:latin typeface="Avenir LT Std 55 Roman"/>
          <a:ea typeface="+mn-ea"/>
          <a:cs typeface="Avenir LT Std 55 Roman"/>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945" y="1219200"/>
            <a:ext cx="8544909" cy="2097024"/>
          </a:xfrm>
        </p:spPr>
        <p:txBody>
          <a:bodyPr/>
          <a:lstStyle/>
          <a:p>
            <a:pPr marL="1711325" indent="-1711325"/>
            <a:r>
              <a:rPr lang="en-US" sz="4400" b="0" dirty="0" smtClean="0">
                <a:solidFill>
                  <a:schemeClr val="tx2"/>
                </a:solidFill>
              </a:rPr>
              <a:t>Science</a:t>
            </a:r>
            <a:r>
              <a:rPr lang="en-US" sz="4400" b="0" dirty="0" smtClean="0"/>
              <a:t> is the key to improving our fresh water</a:t>
            </a:r>
            <a:endParaRPr lang="en-US" sz="4400" b="0" dirty="0"/>
          </a:p>
        </p:txBody>
      </p:sp>
      <p:sp>
        <p:nvSpPr>
          <p:cNvPr id="3" name="TextBox 2"/>
          <p:cNvSpPr txBox="1"/>
          <p:nvPr/>
        </p:nvSpPr>
        <p:spPr>
          <a:xfrm>
            <a:off x="2741613" y="3124200"/>
            <a:ext cx="5715000" cy="1219200"/>
          </a:xfrm>
          <a:prstGeom prst="rect">
            <a:avLst/>
          </a:prstGeom>
          <a:noFill/>
          <a:effectLst/>
        </p:spPr>
        <p:txBody>
          <a:bodyPr wrap="none" lIns="0" tIns="0" rIns="0" bIns="0" rtlCol="0">
            <a:noAutofit/>
          </a:body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ＭＳ Ｐゴシック"/>
              </a:rPr>
              <a:t>David R. Maidment</a:t>
            </a:r>
          </a:p>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ＭＳ Ｐゴシック"/>
              </a:rPr>
              <a:t>Center for </a:t>
            </a:r>
            <a:r>
              <a:rPr kumimoji="0" lang="en-US" sz="1800" b="0" i="0" u="none" strike="noStrike" kern="1200" cap="none" spc="0" normalizeH="0" baseline="0" noProof="0" dirty="0" smtClean="0">
                <a:ln>
                  <a:noFill/>
                </a:ln>
                <a:solidFill>
                  <a:prstClr val="black"/>
                </a:solidFill>
                <a:effectLst/>
                <a:uLnTx/>
                <a:uFillTx/>
                <a:latin typeface="Arial"/>
                <a:ea typeface="ＭＳ Ｐゴシック"/>
              </a:rPr>
              <a:t>Water and Environment</a:t>
            </a:r>
            <a:endParaRPr kumimoji="0" lang="en-US" sz="1800" b="0" i="0" u="none" strike="noStrike" kern="1200" cap="none" spc="0" normalizeH="0" baseline="0" noProof="0" dirty="0">
              <a:ln>
                <a:noFill/>
              </a:ln>
              <a:solidFill>
                <a:prstClr val="black"/>
              </a:solidFill>
              <a:effectLst/>
              <a:uLnTx/>
              <a:uFillTx/>
              <a:latin typeface="Arial"/>
              <a:ea typeface="ＭＳ Ｐゴシック"/>
            </a:endParaRPr>
          </a:p>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ＭＳ Ｐゴシック"/>
              </a:rPr>
              <a:t>University of Texas at Austin</a:t>
            </a:r>
          </a:p>
        </p:txBody>
      </p:sp>
      <p:sp>
        <p:nvSpPr>
          <p:cNvPr id="8" name="Rectangle 7"/>
          <p:cNvSpPr/>
          <p:nvPr/>
        </p:nvSpPr>
        <p:spPr bwMode="auto">
          <a:xfrm>
            <a:off x="0" y="4953000"/>
            <a:ext cx="9144000" cy="1384738"/>
          </a:xfrm>
          <a:prstGeom prst="rect">
            <a:avLst/>
          </a:prstGeom>
          <a:solidFill>
            <a:srgbClr val="001446">
              <a:alpha val="80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a:ea typeface="ＭＳ Ｐゴシック"/>
            </a:endParaRPr>
          </a:p>
        </p:txBody>
      </p:sp>
      <p:sp>
        <p:nvSpPr>
          <p:cNvPr id="4" name="TextBox 3"/>
          <p:cNvSpPr txBox="1"/>
          <p:nvPr/>
        </p:nvSpPr>
        <p:spPr>
          <a:xfrm>
            <a:off x="711976" y="5029199"/>
            <a:ext cx="7010400" cy="1403131"/>
          </a:xfrm>
          <a:prstGeom prst="rect">
            <a:avLst/>
          </a:prstGeom>
          <a:noFill/>
          <a:ln>
            <a:noFill/>
          </a:ln>
          <a:effectLst/>
        </p:spPr>
        <p:txBody>
          <a:bodyPr wrap="none" lIns="0" tIns="0" rIns="0" bIns="0" rtlCol="0">
            <a:no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FFFF"/>
                </a:solidFill>
                <a:effectLst/>
                <a:uLnTx/>
                <a:uFillTx/>
                <a:latin typeface="Arial"/>
                <a:ea typeface="ＭＳ Ｐゴシック"/>
              </a:rPr>
              <a:t>Presented to Local Government New Zealand Freshwater 2017 Conference</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FFFF"/>
                </a:solidFill>
                <a:effectLst/>
                <a:uLnTx/>
                <a:uFillTx/>
                <a:latin typeface="Arial"/>
                <a:ea typeface="ＭＳ Ｐゴシック"/>
              </a:rPr>
              <a:t>Wellington, New Zealand </a:t>
            </a:r>
            <a:r>
              <a:rPr kumimoji="0" lang="en-US" sz="1600" b="0" i="0" u="none" strike="noStrike" kern="1200" cap="none" spc="0" normalizeH="0" baseline="0" noProof="0" dirty="0">
                <a:ln>
                  <a:noFill/>
                </a:ln>
                <a:solidFill>
                  <a:srgbClr val="5EB4E6"/>
                </a:solidFill>
                <a:effectLst/>
                <a:uLnTx/>
                <a:uFillTx/>
                <a:latin typeface="Arial"/>
                <a:ea typeface="ＭＳ Ｐゴシック"/>
              </a:rPr>
              <a:t>|</a:t>
            </a:r>
            <a:r>
              <a:rPr kumimoji="0" lang="en-US" sz="1600" b="0" i="0" u="none" strike="noStrike" kern="1200" cap="none" spc="0" normalizeH="0" baseline="0" noProof="0" dirty="0">
                <a:ln>
                  <a:noFill/>
                </a:ln>
                <a:solidFill>
                  <a:srgbClr val="FFFFFF"/>
                </a:solidFill>
                <a:effectLst/>
                <a:uLnTx/>
                <a:uFillTx/>
                <a:latin typeface="Arial"/>
                <a:ea typeface="ＭＳ Ｐゴシック"/>
              </a:rPr>
              <a:t> </a:t>
            </a:r>
            <a:r>
              <a:rPr kumimoji="0" lang="en-US" sz="1600" b="0" i="0" u="none" strike="noStrike" kern="1200" cap="none" spc="0" normalizeH="0" baseline="0" noProof="0" dirty="0" smtClean="0">
                <a:ln>
                  <a:noFill/>
                </a:ln>
                <a:solidFill>
                  <a:srgbClr val="FFFFFF"/>
                </a:solidFill>
                <a:effectLst/>
                <a:uLnTx/>
                <a:uFillTx/>
                <a:latin typeface="Arial"/>
                <a:ea typeface="ＭＳ Ｐゴシック"/>
              </a:rPr>
              <a:t>30 May 2105</a:t>
            </a:r>
            <a:endParaRPr kumimoji="0" lang="en-US" sz="1600" b="0" i="0" u="none" strike="noStrike" kern="1200" cap="none" spc="0" normalizeH="0" baseline="0" noProof="0" dirty="0">
              <a:ln>
                <a:noFill/>
              </a:ln>
              <a:solidFill>
                <a:srgbClr val="FFFFFF"/>
              </a:solidFill>
              <a:effectLst/>
              <a:uLnTx/>
              <a:uFillTx/>
              <a:latin typeface="Arial"/>
              <a:ea typeface="ＭＳ Ｐゴシック"/>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FFFFFF"/>
              </a:solidFill>
              <a:effectLst/>
              <a:uLnTx/>
              <a:uFillTx/>
              <a:latin typeface="Arial"/>
              <a:ea typeface="ＭＳ Ｐゴシック"/>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FFFF"/>
                </a:solidFill>
                <a:effectLst/>
                <a:uLnTx/>
                <a:uFillTx/>
                <a:latin typeface="Arial"/>
                <a:ea typeface="ＭＳ Ｐゴシック"/>
              </a:rPr>
              <a:t>Acknowledgements: US National Weather Service, US academic colleagues and students,</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FFFF"/>
                </a:solidFill>
                <a:effectLst/>
                <a:uLnTx/>
                <a:uFillTx/>
                <a:latin typeface="Arial"/>
                <a:ea typeface="ＭＳ Ｐゴシック"/>
              </a:rPr>
              <a:t>Open Geospatial Consortium, Horizons Regional Council, NIWA.</a:t>
            </a:r>
          </a:p>
        </p:txBody>
      </p:sp>
    </p:spTree>
    <p:extLst>
      <p:ext uri="{BB962C8B-B14F-4D97-AF65-F5344CB8AC3E}">
        <p14:creationId xmlns:p14="http://schemas.microsoft.com/office/powerpoint/2010/main" val="3627854356"/>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0" y="1515026"/>
            <a:ext cx="9144000" cy="545855"/>
          </a:xfrm>
          <a:prstGeom prst="rect">
            <a:avLst/>
          </a:prstGeom>
          <a:solidFill>
            <a:schemeClr val="tx1">
              <a:lumMod val="85000"/>
              <a:lumOff val="15000"/>
            </a:schemeClr>
          </a:solidFill>
          <a:ln>
            <a:solidFill>
              <a:srgbClr val="262626"/>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charset="0"/>
              <a:ea typeface="ＭＳ Ｐゴシック" pitchFamily="16" charset="-128"/>
              <a:cs typeface="ＭＳ Ｐゴシック" pitchFamily="-97" charset="-128"/>
            </a:endParaRPr>
          </a:p>
        </p:txBody>
      </p:sp>
      <p:pic>
        <p:nvPicPr>
          <p:cNvPr id="10" name="Picture 9" descr="Fotolia_15049970_150dpi.jpg"/>
          <p:cNvPicPr>
            <a:picLocks noChangeAspect="1"/>
          </p:cNvPicPr>
          <p:nvPr/>
        </p:nvPicPr>
        <p:blipFill rotWithShape="1">
          <a:blip r:embed="rId3">
            <a:extLst>
              <a:ext uri="{28A0092B-C50C-407E-A947-70E740481C1C}">
                <a14:useLocalDpi xmlns:a14="http://schemas.microsoft.com/office/drawing/2010/main" val="0"/>
              </a:ext>
            </a:extLst>
          </a:blip>
          <a:srcRect l="48182" t="27381" r="6300" b="8883"/>
          <a:stretch/>
        </p:blipFill>
        <p:spPr>
          <a:xfrm>
            <a:off x="0" y="2060880"/>
            <a:ext cx="2283911" cy="4797119"/>
          </a:xfrm>
          <a:prstGeom prst="rect">
            <a:avLst/>
          </a:prstGeom>
          <a:ln w="38100" cmpd="sng">
            <a:solidFill>
              <a:schemeClr val="tx1">
                <a:lumMod val="85000"/>
                <a:lumOff val="15000"/>
              </a:schemeClr>
            </a:solidFill>
          </a:ln>
        </p:spPr>
      </p:pic>
      <p:pic>
        <p:nvPicPr>
          <p:cNvPr id="2051" name="Picture 13"/>
          <p:cNvPicPr>
            <a:picLocks noChangeAspect="1" noChangeArrowheads="1"/>
          </p:cNvPicPr>
          <p:nvPr/>
        </p:nvPicPr>
        <p:blipFill rotWithShape="1">
          <a:blip r:embed="rId4">
            <a:extLst>
              <a:ext uri="{28A0092B-C50C-407E-A947-70E740481C1C}">
                <a14:useLocalDpi xmlns:a14="http://schemas.microsoft.com/office/drawing/2010/main" val="0"/>
              </a:ext>
            </a:extLst>
          </a:blip>
          <a:srcRect l="29206" t="12111" r="41300" b="3220"/>
          <a:stretch/>
        </p:blipFill>
        <p:spPr bwMode="auto">
          <a:xfrm>
            <a:off x="2286000" y="2060881"/>
            <a:ext cx="2283912" cy="4797119"/>
          </a:xfrm>
          <a:prstGeom prst="rect">
            <a:avLst/>
          </a:prstGeom>
          <a:noFill/>
          <a:ln w="38100" cmpd="sng">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055" name="Text Box 6"/>
          <p:cNvSpPr txBox="1">
            <a:spLocks noChangeArrowheads="1"/>
          </p:cNvSpPr>
          <p:nvPr/>
        </p:nvSpPr>
        <p:spPr bwMode="auto">
          <a:xfrm>
            <a:off x="-1" y="1634305"/>
            <a:ext cx="2278953" cy="386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white">
                    <a:lumMod val="85000"/>
                  </a:prstClr>
                </a:solidFill>
                <a:effectLst/>
                <a:uLnTx/>
                <a:uFillTx/>
                <a:latin typeface="Arial"/>
                <a:ea typeface="ＭＳ Ｐゴシック"/>
              </a:rPr>
              <a:t>Flood</a:t>
            </a:r>
            <a:endParaRPr kumimoji="0" lang="en-US" sz="1600" b="1" i="0" u="none" strike="noStrike" kern="1200" cap="none" spc="0" normalizeH="0" baseline="0" noProof="0" dirty="0">
              <a:ln>
                <a:noFill/>
              </a:ln>
              <a:solidFill>
                <a:prstClr val="white">
                  <a:lumMod val="85000"/>
                </a:prstClr>
              </a:solidFill>
              <a:effectLst/>
              <a:uLnTx/>
              <a:uFillTx/>
              <a:latin typeface="Arial"/>
              <a:ea typeface="ＭＳ Ｐゴシック"/>
            </a:endParaRPr>
          </a:p>
        </p:txBody>
      </p:sp>
      <p:sp>
        <p:nvSpPr>
          <p:cNvPr id="4" name="Title 3"/>
          <p:cNvSpPr>
            <a:spLocks noGrp="1"/>
          </p:cNvSpPr>
          <p:nvPr>
            <p:ph type="title"/>
          </p:nvPr>
        </p:nvSpPr>
        <p:spPr/>
        <p:txBody>
          <a:bodyPr/>
          <a:lstStyle/>
          <a:p>
            <a:r>
              <a:rPr lang="en-US" dirty="0"/>
              <a:t>Four water problems to be solved</a:t>
            </a:r>
          </a:p>
        </p:txBody>
      </p:sp>
      <p:sp>
        <p:nvSpPr>
          <p:cNvPr id="26" name="Text Box 6"/>
          <p:cNvSpPr txBox="1">
            <a:spLocks noChangeArrowheads="1"/>
          </p:cNvSpPr>
          <p:nvPr/>
        </p:nvSpPr>
        <p:spPr bwMode="auto">
          <a:xfrm>
            <a:off x="2286000" y="1634305"/>
            <a:ext cx="2278953" cy="386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prstClr val="white">
                    <a:lumMod val="85000"/>
                  </a:prstClr>
                </a:solidFill>
                <a:latin typeface="Arial"/>
                <a:ea typeface="ＭＳ Ｐゴシック"/>
              </a:rPr>
              <a:t>Drought</a:t>
            </a:r>
            <a:endParaRPr kumimoji="0" lang="en-US" sz="1600" b="1" i="0" u="none" strike="noStrike" kern="1200" cap="none" spc="0" normalizeH="0" baseline="0" noProof="0" dirty="0">
              <a:ln>
                <a:noFill/>
              </a:ln>
              <a:solidFill>
                <a:prstClr val="white">
                  <a:lumMod val="85000"/>
                </a:prstClr>
              </a:solidFill>
              <a:effectLst/>
              <a:uLnTx/>
              <a:uFillTx/>
              <a:latin typeface="Arial"/>
              <a:ea typeface="ＭＳ Ｐゴシック"/>
            </a:endParaRPr>
          </a:p>
        </p:txBody>
      </p:sp>
      <p:sp>
        <p:nvSpPr>
          <p:cNvPr id="27" name="Text Box 6"/>
          <p:cNvSpPr txBox="1">
            <a:spLocks noChangeArrowheads="1"/>
          </p:cNvSpPr>
          <p:nvPr/>
        </p:nvSpPr>
        <p:spPr bwMode="auto">
          <a:xfrm>
            <a:off x="4572000" y="1634305"/>
            <a:ext cx="2278953" cy="386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white">
                    <a:lumMod val="85000"/>
                  </a:prstClr>
                </a:solidFill>
                <a:effectLst/>
                <a:uLnTx/>
                <a:uFillTx/>
                <a:latin typeface="Arial"/>
                <a:ea typeface="ＭＳ Ｐゴシック"/>
              </a:rPr>
              <a:t>Water Pollution</a:t>
            </a:r>
            <a:endParaRPr kumimoji="0" lang="en-US" sz="1600" b="1" i="0" u="none" strike="noStrike" kern="1200" cap="none" spc="0" normalizeH="0" baseline="0" noProof="0" dirty="0">
              <a:ln>
                <a:noFill/>
              </a:ln>
              <a:solidFill>
                <a:prstClr val="white">
                  <a:lumMod val="85000"/>
                </a:prstClr>
              </a:solidFill>
              <a:effectLst/>
              <a:uLnTx/>
              <a:uFillTx/>
              <a:latin typeface="Arial"/>
              <a:ea typeface="ＭＳ Ｐゴシック"/>
            </a:endParaRPr>
          </a:p>
        </p:txBody>
      </p:sp>
      <p:sp>
        <p:nvSpPr>
          <p:cNvPr id="28" name="Text Box 6"/>
          <p:cNvSpPr txBox="1">
            <a:spLocks noChangeArrowheads="1"/>
          </p:cNvSpPr>
          <p:nvPr/>
        </p:nvSpPr>
        <p:spPr bwMode="auto">
          <a:xfrm>
            <a:off x="6858000" y="1634305"/>
            <a:ext cx="2278953" cy="386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white">
                    <a:lumMod val="85000"/>
                  </a:prstClr>
                </a:solidFill>
                <a:effectLst/>
                <a:uLnTx/>
                <a:uFillTx/>
                <a:latin typeface="Arial"/>
                <a:ea typeface="ＭＳ Ｐゴシック"/>
              </a:rPr>
              <a:t>Ecological </a:t>
            </a:r>
            <a:r>
              <a:rPr kumimoji="0" lang="en-US" sz="1600" b="1" i="0" u="none" strike="noStrike" kern="1200" cap="none" spc="0" normalizeH="0" baseline="0" noProof="0" dirty="0" smtClean="0">
                <a:ln>
                  <a:noFill/>
                </a:ln>
                <a:solidFill>
                  <a:prstClr val="white">
                    <a:lumMod val="85000"/>
                  </a:prstClr>
                </a:solidFill>
                <a:effectLst/>
                <a:uLnTx/>
                <a:uFillTx/>
                <a:latin typeface="Arial"/>
                <a:ea typeface="ＭＳ Ｐゴシック"/>
              </a:rPr>
              <a:t>Degradation</a:t>
            </a:r>
            <a:endParaRPr kumimoji="0" lang="en-US" sz="1600" b="1" i="0" u="none" strike="noStrike" kern="1200" cap="none" spc="0" normalizeH="0" baseline="0" noProof="0" dirty="0">
              <a:ln>
                <a:noFill/>
              </a:ln>
              <a:solidFill>
                <a:prstClr val="white">
                  <a:lumMod val="85000"/>
                </a:prstClr>
              </a:solidFill>
              <a:effectLst/>
              <a:uLnTx/>
              <a:uFillTx/>
              <a:latin typeface="Arial"/>
              <a:ea typeface="ＭＳ Ｐゴシック"/>
            </a:endParaRPr>
          </a:p>
        </p:txBody>
      </p:sp>
      <p:pic>
        <p:nvPicPr>
          <p:cNvPr id="11" name="Picture 10" descr="Fotolia_4489357_150dpi.jpg"/>
          <p:cNvPicPr>
            <a:picLocks noChangeAspect="1"/>
          </p:cNvPicPr>
          <p:nvPr/>
        </p:nvPicPr>
        <p:blipFill rotWithShape="1">
          <a:blip r:embed="rId5">
            <a:extLst>
              <a:ext uri="{28A0092B-C50C-407E-A947-70E740481C1C}">
                <a14:useLocalDpi xmlns:a14="http://schemas.microsoft.com/office/drawing/2010/main" val="0"/>
              </a:ext>
            </a:extLst>
          </a:blip>
          <a:srcRect l="29714" t="16027" r="43719"/>
          <a:stretch/>
        </p:blipFill>
        <p:spPr>
          <a:xfrm>
            <a:off x="6862874" y="2060881"/>
            <a:ext cx="2281126" cy="4797118"/>
          </a:xfrm>
          <a:prstGeom prst="rect">
            <a:avLst/>
          </a:prstGeom>
          <a:ln w="38100" cmpd="sng">
            <a:solidFill>
              <a:schemeClr val="tx1">
                <a:lumMod val="85000"/>
                <a:lumOff val="15000"/>
              </a:schemeClr>
            </a:solidFill>
          </a:ln>
        </p:spPr>
      </p:pic>
      <p:pic>
        <p:nvPicPr>
          <p:cNvPr id="3" name="Picture 2"/>
          <p:cNvPicPr>
            <a:picLocks noChangeAspect="1"/>
          </p:cNvPicPr>
          <p:nvPr/>
        </p:nvPicPr>
        <p:blipFill>
          <a:blip r:embed="rId6"/>
          <a:stretch>
            <a:fillRect/>
          </a:stretch>
        </p:blipFill>
        <p:spPr>
          <a:xfrm>
            <a:off x="4613522" y="2060880"/>
            <a:ext cx="2196631" cy="4807753"/>
          </a:xfrm>
          <a:prstGeom prst="rect">
            <a:avLst/>
          </a:prstGeom>
          <a:ln w="25400">
            <a:solidFill>
              <a:schemeClr val="tx2"/>
            </a:solidFill>
          </a:ln>
        </p:spPr>
      </p:pic>
    </p:spTree>
    <p:extLst>
      <p:ext uri="{BB962C8B-B14F-4D97-AF65-F5344CB8AC3E}">
        <p14:creationId xmlns:p14="http://schemas.microsoft.com/office/powerpoint/2010/main" val="397384410"/>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2"/>
          <p:cNvSpPr>
            <a:spLocks noGrp="1" noChangeArrowheads="1"/>
          </p:cNvSpPr>
          <p:nvPr>
            <p:ph type="title"/>
          </p:nvPr>
        </p:nvSpPr>
        <p:spPr/>
        <p:txBody>
          <a:bodyPr/>
          <a:lstStyle/>
          <a:p>
            <a:r>
              <a:rPr lang="en-US" smtClean="0"/>
              <a:t>How is new knowledge discovered?</a:t>
            </a:r>
            <a:endParaRPr lang="en-US" dirty="0" smtClean="0"/>
          </a:p>
        </p:txBody>
      </p:sp>
      <p:sp>
        <p:nvSpPr>
          <p:cNvPr id="39" name="Rectangle 3"/>
          <p:cNvSpPr txBox="1">
            <a:spLocks noChangeArrowheads="1"/>
          </p:cNvSpPr>
          <p:nvPr/>
        </p:nvSpPr>
        <p:spPr>
          <a:xfrm>
            <a:off x="3604847" y="2043526"/>
            <a:ext cx="4393944" cy="945859"/>
          </a:xfrm>
          <a:prstGeom prst="rect">
            <a:avLst/>
          </a:prstGeom>
          <a:solidFill>
            <a:schemeClr val="accent1"/>
          </a:solidFill>
          <a:ln>
            <a:noFill/>
          </a:ln>
          <a:effectLst/>
        </p:spPr>
        <p:txBody>
          <a:bodyPr lIns="457200" rIns="0"/>
          <a:lstStyle>
            <a:lvl1pPr marL="173736" marR="0" indent="-173736" algn="l" defTabSz="457200" rtl="0" eaLnBrk="1" fontAlgn="auto" latinLnBrk="0" hangingPunct="1">
              <a:lnSpc>
                <a:spcPct val="100000"/>
              </a:lnSpc>
              <a:spcBef>
                <a:spcPts val="300"/>
              </a:spcBef>
              <a:spcAft>
                <a:spcPts val="1200"/>
              </a:spcAft>
              <a:buClrTx/>
              <a:buSzPct val="80000"/>
              <a:buFont typeface="Arial"/>
              <a:buChar char="•"/>
              <a:tabLst/>
              <a:defRPr lang="en-US" sz="2600" b="0" i="0" kern="1200">
                <a:solidFill>
                  <a:schemeClr val="tx1"/>
                </a:solidFill>
                <a:latin typeface="+mn-lt"/>
                <a:ea typeface="+mn-ea"/>
                <a:cs typeface="Avenir LT Std 55 Roman"/>
              </a:defRPr>
            </a:lvl1pPr>
            <a:lvl2pPr marL="173038" indent="-173038" algn="l" defTabSz="457200" rtl="0" eaLnBrk="1" latinLnBrk="0" hangingPunct="1">
              <a:lnSpc>
                <a:spcPts val="2200"/>
              </a:lnSpc>
              <a:spcBef>
                <a:spcPts val="0"/>
              </a:spcBef>
              <a:spcAft>
                <a:spcPts val="600"/>
              </a:spcAft>
              <a:buClr>
                <a:schemeClr val="tx1">
                  <a:lumMod val="65000"/>
                </a:schemeClr>
              </a:buClr>
              <a:buSzPct val="80000"/>
              <a:buFont typeface="Lucida Grande"/>
              <a:buChar char="-"/>
              <a:defRPr sz="2200" b="0" i="0" kern="1200">
                <a:solidFill>
                  <a:schemeClr val="tx1"/>
                </a:solidFill>
                <a:latin typeface="Avenir LT Std 55 Roman"/>
                <a:ea typeface="+mn-ea"/>
                <a:cs typeface="Avenir LT Std 55 Roman"/>
              </a:defRPr>
            </a:lvl2pPr>
            <a:lvl3pPr marL="401638" indent="-173038" algn="l" defTabSz="457200" rtl="0" eaLnBrk="1" latinLnBrk="0" hangingPunct="1">
              <a:lnSpc>
                <a:spcPts val="2700"/>
              </a:lnSpc>
              <a:spcBef>
                <a:spcPts val="0"/>
              </a:spcBef>
              <a:spcAft>
                <a:spcPts val="1200"/>
              </a:spcAft>
              <a:buClr>
                <a:schemeClr val="tx1">
                  <a:lumMod val="65000"/>
                </a:schemeClr>
              </a:buClr>
              <a:buSzPct val="80000"/>
              <a:buFont typeface="Lucida Grande"/>
              <a:buChar char="-"/>
              <a:defRPr sz="2400" b="0" i="0" kern="1200">
                <a:solidFill>
                  <a:schemeClr val="tx1"/>
                </a:solidFill>
                <a:latin typeface="+mn-lt"/>
                <a:ea typeface="+mn-ea"/>
                <a:cs typeface="Avenir LT Std 65 Medium"/>
              </a:defRPr>
            </a:lvl3pPr>
            <a:lvl4pPr marL="742950" indent="-173038" algn="l" defTabSz="457200" rtl="0" eaLnBrk="1" latinLnBrk="0" hangingPunct="1">
              <a:lnSpc>
                <a:spcPts val="1800"/>
              </a:lnSpc>
              <a:spcBef>
                <a:spcPts val="0"/>
              </a:spcBef>
              <a:spcAft>
                <a:spcPts val="600"/>
              </a:spcAft>
              <a:buClr>
                <a:schemeClr val="tx1">
                  <a:lumMod val="65000"/>
                </a:schemeClr>
              </a:buClr>
              <a:buSzPct val="80000"/>
              <a:buFont typeface="Lucida Grande"/>
              <a:buChar char="-"/>
              <a:defRPr sz="1800" b="0" i="0" kern="1200">
                <a:solidFill>
                  <a:schemeClr val="tx1"/>
                </a:solidFill>
                <a:latin typeface="Avenir LT Std 55 Roman"/>
                <a:ea typeface="+mn-ea"/>
                <a:cs typeface="Avenir LT Std 55 Roman"/>
              </a:defRPr>
            </a:lvl4pPr>
            <a:lvl5pPr marL="1082675" indent="-176213" algn="l" defTabSz="457200" rtl="0" eaLnBrk="1" latinLnBrk="0" hangingPunct="1">
              <a:lnSpc>
                <a:spcPts val="1900"/>
              </a:lnSpc>
              <a:spcBef>
                <a:spcPts val="0"/>
              </a:spcBef>
              <a:spcAft>
                <a:spcPts val="600"/>
              </a:spcAft>
              <a:buClr>
                <a:schemeClr val="tx1">
                  <a:lumMod val="65000"/>
                </a:schemeClr>
              </a:buClr>
              <a:buSzPct val="80000"/>
              <a:buFont typeface="Lucida Grande"/>
              <a:buChar char="-"/>
              <a:defRPr sz="1600" b="0" i="0" kern="1200">
                <a:solidFill>
                  <a:schemeClr val="tx1"/>
                </a:solidFill>
                <a:latin typeface="Avenir LT Std 55 Roman"/>
                <a:ea typeface="+mn-ea"/>
                <a:cs typeface="Avenir LT Std 55 Roman"/>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marL="517525" marR="0" lvl="0" indent="0" algn="l" defTabSz="457200" rtl="0" eaLnBrk="1" fontAlgn="auto" latinLnBrk="0" hangingPunct="1">
              <a:lnSpc>
                <a:spcPct val="100000"/>
              </a:lnSpc>
              <a:spcBef>
                <a:spcPts val="300"/>
              </a:spcBef>
              <a:spcAft>
                <a:spcPts val="1200"/>
              </a:spcAft>
              <a:buClrTx/>
              <a:buSzPct val="80000"/>
              <a:buFont typeface="Arial"/>
              <a:buNone/>
              <a:tabLst/>
              <a:defRPr/>
            </a:pPr>
            <a:r>
              <a:rPr kumimoji="0" lang="en-US" sz="2800" b="1" i="0" u="none" strike="noStrike" kern="1200" cap="none" spc="0" normalizeH="0" baseline="0" noProof="0" dirty="0" smtClean="0">
                <a:ln>
                  <a:noFill/>
                </a:ln>
                <a:solidFill>
                  <a:prstClr val="white"/>
                </a:solidFill>
                <a:effectLst/>
                <a:uLnTx/>
                <a:uFillTx/>
                <a:latin typeface="Arial"/>
                <a:ea typeface="ＭＳ Ｐゴシック"/>
              </a:rPr>
              <a:t>Deduction</a:t>
            </a:r>
            <a:r>
              <a:rPr kumimoji="0" lang="en-US" sz="2800" b="0" i="0" u="none" strike="noStrike" kern="1200" cap="none" spc="0" normalizeH="0" baseline="0" noProof="0" dirty="0" smtClean="0">
                <a:ln>
                  <a:noFill/>
                </a:ln>
                <a:solidFill>
                  <a:prstClr val="black"/>
                </a:solidFill>
                <a:effectLst/>
                <a:uLnTx/>
                <a:uFillTx/>
                <a:latin typeface="Arial"/>
                <a:ea typeface="ＭＳ Ｐゴシック"/>
              </a:rPr>
              <a:t> </a:t>
            </a:r>
            <a:br>
              <a:rPr kumimoji="0" lang="en-US" sz="2800" b="0" i="0" u="none" strike="noStrike" kern="1200" cap="none" spc="0" normalizeH="0" baseline="0" noProof="0" dirty="0" smtClean="0">
                <a:ln>
                  <a:noFill/>
                </a:ln>
                <a:solidFill>
                  <a:prstClr val="black"/>
                </a:solidFill>
                <a:effectLst/>
                <a:uLnTx/>
                <a:uFillTx/>
                <a:latin typeface="Arial"/>
                <a:ea typeface="ＭＳ Ｐゴシック"/>
              </a:rPr>
            </a:br>
            <a:r>
              <a:rPr kumimoji="0" lang="en-US" sz="2000" b="0" i="0" u="none" strike="noStrike" kern="1200" cap="none" spc="0" normalizeH="0" baseline="0" noProof="0" dirty="0" smtClean="0">
                <a:ln>
                  <a:noFill/>
                </a:ln>
                <a:solidFill>
                  <a:prstClr val="black"/>
                </a:solidFill>
                <a:effectLst/>
                <a:uLnTx/>
                <a:uFillTx/>
                <a:latin typeface="Arial"/>
                <a:ea typeface="ＭＳ Ｐゴシック"/>
              </a:rPr>
              <a:t>from existing knowledge</a:t>
            </a:r>
          </a:p>
        </p:txBody>
      </p:sp>
      <p:sp>
        <p:nvSpPr>
          <p:cNvPr id="41" name="Text Box 5"/>
          <p:cNvSpPr txBox="1">
            <a:spLocks noChangeArrowheads="1"/>
          </p:cNvSpPr>
          <p:nvPr/>
        </p:nvSpPr>
        <p:spPr bwMode="auto">
          <a:xfrm>
            <a:off x="9430657" y="1300343"/>
            <a:ext cx="5105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ＭＳ Ｐゴシック"/>
              </a:rPr>
              <a:t>After completing </a:t>
            </a:r>
            <a:r>
              <a:rPr kumimoji="0" lang="en-US" sz="2000" b="0" i="0" u="none" strike="noStrike" kern="1200" cap="none" spc="0" normalizeH="0" baseline="0" noProof="0" dirty="0" smtClean="0">
                <a:ln>
                  <a:noFill/>
                </a:ln>
                <a:solidFill>
                  <a:prstClr val="black"/>
                </a:solidFill>
                <a:effectLst/>
                <a:uLnTx/>
                <a:uFillTx/>
                <a:latin typeface="Arial" charset="0"/>
                <a:ea typeface="ＭＳ Ｐゴシック"/>
              </a:rPr>
              <a:t>a </a:t>
            </a:r>
            <a:r>
              <a:rPr kumimoji="0" lang="en-US" sz="2000" b="0" i="0" u="none" strike="noStrike" kern="1200" cap="none" spc="0" normalizeH="0" baseline="0" noProof="0" dirty="0">
                <a:ln>
                  <a:noFill/>
                </a:ln>
                <a:solidFill>
                  <a:prstClr val="black"/>
                </a:solidFill>
                <a:effectLst/>
                <a:uLnTx/>
                <a:uFillTx/>
                <a:latin typeface="Arial" charset="0"/>
                <a:ea typeface="ＭＳ Ｐゴシック"/>
              </a:rPr>
              <a:t>Handbook of </a:t>
            </a:r>
            <a:r>
              <a:rPr kumimoji="0" lang="en-US" sz="2000" b="0" i="0" u="none" strike="noStrike" kern="1200" cap="none" spc="0" normalizeH="0" baseline="0" noProof="0" dirty="0" smtClean="0">
                <a:ln>
                  <a:noFill/>
                </a:ln>
                <a:solidFill>
                  <a:prstClr val="black"/>
                </a:solidFill>
                <a:effectLst/>
                <a:uLnTx/>
                <a:uFillTx/>
                <a:latin typeface="Arial" charset="0"/>
                <a:ea typeface="ＭＳ Ｐゴシック"/>
              </a:rPr>
              <a:t>Hydrology, </a:t>
            </a:r>
            <a:r>
              <a:rPr kumimoji="0" lang="en-US" sz="2000" b="0" i="0" u="none" strike="noStrike" kern="1200" cap="none" spc="0" normalizeH="0" baseline="0" noProof="0" dirty="0">
                <a:ln>
                  <a:noFill/>
                </a:ln>
                <a:solidFill>
                  <a:prstClr val="black"/>
                </a:solidFill>
                <a:effectLst/>
                <a:uLnTx/>
                <a:uFillTx/>
                <a:latin typeface="Arial" charset="0"/>
                <a:ea typeface="ＭＳ Ｐゴシック"/>
              </a:rPr>
              <a:t>I asked myself the question: </a:t>
            </a:r>
            <a:r>
              <a:rPr kumimoji="0" lang="en-US" sz="2000" b="0" i="0" u="none" strike="noStrike" kern="1200" cap="none" spc="0" normalizeH="0" baseline="0" noProof="0" dirty="0">
                <a:ln>
                  <a:noFill/>
                </a:ln>
                <a:solidFill>
                  <a:srgbClr val="001446">
                    <a:lumMod val="75000"/>
                    <a:lumOff val="25000"/>
                  </a:srgbClr>
                </a:solidFill>
                <a:effectLst/>
                <a:uLnTx/>
                <a:uFillTx/>
                <a:latin typeface="Arial" charset="0"/>
                <a:ea typeface="ＭＳ Ｐゴシック"/>
              </a:rPr>
              <a:t>how is new knowledge discovered in hydrology?  </a:t>
            </a:r>
          </a:p>
        </p:txBody>
      </p:sp>
      <p:sp>
        <p:nvSpPr>
          <p:cNvPr id="7" name="Rectangle 3"/>
          <p:cNvSpPr txBox="1">
            <a:spLocks noChangeArrowheads="1"/>
          </p:cNvSpPr>
          <p:nvPr/>
        </p:nvSpPr>
        <p:spPr>
          <a:xfrm>
            <a:off x="9575800" y="2715647"/>
            <a:ext cx="4038600" cy="3048000"/>
          </a:xfrm>
          <a:prstGeom prst="rect">
            <a:avLst/>
          </a:prstGeom>
        </p:spPr>
        <p:txBody>
          <a:bodyPr/>
          <a:lstStyle>
            <a:lvl1pPr marL="173736" marR="0" indent="-173736" algn="l" defTabSz="457200" rtl="0" eaLnBrk="1" fontAlgn="auto" latinLnBrk="0" hangingPunct="1">
              <a:lnSpc>
                <a:spcPct val="100000"/>
              </a:lnSpc>
              <a:spcBef>
                <a:spcPts val="300"/>
              </a:spcBef>
              <a:spcAft>
                <a:spcPts val="1200"/>
              </a:spcAft>
              <a:buClrTx/>
              <a:buSzPct val="80000"/>
              <a:buFont typeface="Arial"/>
              <a:buChar char="•"/>
              <a:tabLst/>
              <a:defRPr lang="en-US" sz="2600" b="0" i="0" kern="1200">
                <a:solidFill>
                  <a:schemeClr val="tx1"/>
                </a:solidFill>
                <a:latin typeface="+mn-lt"/>
                <a:ea typeface="+mn-ea"/>
                <a:cs typeface="Avenir LT Std 55 Roman"/>
              </a:defRPr>
            </a:lvl1pPr>
            <a:lvl2pPr marL="173038" indent="-173038" algn="l" defTabSz="457200" rtl="0" eaLnBrk="1" latinLnBrk="0" hangingPunct="1">
              <a:lnSpc>
                <a:spcPts val="2200"/>
              </a:lnSpc>
              <a:spcBef>
                <a:spcPts val="0"/>
              </a:spcBef>
              <a:spcAft>
                <a:spcPts val="600"/>
              </a:spcAft>
              <a:buClr>
                <a:schemeClr val="tx1">
                  <a:lumMod val="65000"/>
                </a:schemeClr>
              </a:buClr>
              <a:buSzPct val="80000"/>
              <a:buFont typeface="Lucida Grande"/>
              <a:buChar char="-"/>
              <a:defRPr sz="2200" b="0" i="0" kern="1200">
                <a:solidFill>
                  <a:schemeClr val="tx1"/>
                </a:solidFill>
                <a:latin typeface="Avenir LT Std 55 Roman"/>
                <a:ea typeface="+mn-ea"/>
                <a:cs typeface="Avenir LT Std 55 Roman"/>
              </a:defRPr>
            </a:lvl2pPr>
            <a:lvl3pPr marL="401638" indent="-173038" algn="l" defTabSz="457200" rtl="0" eaLnBrk="1" latinLnBrk="0" hangingPunct="1">
              <a:lnSpc>
                <a:spcPts val="2700"/>
              </a:lnSpc>
              <a:spcBef>
                <a:spcPts val="0"/>
              </a:spcBef>
              <a:spcAft>
                <a:spcPts val="1200"/>
              </a:spcAft>
              <a:buClr>
                <a:schemeClr val="tx1">
                  <a:lumMod val="65000"/>
                </a:schemeClr>
              </a:buClr>
              <a:buSzPct val="80000"/>
              <a:buFont typeface="Lucida Grande"/>
              <a:buChar char="-"/>
              <a:defRPr sz="2400" b="0" i="0" kern="1200">
                <a:solidFill>
                  <a:schemeClr val="tx1"/>
                </a:solidFill>
                <a:latin typeface="+mn-lt"/>
                <a:ea typeface="+mn-ea"/>
                <a:cs typeface="Avenir LT Std 65 Medium"/>
              </a:defRPr>
            </a:lvl3pPr>
            <a:lvl4pPr marL="742950" indent="-173038" algn="l" defTabSz="457200" rtl="0" eaLnBrk="1" latinLnBrk="0" hangingPunct="1">
              <a:lnSpc>
                <a:spcPts val="1800"/>
              </a:lnSpc>
              <a:spcBef>
                <a:spcPts val="0"/>
              </a:spcBef>
              <a:spcAft>
                <a:spcPts val="600"/>
              </a:spcAft>
              <a:buClr>
                <a:schemeClr val="tx1">
                  <a:lumMod val="65000"/>
                </a:schemeClr>
              </a:buClr>
              <a:buSzPct val="80000"/>
              <a:buFont typeface="Lucida Grande"/>
              <a:buChar char="-"/>
              <a:defRPr sz="1800" b="0" i="0" kern="1200">
                <a:solidFill>
                  <a:schemeClr val="tx1"/>
                </a:solidFill>
                <a:latin typeface="Avenir LT Std 55 Roman"/>
                <a:ea typeface="+mn-ea"/>
                <a:cs typeface="Avenir LT Std 55 Roman"/>
              </a:defRPr>
            </a:lvl4pPr>
            <a:lvl5pPr marL="1082675" indent="-176213" algn="l" defTabSz="457200" rtl="0" eaLnBrk="1" latinLnBrk="0" hangingPunct="1">
              <a:lnSpc>
                <a:spcPts val="1900"/>
              </a:lnSpc>
              <a:spcBef>
                <a:spcPts val="0"/>
              </a:spcBef>
              <a:spcAft>
                <a:spcPts val="600"/>
              </a:spcAft>
              <a:buClr>
                <a:schemeClr val="tx1">
                  <a:lumMod val="65000"/>
                </a:schemeClr>
              </a:buClr>
              <a:buSzPct val="80000"/>
              <a:buFont typeface="Lucida Grande"/>
              <a:buChar char="-"/>
              <a:defRPr sz="1600" b="0" i="0" kern="1200">
                <a:solidFill>
                  <a:schemeClr val="tx1"/>
                </a:solidFill>
                <a:latin typeface="Avenir LT Std 55 Roman"/>
                <a:ea typeface="+mn-ea"/>
                <a:cs typeface="Avenir LT Std 55 Roman"/>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marL="173736" marR="0" lvl="0" indent="-173736" algn="l" defTabSz="457200" rtl="0" eaLnBrk="1" fontAlgn="auto" latinLnBrk="0" hangingPunct="1">
              <a:lnSpc>
                <a:spcPct val="100000"/>
              </a:lnSpc>
              <a:spcBef>
                <a:spcPts val="300"/>
              </a:spcBef>
              <a:spcAft>
                <a:spcPts val="1200"/>
              </a:spcAft>
              <a:buClrTx/>
              <a:buSzPct val="80000"/>
              <a:buFont typeface="Arial"/>
              <a:buChar char="•"/>
              <a:tabLst/>
              <a:defRPr/>
            </a:pPr>
            <a:r>
              <a:rPr kumimoji="0" lang="en-US" sz="2400" b="0" i="0" u="none" strike="noStrike" kern="1200" cap="none" spc="0" normalizeH="0" baseline="0" noProof="0" dirty="0" smtClean="0">
                <a:ln>
                  <a:noFill/>
                </a:ln>
                <a:solidFill>
                  <a:prstClr val="black"/>
                </a:solidFill>
                <a:effectLst/>
                <a:uLnTx/>
                <a:uFillTx/>
                <a:latin typeface="Arial"/>
                <a:ea typeface="ＭＳ Ｐゴシック"/>
              </a:rPr>
              <a:t>By </a:t>
            </a:r>
            <a:r>
              <a:rPr kumimoji="0" lang="en-US" sz="2400" b="0" i="0" u="none" strike="noStrike" kern="1200" cap="none" spc="0" normalizeH="0" baseline="0" noProof="0" dirty="0" smtClean="0">
                <a:ln>
                  <a:noFill/>
                </a:ln>
                <a:solidFill>
                  <a:srgbClr val="001446">
                    <a:lumMod val="75000"/>
                    <a:lumOff val="25000"/>
                  </a:srgbClr>
                </a:solidFill>
                <a:effectLst/>
                <a:uLnTx/>
                <a:uFillTx/>
                <a:latin typeface="Arial"/>
                <a:ea typeface="ＭＳ Ｐゴシック"/>
              </a:rPr>
              <a:t>deduction</a:t>
            </a:r>
            <a:r>
              <a:rPr kumimoji="0" lang="en-US" sz="2400" b="0" i="0" u="none" strike="noStrike" kern="1200" cap="none" spc="0" normalizeH="0" baseline="0" noProof="0" dirty="0" smtClean="0">
                <a:ln>
                  <a:noFill/>
                </a:ln>
                <a:solidFill>
                  <a:prstClr val="black"/>
                </a:solidFill>
                <a:effectLst/>
                <a:uLnTx/>
                <a:uFillTx/>
                <a:latin typeface="Arial"/>
                <a:ea typeface="ＭＳ Ｐゴシック"/>
              </a:rPr>
              <a:t> from existing knowledge</a:t>
            </a:r>
          </a:p>
          <a:p>
            <a:pPr marL="173736" marR="0" lvl="0" indent="-173736" algn="l" defTabSz="457200" rtl="0" eaLnBrk="1" fontAlgn="auto" latinLnBrk="0" hangingPunct="1">
              <a:lnSpc>
                <a:spcPct val="100000"/>
              </a:lnSpc>
              <a:spcBef>
                <a:spcPts val="300"/>
              </a:spcBef>
              <a:spcAft>
                <a:spcPts val="1200"/>
              </a:spcAft>
              <a:buClrTx/>
              <a:buSzPct val="80000"/>
              <a:buFont typeface="Arial"/>
              <a:buChar char="•"/>
              <a:tabLst/>
              <a:defRPr/>
            </a:pPr>
            <a:r>
              <a:rPr kumimoji="0" lang="en-US" sz="2400" b="0" i="0" u="none" strike="noStrike" kern="1200" cap="none" spc="0" normalizeH="0" baseline="0" noProof="0" dirty="0" smtClean="0">
                <a:ln>
                  <a:noFill/>
                </a:ln>
                <a:solidFill>
                  <a:prstClr val="black"/>
                </a:solidFill>
                <a:effectLst/>
                <a:uLnTx/>
                <a:uFillTx/>
                <a:latin typeface="Arial"/>
                <a:ea typeface="ＭＳ Ｐゴシック"/>
              </a:rPr>
              <a:t>By</a:t>
            </a:r>
            <a:r>
              <a:rPr kumimoji="0" lang="en-US" sz="2400" b="0" i="0" u="none" strike="noStrike" kern="1200" cap="none" spc="0" normalizeH="0" baseline="0" noProof="0" dirty="0" smtClean="0">
                <a:ln>
                  <a:noFill/>
                </a:ln>
                <a:solidFill>
                  <a:srgbClr val="001446">
                    <a:lumMod val="75000"/>
                    <a:lumOff val="25000"/>
                  </a:srgbClr>
                </a:solidFill>
                <a:effectLst/>
                <a:uLnTx/>
                <a:uFillTx/>
                <a:latin typeface="Arial"/>
                <a:ea typeface="ＭＳ Ｐゴシック"/>
              </a:rPr>
              <a:t> experiment </a:t>
            </a:r>
            <a:r>
              <a:rPr kumimoji="0" lang="en-US" sz="2400" b="0" i="0" u="none" strike="noStrike" kern="1200" cap="none" spc="0" normalizeH="0" baseline="0" noProof="0" dirty="0" smtClean="0">
                <a:ln>
                  <a:noFill/>
                </a:ln>
                <a:solidFill>
                  <a:prstClr val="black"/>
                </a:solidFill>
                <a:effectLst/>
                <a:uLnTx/>
                <a:uFillTx/>
                <a:latin typeface="Arial"/>
                <a:ea typeface="ＭＳ Ｐゴシック"/>
              </a:rPr>
              <a:t>in a laboratory</a:t>
            </a:r>
          </a:p>
          <a:p>
            <a:pPr marL="173736" marR="0" lvl="0" indent="-173736" algn="l" defTabSz="457200" rtl="0" eaLnBrk="1" fontAlgn="auto" latinLnBrk="0" hangingPunct="1">
              <a:lnSpc>
                <a:spcPct val="100000"/>
              </a:lnSpc>
              <a:spcBef>
                <a:spcPts val="300"/>
              </a:spcBef>
              <a:spcAft>
                <a:spcPts val="1200"/>
              </a:spcAft>
              <a:buClrTx/>
              <a:buSzPct val="80000"/>
              <a:buFont typeface="Arial"/>
              <a:buChar char="•"/>
              <a:tabLst/>
              <a:defRPr/>
            </a:pPr>
            <a:r>
              <a:rPr kumimoji="0" lang="en-US" sz="2400" b="0" i="0" u="none" strike="noStrike" kern="1200" cap="none" spc="0" normalizeH="0" baseline="0" noProof="0" dirty="0" smtClean="0">
                <a:ln>
                  <a:noFill/>
                </a:ln>
                <a:solidFill>
                  <a:prstClr val="black"/>
                </a:solidFill>
                <a:effectLst/>
                <a:uLnTx/>
                <a:uFillTx/>
                <a:latin typeface="Arial"/>
                <a:ea typeface="ＭＳ Ｐゴシック"/>
              </a:rPr>
              <a:t>By </a:t>
            </a:r>
            <a:r>
              <a:rPr kumimoji="0" lang="en-US" sz="2400" b="0" i="0" u="none" strike="noStrike" kern="1200" cap="none" spc="0" normalizeH="0" baseline="0" noProof="0" dirty="0" smtClean="0">
                <a:ln>
                  <a:noFill/>
                </a:ln>
                <a:solidFill>
                  <a:srgbClr val="001446">
                    <a:lumMod val="75000"/>
                    <a:lumOff val="25000"/>
                  </a:srgbClr>
                </a:solidFill>
                <a:effectLst/>
                <a:uLnTx/>
                <a:uFillTx/>
                <a:latin typeface="Arial"/>
                <a:ea typeface="ＭＳ Ｐゴシック"/>
              </a:rPr>
              <a:t>observation</a:t>
            </a:r>
            <a:r>
              <a:rPr kumimoji="0" lang="en-US" sz="2400" b="0" i="0" u="none" strike="noStrike" kern="1200" cap="none" spc="0" normalizeH="0" baseline="0" noProof="0" dirty="0" smtClean="0">
                <a:ln>
                  <a:noFill/>
                </a:ln>
                <a:solidFill>
                  <a:prstClr val="black"/>
                </a:solidFill>
                <a:effectLst/>
                <a:uLnTx/>
                <a:uFillTx/>
                <a:latin typeface="Arial"/>
                <a:ea typeface="ＭＳ Ｐゴシック"/>
              </a:rPr>
              <a:t> of the natural environment</a:t>
            </a:r>
          </a:p>
        </p:txBody>
      </p:sp>
      <p:sp>
        <p:nvSpPr>
          <p:cNvPr id="9" name="Rectangle 3"/>
          <p:cNvSpPr txBox="1">
            <a:spLocks noChangeArrowheads="1"/>
          </p:cNvSpPr>
          <p:nvPr/>
        </p:nvSpPr>
        <p:spPr>
          <a:xfrm>
            <a:off x="3604847" y="3389825"/>
            <a:ext cx="4393944" cy="945859"/>
          </a:xfrm>
          <a:prstGeom prst="rect">
            <a:avLst/>
          </a:prstGeom>
          <a:solidFill>
            <a:srgbClr val="6FC6FA"/>
          </a:solidFill>
          <a:ln>
            <a:noFill/>
          </a:ln>
          <a:effectLst/>
        </p:spPr>
        <p:txBody>
          <a:bodyPr lIns="457200" rIns="0"/>
          <a:lstStyle>
            <a:lvl1pPr marL="173736" marR="0" indent="-173736" algn="l" defTabSz="457200" rtl="0" eaLnBrk="1" fontAlgn="auto" latinLnBrk="0" hangingPunct="1">
              <a:lnSpc>
                <a:spcPct val="100000"/>
              </a:lnSpc>
              <a:spcBef>
                <a:spcPts val="300"/>
              </a:spcBef>
              <a:spcAft>
                <a:spcPts val="1200"/>
              </a:spcAft>
              <a:buClrTx/>
              <a:buSzPct val="80000"/>
              <a:buFont typeface="Arial"/>
              <a:buChar char="•"/>
              <a:tabLst/>
              <a:defRPr lang="en-US" sz="2600" b="0" i="0" kern="1200">
                <a:solidFill>
                  <a:schemeClr val="tx1"/>
                </a:solidFill>
                <a:latin typeface="+mn-lt"/>
                <a:ea typeface="+mn-ea"/>
                <a:cs typeface="Avenir LT Std 55 Roman"/>
              </a:defRPr>
            </a:lvl1pPr>
            <a:lvl2pPr marL="173038" indent="-173038" algn="l" defTabSz="457200" rtl="0" eaLnBrk="1" latinLnBrk="0" hangingPunct="1">
              <a:lnSpc>
                <a:spcPts val="2200"/>
              </a:lnSpc>
              <a:spcBef>
                <a:spcPts val="0"/>
              </a:spcBef>
              <a:spcAft>
                <a:spcPts val="600"/>
              </a:spcAft>
              <a:buClr>
                <a:schemeClr val="tx1">
                  <a:lumMod val="65000"/>
                </a:schemeClr>
              </a:buClr>
              <a:buSzPct val="80000"/>
              <a:buFont typeface="Lucida Grande"/>
              <a:buChar char="-"/>
              <a:defRPr sz="2200" b="0" i="0" kern="1200">
                <a:solidFill>
                  <a:schemeClr val="tx1"/>
                </a:solidFill>
                <a:latin typeface="Avenir LT Std 55 Roman"/>
                <a:ea typeface="+mn-ea"/>
                <a:cs typeface="Avenir LT Std 55 Roman"/>
              </a:defRPr>
            </a:lvl2pPr>
            <a:lvl3pPr marL="401638" indent="-173038" algn="l" defTabSz="457200" rtl="0" eaLnBrk="1" latinLnBrk="0" hangingPunct="1">
              <a:lnSpc>
                <a:spcPts val="2700"/>
              </a:lnSpc>
              <a:spcBef>
                <a:spcPts val="0"/>
              </a:spcBef>
              <a:spcAft>
                <a:spcPts val="1200"/>
              </a:spcAft>
              <a:buClr>
                <a:schemeClr val="tx1">
                  <a:lumMod val="65000"/>
                </a:schemeClr>
              </a:buClr>
              <a:buSzPct val="80000"/>
              <a:buFont typeface="Lucida Grande"/>
              <a:buChar char="-"/>
              <a:defRPr sz="2400" b="0" i="0" kern="1200">
                <a:solidFill>
                  <a:schemeClr val="tx1"/>
                </a:solidFill>
                <a:latin typeface="+mn-lt"/>
                <a:ea typeface="+mn-ea"/>
                <a:cs typeface="Avenir LT Std 65 Medium"/>
              </a:defRPr>
            </a:lvl3pPr>
            <a:lvl4pPr marL="742950" indent="-173038" algn="l" defTabSz="457200" rtl="0" eaLnBrk="1" latinLnBrk="0" hangingPunct="1">
              <a:lnSpc>
                <a:spcPts val="1800"/>
              </a:lnSpc>
              <a:spcBef>
                <a:spcPts val="0"/>
              </a:spcBef>
              <a:spcAft>
                <a:spcPts val="600"/>
              </a:spcAft>
              <a:buClr>
                <a:schemeClr val="tx1">
                  <a:lumMod val="65000"/>
                </a:schemeClr>
              </a:buClr>
              <a:buSzPct val="80000"/>
              <a:buFont typeface="Lucida Grande"/>
              <a:buChar char="-"/>
              <a:defRPr sz="1800" b="0" i="0" kern="1200">
                <a:solidFill>
                  <a:schemeClr val="tx1"/>
                </a:solidFill>
                <a:latin typeface="Avenir LT Std 55 Roman"/>
                <a:ea typeface="+mn-ea"/>
                <a:cs typeface="Avenir LT Std 55 Roman"/>
              </a:defRPr>
            </a:lvl4pPr>
            <a:lvl5pPr marL="1082675" indent="-176213" algn="l" defTabSz="457200" rtl="0" eaLnBrk="1" latinLnBrk="0" hangingPunct="1">
              <a:lnSpc>
                <a:spcPts val="1900"/>
              </a:lnSpc>
              <a:spcBef>
                <a:spcPts val="0"/>
              </a:spcBef>
              <a:spcAft>
                <a:spcPts val="600"/>
              </a:spcAft>
              <a:buClr>
                <a:schemeClr val="tx1">
                  <a:lumMod val="65000"/>
                </a:schemeClr>
              </a:buClr>
              <a:buSzPct val="80000"/>
              <a:buFont typeface="Lucida Grande"/>
              <a:buChar char="-"/>
              <a:defRPr sz="1600" b="0" i="0" kern="1200">
                <a:solidFill>
                  <a:schemeClr val="tx1"/>
                </a:solidFill>
                <a:latin typeface="Avenir LT Std 55 Roman"/>
                <a:ea typeface="+mn-ea"/>
                <a:cs typeface="Avenir LT Std 55 Roman"/>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marL="517525" marR="0" lvl="0" indent="0" algn="l" defTabSz="457200" rtl="0" eaLnBrk="1" fontAlgn="auto" latinLnBrk="0" hangingPunct="1">
              <a:lnSpc>
                <a:spcPct val="100000"/>
              </a:lnSpc>
              <a:spcBef>
                <a:spcPts val="300"/>
              </a:spcBef>
              <a:spcAft>
                <a:spcPts val="1200"/>
              </a:spcAft>
              <a:buClrTx/>
              <a:buSzPct val="80000"/>
              <a:buFont typeface="Arial"/>
              <a:buNone/>
              <a:tabLst/>
              <a:defRPr/>
            </a:pPr>
            <a:r>
              <a:rPr kumimoji="0" lang="en-US" sz="2800" b="1" i="0" u="none" strike="noStrike" kern="1200" cap="none" spc="0" normalizeH="0" baseline="0" noProof="0" dirty="0" smtClean="0">
                <a:ln>
                  <a:noFill/>
                </a:ln>
                <a:solidFill>
                  <a:prstClr val="white"/>
                </a:solidFill>
                <a:effectLst/>
                <a:uLnTx/>
                <a:uFillTx/>
                <a:latin typeface="Arial"/>
                <a:ea typeface="ＭＳ Ｐゴシック"/>
              </a:rPr>
              <a:t>Experiment</a:t>
            </a:r>
            <a:r>
              <a:rPr kumimoji="0" lang="en-US" sz="2800" b="0" i="0" u="none" strike="noStrike" kern="1200" cap="none" spc="0" normalizeH="0" baseline="0" noProof="0" dirty="0" smtClean="0">
                <a:ln>
                  <a:noFill/>
                </a:ln>
                <a:solidFill>
                  <a:prstClr val="black"/>
                </a:solidFill>
                <a:effectLst/>
                <a:uLnTx/>
                <a:uFillTx/>
                <a:latin typeface="Arial"/>
                <a:ea typeface="ＭＳ Ｐゴシック"/>
              </a:rPr>
              <a:t> </a:t>
            </a:r>
            <a:br>
              <a:rPr kumimoji="0" lang="en-US" sz="2800" b="0" i="0" u="none" strike="noStrike" kern="1200" cap="none" spc="0" normalizeH="0" baseline="0" noProof="0" dirty="0" smtClean="0">
                <a:ln>
                  <a:noFill/>
                </a:ln>
                <a:solidFill>
                  <a:prstClr val="black"/>
                </a:solidFill>
                <a:effectLst/>
                <a:uLnTx/>
                <a:uFillTx/>
                <a:latin typeface="Arial"/>
                <a:ea typeface="ＭＳ Ｐゴシック"/>
              </a:rPr>
            </a:br>
            <a:r>
              <a:rPr kumimoji="0" lang="en-US" sz="2000" b="0" i="0" u="none" strike="noStrike" kern="1200" cap="none" spc="0" normalizeH="0" baseline="0" noProof="0" dirty="0" smtClean="0">
                <a:ln>
                  <a:noFill/>
                </a:ln>
                <a:solidFill>
                  <a:prstClr val="black"/>
                </a:solidFill>
                <a:effectLst/>
                <a:uLnTx/>
                <a:uFillTx/>
                <a:latin typeface="Arial"/>
                <a:ea typeface="ＭＳ Ｐゴシック"/>
              </a:rPr>
              <a:t>in a laboratory</a:t>
            </a:r>
          </a:p>
        </p:txBody>
      </p:sp>
      <p:sp>
        <p:nvSpPr>
          <p:cNvPr id="10" name="Rectangle 3"/>
          <p:cNvSpPr txBox="1">
            <a:spLocks noChangeArrowheads="1"/>
          </p:cNvSpPr>
          <p:nvPr/>
        </p:nvSpPr>
        <p:spPr>
          <a:xfrm>
            <a:off x="3604847" y="4736123"/>
            <a:ext cx="4393944" cy="945859"/>
          </a:xfrm>
          <a:prstGeom prst="rect">
            <a:avLst/>
          </a:prstGeom>
          <a:solidFill>
            <a:schemeClr val="accent2">
              <a:lumMod val="75000"/>
            </a:schemeClr>
          </a:solidFill>
          <a:ln>
            <a:noFill/>
          </a:ln>
          <a:effectLst/>
        </p:spPr>
        <p:txBody>
          <a:bodyPr lIns="457200" rIns="0"/>
          <a:lstStyle>
            <a:lvl1pPr marL="173736" marR="0" indent="-173736" algn="l" defTabSz="457200" rtl="0" eaLnBrk="1" fontAlgn="auto" latinLnBrk="0" hangingPunct="1">
              <a:lnSpc>
                <a:spcPct val="100000"/>
              </a:lnSpc>
              <a:spcBef>
                <a:spcPts val="300"/>
              </a:spcBef>
              <a:spcAft>
                <a:spcPts val="1200"/>
              </a:spcAft>
              <a:buClrTx/>
              <a:buSzPct val="80000"/>
              <a:buFont typeface="Arial"/>
              <a:buChar char="•"/>
              <a:tabLst/>
              <a:defRPr lang="en-US" sz="2600" b="0" i="0" kern="1200">
                <a:solidFill>
                  <a:schemeClr val="tx1"/>
                </a:solidFill>
                <a:latin typeface="+mn-lt"/>
                <a:ea typeface="+mn-ea"/>
                <a:cs typeface="Avenir LT Std 55 Roman"/>
              </a:defRPr>
            </a:lvl1pPr>
            <a:lvl2pPr marL="173038" indent="-173038" algn="l" defTabSz="457200" rtl="0" eaLnBrk="1" latinLnBrk="0" hangingPunct="1">
              <a:lnSpc>
                <a:spcPts val="2200"/>
              </a:lnSpc>
              <a:spcBef>
                <a:spcPts val="0"/>
              </a:spcBef>
              <a:spcAft>
                <a:spcPts val="600"/>
              </a:spcAft>
              <a:buClr>
                <a:schemeClr val="tx1">
                  <a:lumMod val="65000"/>
                </a:schemeClr>
              </a:buClr>
              <a:buSzPct val="80000"/>
              <a:buFont typeface="Lucida Grande"/>
              <a:buChar char="-"/>
              <a:defRPr sz="2200" b="0" i="0" kern="1200">
                <a:solidFill>
                  <a:schemeClr val="tx1"/>
                </a:solidFill>
                <a:latin typeface="Avenir LT Std 55 Roman"/>
                <a:ea typeface="+mn-ea"/>
                <a:cs typeface="Avenir LT Std 55 Roman"/>
              </a:defRPr>
            </a:lvl2pPr>
            <a:lvl3pPr marL="401638" indent="-173038" algn="l" defTabSz="457200" rtl="0" eaLnBrk="1" latinLnBrk="0" hangingPunct="1">
              <a:lnSpc>
                <a:spcPts val="2700"/>
              </a:lnSpc>
              <a:spcBef>
                <a:spcPts val="0"/>
              </a:spcBef>
              <a:spcAft>
                <a:spcPts val="1200"/>
              </a:spcAft>
              <a:buClr>
                <a:schemeClr val="tx1">
                  <a:lumMod val="65000"/>
                </a:schemeClr>
              </a:buClr>
              <a:buSzPct val="80000"/>
              <a:buFont typeface="Lucida Grande"/>
              <a:buChar char="-"/>
              <a:defRPr sz="2400" b="0" i="0" kern="1200">
                <a:solidFill>
                  <a:schemeClr val="tx1"/>
                </a:solidFill>
                <a:latin typeface="+mn-lt"/>
                <a:ea typeface="+mn-ea"/>
                <a:cs typeface="Avenir LT Std 65 Medium"/>
              </a:defRPr>
            </a:lvl3pPr>
            <a:lvl4pPr marL="742950" indent="-173038" algn="l" defTabSz="457200" rtl="0" eaLnBrk="1" latinLnBrk="0" hangingPunct="1">
              <a:lnSpc>
                <a:spcPts val="1800"/>
              </a:lnSpc>
              <a:spcBef>
                <a:spcPts val="0"/>
              </a:spcBef>
              <a:spcAft>
                <a:spcPts val="600"/>
              </a:spcAft>
              <a:buClr>
                <a:schemeClr val="tx1">
                  <a:lumMod val="65000"/>
                </a:schemeClr>
              </a:buClr>
              <a:buSzPct val="80000"/>
              <a:buFont typeface="Lucida Grande"/>
              <a:buChar char="-"/>
              <a:defRPr sz="1800" b="0" i="0" kern="1200">
                <a:solidFill>
                  <a:schemeClr val="tx1"/>
                </a:solidFill>
                <a:latin typeface="Avenir LT Std 55 Roman"/>
                <a:ea typeface="+mn-ea"/>
                <a:cs typeface="Avenir LT Std 55 Roman"/>
              </a:defRPr>
            </a:lvl4pPr>
            <a:lvl5pPr marL="1082675" indent="-176213" algn="l" defTabSz="457200" rtl="0" eaLnBrk="1" latinLnBrk="0" hangingPunct="1">
              <a:lnSpc>
                <a:spcPts val="1900"/>
              </a:lnSpc>
              <a:spcBef>
                <a:spcPts val="0"/>
              </a:spcBef>
              <a:spcAft>
                <a:spcPts val="600"/>
              </a:spcAft>
              <a:buClr>
                <a:schemeClr val="tx1">
                  <a:lumMod val="65000"/>
                </a:schemeClr>
              </a:buClr>
              <a:buSzPct val="80000"/>
              <a:buFont typeface="Lucida Grande"/>
              <a:buChar char="-"/>
              <a:defRPr sz="1600" b="0" i="0" kern="1200">
                <a:solidFill>
                  <a:schemeClr val="tx1"/>
                </a:solidFill>
                <a:latin typeface="Avenir LT Std 55 Roman"/>
                <a:ea typeface="+mn-ea"/>
                <a:cs typeface="Avenir LT Std 55 Roman"/>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marL="517525" marR="0" lvl="0" indent="0" algn="l" defTabSz="457200" rtl="0" eaLnBrk="1" fontAlgn="auto" latinLnBrk="0" hangingPunct="1">
              <a:lnSpc>
                <a:spcPct val="100000"/>
              </a:lnSpc>
              <a:spcBef>
                <a:spcPts val="300"/>
              </a:spcBef>
              <a:spcAft>
                <a:spcPts val="1200"/>
              </a:spcAft>
              <a:buClrTx/>
              <a:buSzPct val="80000"/>
              <a:buFont typeface="Arial"/>
              <a:buNone/>
              <a:tabLst/>
              <a:defRPr/>
            </a:pPr>
            <a:r>
              <a:rPr kumimoji="0" lang="en-US" sz="2800" b="1" i="0" u="none" strike="noStrike" kern="1200" cap="none" spc="0" normalizeH="0" baseline="0" noProof="0" dirty="0" smtClean="0">
                <a:ln>
                  <a:noFill/>
                </a:ln>
                <a:solidFill>
                  <a:prstClr val="white"/>
                </a:solidFill>
                <a:effectLst/>
                <a:uLnTx/>
                <a:uFillTx/>
                <a:latin typeface="Arial"/>
                <a:ea typeface="ＭＳ Ｐゴシック"/>
              </a:rPr>
              <a:t>Observation</a:t>
            </a:r>
            <a:r>
              <a:rPr kumimoji="0" lang="en-US" sz="2800" b="0" i="0" u="none" strike="noStrike" kern="1200" cap="none" spc="0" normalizeH="0" baseline="0" noProof="0" dirty="0" smtClean="0">
                <a:ln>
                  <a:noFill/>
                </a:ln>
                <a:solidFill>
                  <a:prstClr val="black"/>
                </a:solidFill>
                <a:effectLst/>
                <a:uLnTx/>
                <a:uFillTx/>
                <a:latin typeface="Arial"/>
                <a:ea typeface="ＭＳ Ｐゴシック"/>
              </a:rPr>
              <a:t> </a:t>
            </a:r>
            <a:br>
              <a:rPr kumimoji="0" lang="en-US" sz="2800" b="0" i="0" u="none" strike="noStrike" kern="1200" cap="none" spc="0" normalizeH="0" baseline="0" noProof="0" dirty="0" smtClean="0">
                <a:ln>
                  <a:noFill/>
                </a:ln>
                <a:solidFill>
                  <a:prstClr val="black"/>
                </a:solidFill>
                <a:effectLst/>
                <a:uLnTx/>
                <a:uFillTx/>
                <a:latin typeface="Arial"/>
                <a:ea typeface="ＭＳ Ｐゴシック"/>
              </a:rPr>
            </a:br>
            <a:r>
              <a:rPr kumimoji="0" lang="en-US" sz="2000" b="0" i="0" u="none" strike="noStrike" kern="1200" cap="none" spc="0" normalizeH="0" baseline="0" noProof="0" dirty="0" smtClean="0">
                <a:ln>
                  <a:noFill/>
                </a:ln>
                <a:solidFill>
                  <a:prstClr val="black"/>
                </a:solidFill>
                <a:effectLst/>
                <a:uLnTx/>
                <a:uFillTx/>
                <a:latin typeface="Arial"/>
                <a:ea typeface="ＭＳ Ｐゴシック"/>
              </a:rPr>
              <a:t>of the natural environment</a:t>
            </a:r>
          </a:p>
        </p:txBody>
      </p:sp>
      <p:pic>
        <p:nvPicPr>
          <p:cNvPr id="40" name="Picture 4"/>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85800" y="1631732"/>
            <a:ext cx="30130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6675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
                                        <p:tgtEl>
                                          <p:spTgt spid="39"/>
                                        </p:tgtEl>
                                        <p:attrNameLst>
                                          <p:attrName>ppt_x</p:attrName>
                                        </p:attrNameLst>
                                      </p:cBhvr>
                                      <p:tavLst>
                                        <p:tav tm="0">
                                          <p:val>
                                            <p:strVal val="#ppt_x-#ppt_w*1.125000"/>
                                          </p:val>
                                        </p:tav>
                                        <p:tav tm="100000">
                                          <p:val>
                                            <p:strVal val="#ppt_x"/>
                                          </p:val>
                                        </p:tav>
                                      </p:tavLst>
                                    </p:anim>
                                    <p:animEffect transition="in" filter="wipe(right)">
                                      <p:cBhvr>
                                        <p:cTn id="8" dur="200"/>
                                        <p:tgtEl>
                                          <p:spTgt spid="39"/>
                                        </p:tgtEl>
                                      </p:cBhvr>
                                    </p:animEffect>
                                  </p:childTnLst>
                                </p:cTn>
                              </p:par>
                              <p:par>
                                <p:cTn id="9" presetID="12" presetClass="entr" presetSubtype="8" fill="hold" grpId="0" nodeType="withEffect">
                                  <p:stCondLst>
                                    <p:cond delay="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
                                        <p:tgtEl>
                                          <p:spTgt spid="9"/>
                                        </p:tgtEl>
                                        <p:attrNameLst>
                                          <p:attrName>ppt_x</p:attrName>
                                        </p:attrNameLst>
                                      </p:cBhvr>
                                      <p:tavLst>
                                        <p:tav tm="0">
                                          <p:val>
                                            <p:strVal val="#ppt_x-#ppt_w*1.125000"/>
                                          </p:val>
                                        </p:tav>
                                        <p:tav tm="100000">
                                          <p:val>
                                            <p:strVal val="#ppt_x"/>
                                          </p:val>
                                        </p:tav>
                                      </p:tavLst>
                                    </p:anim>
                                    <p:animEffect transition="in" filter="wipe(right)">
                                      <p:cBhvr>
                                        <p:cTn id="12" dur="200"/>
                                        <p:tgtEl>
                                          <p:spTgt spid="9"/>
                                        </p:tgtEl>
                                      </p:cBhvr>
                                    </p:animEffect>
                                  </p:childTnLst>
                                </p:cTn>
                              </p:par>
                              <p:par>
                                <p:cTn id="13" presetID="12" presetClass="entr" presetSubtype="8" fill="hold" grpId="0" nodeType="withEffect">
                                  <p:stCondLst>
                                    <p:cond delay="1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00"/>
                                        <p:tgtEl>
                                          <p:spTgt spid="10"/>
                                        </p:tgtEl>
                                        <p:attrNameLst>
                                          <p:attrName>ppt_x</p:attrName>
                                        </p:attrNameLst>
                                      </p:cBhvr>
                                      <p:tavLst>
                                        <p:tav tm="0">
                                          <p:val>
                                            <p:strVal val="#ppt_x-#ppt_w*1.125000"/>
                                          </p:val>
                                        </p:tav>
                                        <p:tav tm="100000">
                                          <p:val>
                                            <p:strVal val="#ppt_x"/>
                                          </p:val>
                                        </p:tav>
                                      </p:tavLst>
                                    </p:anim>
                                    <p:animEffect transition="in" filter="wipe(right)">
                                      <p:cBhvr>
                                        <p:cTn id="16" dur="2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Deduction – Isaac Newton</a:t>
            </a:r>
            <a:endParaRPr lang="en-US" dirty="0"/>
          </a:p>
        </p:txBody>
      </p:sp>
      <p:sp>
        <p:nvSpPr>
          <p:cNvPr id="5" name="Rectangle 4"/>
          <p:cNvSpPr/>
          <p:nvPr/>
        </p:nvSpPr>
        <p:spPr>
          <a:xfrm>
            <a:off x="3862798" y="1636150"/>
            <a:ext cx="4592227" cy="4567582"/>
          </a:xfrm>
          <a:prstGeom prst="rect">
            <a:avLst/>
          </a:prstGeom>
          <a:solidFill>
            <a:srgbClr val="F2F2F2"/>
          </a:solidFill>
        </p:spPr>
        <p:txBody>
          <a:bodyPr wrap="square" lIns="182880" tIns="91440" rIns="182880" bIns="91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lumMod val="75000"/>
                    <a:lumOff val="25000"/>
                  </a:prstClr>
                </a:solidFill>
                <a:effectLst/>
                <a:uLnTx/>
                <a:uFillTx/>
                <a:latin typeface="Arial"/>
                <a:ea typeface="ＭＳ Ｐゴシック"/>
              </a:rPr>
              <a:t>“The </a:t>
            </a:r>
            <a:r>
              <a:rPr kumimoji="0" lang="en-US" sz="1500" b="0" i="0" u="none" strike="noStrike" kern="1200" cap="none" spc="0" normalizeH="0" baseline="0" noProof="0" dirty="0">
                <a:ln>
                  <a:noFill/>
                </a:ln>
                <a:solidFill>
                  <a:prstClr val="black">
                    <a:lumMod val="75000"/>
                    <a:lumOff val="25000"/>
                  </a:prstClr>
                </a:solidFill>
                <a:effectLst/>
                <a:uLnTx/>
                <a:uFillTx/>
                <a:latin typeface="Arial"/>
                <a:ea typeface="ＭＳ Ｐゴシック"/>
              </a:rPr>
              <a:t>ancients divided mechanics into two parts; the</a:t>
            </a:r>
            <a:r>
              <a:rPr kumimoji="0" lang="en-US" sz="1500" b="0" i="0" u="none" strike="noStrike" kern="1200" cap="none" spc="0" normalizeH="0" baseline="0" noProof="0" dirty="0">
                <a:ln>
                  <a:noFill/>
                </a:ln>
                <a:solidFill>
                  <a:srgbClr val="16618C"/>
                </a:solidFill>
                <a:effectLst/>
                <a:uLnTx/>
                <a:uFillTx/>
                <a:latin typeface="Arial"/>
                <a:ea typeface="ＭＳ Ｐゴシック"/>
              </a:rPr>
              <a:t> </a:t>
            </a:r>
            <a:r>
              <a:rPr kumimoji="0" lang="en-US" sz="1500" b="0" i="1" u="none" strike="noStrike" kern="1200" cap="none" spc="0" normalizeH="0" baseline="0" noProof="0" dirty="0">
                <a:ln>
                  <a:noFill/>
                </a:ln>
                <a:solidFill>
                  <a:srgbClr val="16618C"/>
                </a:solidFill>
                <a:effectLst/>
                <a:uLnTx/>
                <a:uFillTx/>
                <a:latin typeface="Arial"/>
                <a:ea typeface="ＭＳ Ｐゴシック"/>
              </a:rPr>
              <a:t>rational</a:t>
            </a:r>
            <a:r>
              <a:rPr kumimoji="0" lang="en-US" sz="1500" b="0" i="0" u="none" strike="noStrike" kern="1200" cap="none" spc="0" normalizeH="0" baseline="0" noProof="0" dirty="0">
                <a:ln>
                  <a:noFill/>
                </a:ln>
                <a:solidFill>
                  <a:prstClr val="black">
                    <a:lumMod val="75000"/>
                    <a:lumOff val="25000"/>
                  </a:prstClr>
                </a:solidFill>
                <a:effectLst/>
                <a:uLnTx/>
                <a:uFillTx/>
                <a:latin typeface="Arial"/>
                <a:ea typeface="ＭＳ Ｐゴシック"/>
              </a:rPr>
              <a:t>, which proceeds accurately by demonstration; and the </a:t>
            </a:r>
            <a:r>
              <a:rPr kumimoji="0" lang="en-US" sz="1500" b="0" i="1" u="none" strike="noStrike" kern="1200" cap="none" spc="0" normalizeH="0" baseline="0" noProof="0" dirty="0">
                <a:ln>
                  <a:noFill/>
                </a:ln>
                <a:solidFill>
                  <a:srgbClr val="5EB4E6">
                    <a:lumMod val="50000"/>
                  </a:srgbClr>
                </a:solidFill>
                <a:effectLst/>
                <a:uLnTx/>
                <a:uFillTx/>
                <a:latin typeface="Arial"/>
                <a:ea typeface="ＭＳ Ｐゴシック"/>
              </a:rPr>
              <a:t>practical</a:t>
            </a:r>
            <a:r>
              <a:rPr kumimoji="0" lang="en-US" sz="1500" b="0" i="0" u="none" strike="noStrike" kern="1200" cap="none" spc="0" normalizeH="0" baseline="0" noProof="0" dirty="0">
                <a:ln>
                  <a:noFill/>
                </a:ln>
                <a:solidFill>
                  <a:prstClr val="black">
                    <a:lumMod val="75000"/>
                    <a:lumOff val="25000"/>
                  </a:prstClr>
                </a:solidFill>
                <a:effectLst/>
                <a:uLnTx/>
                <a:uFillTx/>
                <a:latin typeface="Arial"/>
                <a:ea typeface="ＭＳ Ｐゴシック"/>
              </a:rPr>
              <a:t>. </a:t>
            </a:r>
            <a:endParaRPr kumimoji="0" lang="en-US" sz="1500" b="0" i="0" u="none" strike="noStrike" kern="1200" cap="none" spc="0" normalizeH="0" baseline="0" noProof="0" dirty="0" smtClean="0">
              <a:ln>
                <a:noFill/>
              </a:ln>
              <a:solidFill>
                <a:prstClr val="black">
                  <a:lumMod val="75000"/>
                  <a:lumOff val="25000"/>
                </a:prstClr>
              </a:solidFill>
              <a:effectLst/>
              <a:uLnTx/>
              <a:uFillTx/>
              <a:latin typeface="Arial"/>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lumMod val="75000"/>
                  <a:lumOff val="25000"/>
                </a:prstClr>
              </a:solidFill>
              <a:effectLst/>
              <a:uLnTx/>
              <a:uFillTx/>
              <a:latin typeface="Arial"/>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lumMod val="75000"/>
                    <a:lumOff val="25000"/>
                  </a:prstClr>
                </a:solidFill>
                <a:effectLst/>
                <a:uLnTx/>
                <a:uFillTx/>
                <a:latin typeface="Arial"/>
                <a:ea typeface="ＭＳ Ｐゴシック"/>
              </a:rPr>
              <a:t>It occurs that </a:t>
            </a:r>
            <a:r>
              <a:rPr kumimoji="0" lang="en-US" sz="1500" b="0" i="0" u="none" strike="noStrike" kern="1200" cap="none" spc="0" normalizeH="0" baseline="0" noProof="0" dirty="0">
                <a:ln>
                  <a:noFill/>
                </a:ln>
                <a:solidFill>
                  <a:prstClr val="black">
                    <a:lumMod val="75000"/>
                    <a:lumOff val="25000"/>
                  </a:prstClr>
                </a:solidFill>
                <a:effectLst/>
                <a:uLnTx/>
                <a:uFillTx/>
                <a:latin typeface="Arial"/>
                <a:ea typeface="ＭＳ Ｐゴシック"/>
              </a:rPr>
              <a:t>mechanics is so distinguished from geometry, that what is perfectly accurate is called </a:t>
            </a:r>
            <a:r>
              <a:rPr kumimoji="0" lang="en-US" sz="1500" b="0" i="1" u="none" strike="noStrike" kern="1200" cap="none" spc="0" normalizeH="0" baseline="0" noProof="0" dirty="0" smtClean="0">
                <a:ln>
                  <a:noFill/>
                </a:ln>
                <a:solidFill>
                  <a:srgbClr val="16618C"/>
                </a:solidFill>
                <a:effectLst/>
                <a:uLnTx/>
                <a:uFillTx/>
                <a:latin typeface="Arial"/>
                <a:ea typeface="ＭＳ Ｐゴシック"/>
              </a:rPr>
              <a:t>geometrical</a:t>
            </a:r>
            <a:r>
              <a:rPr kumimoji="0" lang="en-US" sz="1500" b="0" i="0" u="none" strike="noStrike" kern="1200" cap="none" spc="0" normalizeH="0" baseline="0" noProof="0" dirty="0" smtClean="0">
                <a:ln>
                  <a:noFill/>
                </a:ln>
                <a:solidFill>
                  <a:prstClr val="black">
                    <a:lumMod val="75000"/>
                    <a:lumOff val="25000"/>
                  </a:prstClr>
                </a:solidFill>
                <a:effectLst/>
                <a:uLnTx/>
                <a:uFillTx/>
                <a:latin typeface="Arial"/>
                <a:ea typeface="ＭＳ Ｐゴシック"/>
              </a:rPr>
              <a:t>, </a:t>
            </a:r>
            <a:r>
              <a:rPr kumimoji="0" lang="en-US" sz="1500" b="0" i="0" u="none" strike="noStrike" kern="1200" cap="none" spc="0" normalizeH="0" baseline="0" noProof="0" dirty="0">
                <a:ln>
                  <a:noFill/>
                </a:ln>
                <a:solidFill>
                  <a:prstClr val="black">
                    <a:lumMod val="75000"/>
                    <a:lumOff val="25000"/>
                  </a:prstClr>
                </a:solidFill>
                <a:effectLst/>
                <a:uLnTx/>
                <a:uFillTx/>
                <a:latin typeface="Arial"/>
                <a:ea typeface="ＭＳ Ｐゴシック"/>
              </a:rPr>
              <a:t>what is less so, is called </a:t>
            </a:r>
            <a:r>
              <a:rPr kumimoji="0" lang="en-US" sz="1500" b="0" i="1" u="none" strike="noStrike" kern="1200" cap="none" spc="0" normalizeH="0" baseline="0" noProof="0" dirty="0">
                <a:ln>
                  <a:noFill/>
                </a:ln>
                <a:solidFill>
                  <a:srgbClr val="16618C"/>
                </a:solidFill>
                <a:effectLst/>
                <a:uLnTx/>
                <a:uFillTx/>
                <a:latin typeface="Arial"/>
                <a:ea typeface="ＭＳ Ｐゴシック"/>
              </a:rPr>
              <a:t>mechanical</a:t>
            </a:r>
            <a:r>
              <a:rPr kumimoji="0" lang="en-US" sz="1500" b="0" i="0" u="none" strike="noStrike" kern="1200" cap="none" spc="0" normalizeH="0" baseline="0" noProof="0" dirty="0">
                <a:ln>
                  <a:noFill/>
                </a:ln>
                <a:solidFill>
                  <a:prstClr val="black">
                    <a:lumMod val="75000"/>
                    <a:lumOff val="25000"/>
                  </a:prstClr>
                </a:solidFill>
                <a:effectLst/>
                <a:uLnTx/>
                <a:uFillTx/>
                <a:latin typeface="Arial"/>
                <a:ea typeface="ＭＳ Ｐゴシック"/>
              </a:rPr>
              <a:t>. Yet the errors do not come from the art but from those who practice the art</a:t>
            </a:r>
            <a:r>
              <a:rPr kumimoji="0" lang="en-US" sz="1500" b="0" i="0" u="none" strike="noStrike" kern="1200" cap="none" spc="0" normalizeH="0" baseline="0" noProof="0" dirty="0" smtClean="0">
                <a:ln>
                  <a:noFill/>
                </a:ln>
                <a:solidFill>
                  <a:prstClr val="black">
                    <a:lumMod val="75000"/>
                    <a:lumOff val="25000"/>
                  </a:prstClr>
                </a:solidFill>
                <a:effectLst/>
                <a:uLnTx/>
                <a:uFillTx/>
                <a:latin typeface="Arial"/>
                <a:ea typeface="ＭＳ Ｐゴシック"/>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lumMod val="75000"/>
                    <a:lumOff val="25000"/>
                  </a:prstClr>
                </a:solidFill>
                <a:effectLst/>
                <a:uLnTx/>
                <a:uFillTx/>
                <a:latin typeface="Arial"/>
                <a:ea typeface="ＭＳ Ｐゴシック"/>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lumMod val="75000"/>
                    <a:lumOff val="25000"/>
                  </a:prstClr>
                </a:solidFill>
                <a:effectLst/>
                <a:uLnTx/>
                <a:uFillTx/>
                <a:latin typeface="Arial"/>
                <a:ea typeface="ＭＳ Ｐゴシック"/>
              </a:rPr>
              <a:t>In </a:t>
            </a:r>
            <a:r>
              <a:rPr kumimoji="0" lang="en-US" sz="1500" b="0" i="0" u="none" strike="noStrike" kern="1200" cap="none" spc="0" normalizeH="0" baseline="0" noProof="0" dirty="0">
                <a:ln>
                  <a:noFill/>
                </a:ln>
                <a:solidFill>
                  <a:prstClr val="black">
                    <a:lumMod val="75000"/>
                    <a:lumOff val="25000"/>
                  </a:prstClr>
                </a:solidFill>
                <a:effectLst/>
                <a:uLnTx/>
                <a:uFillTx/>
                <a:latin typeface="Arial"/>
                <a:ea typeface="ＭＳ Ｐゴシック"/>
              </a:rPr>
              <a:t>this sense </a:t>
            </a:r>
            <a:r>
              <a:rPr kumimoji="0" lang="en-US" sz="1500" b="0" i="1" u="none" strike="noStrike" kern="1200" cap="none" spc="0" normalizeH="0" baseline="0" noProof="0" dirty="0">
                <a:ln>
                  <a:noFill/>
                </a:ln>
                <a:solidFill>
                  <a:srgbClr val="16618C"/>
                </a:solidFill>
                <a:effectLst/>
                <a:uLnTx/>
                <a:uFillTx/>
                <a:latin typeface="Arial"/>
                <a:ea typeface="ＭＳ Ｐゴシック"/>
              </a:rPr>
              <a:t>rational mechanics</a:t>
            </a:r>
            <a:r>
              <a:rPr kumimoji="0" lang="en-US" sz="1500" b="0" i="0" u="none" strike="noStrike" kern="1200" cap="none" spc="0" normalizeH="0" baseline="0" noProof="0" dirty="0">
                <a:ln>
                  <a:noFill/>
                </a:ln>
                <a:solidFill>
                  <a:srgbClr val="16618C"/>
                </a:solidFill>
                <a:effectLst/>
                <a:uLnTx/>
                <a:uFillTx/>
                <a:latin typeface="Arial"/>
                <a:ea typeface="ＭＳ Ｐゴシック"/>
              </a:rPr>
              <a:t> </a:t>
            </a:r>
            <a:r>
              <a:rPr kumimoji="0" lang="en-US" sz="1500" b="0" i="0" u="none" strike="noStrike" kern="1200" cap="none" spc="0" normalizeH="0" baseline="0" noProof="0" dirty="0">
                <a:ln>
                  <a:noFill/>
                </a:ln>
                <a:solidFill>
                  <a:prstClr val="black">
                    <a:lumMod val="75000"/>
                    <a:lumOff val="25000"/>
                  </a:prstClr>
                </a:solidFill>
                <a:effectLst/>
                <a:uLnTx/>
                <a:uFillTx/>
                <a:latin typeface="Arial"/>
                <a:ea typeface="ＭＳ Ｐゴシック"/>
              </a:rPr>
              <a:t>will be the science of motions resulting from any forces whatsoever, and of the forces required to produce any motions, accurately proposed and demonstrated</a:t>
            </a:r>
            <a:r>
              <a:rPr kumimoji="0" lang="en-US" sz="1500" b="0" i="0" u="none" strike="noStrike" kern="1200" cap="none" spc="0" normalizeH="0" baseline="0" noProof="0" dirty="0" smtClean="0">
                <a:ln>
                  <a:noFill/>
                </a:ln>
                <a:solidFill>
                  <a:prstClr val="black">
                    <a:lumMod val="75000"/>
                    <a:lumOff val="25000"/>
                  </a:prstClr>
                </a:solidFill>
                <a:effectLst/>
                <a:uLnTx/>
                <a:uFillTx/>
                <a:latin typeface="Arial"/>
                <a:ea typeface="ＭＳ Ｐゴシック"/>
              </a:rPr>
              <a:t>.”</a:t>
            </a:r>
            <a:endParaRPr kumimoji="0" lang="en-US" sz="1500" b="0" i="0" u="none" strike="noStrike" kern="1200" cap="none" spc="0" normalizeH="0" baseline="0" noProof="0" dirty="0">
              <a:ln>
                <a:noFill/>
              </a:ln>
              <a:solidFill>
                <a:prstClr val="black">
                  <a:lumMod val="75000"/>
                  <a:lumOff val="25000"/>
                </a:prstClr>
              </a:solidFill>
              <a:effectLst/>
              <a:uLnTx/>
              <a:uFillTx/>
              <a:latin typeface="Arial"/>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a:ea typeface="ＭＳ Ｐゴシック"/>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lumMod val="50000"/>
                    <a:lumOff val="50000"/>
                  </a:prstClr>
                </a:solidFill>
                <a:effectLst/>
                <a:uLnTx/>
                <a:uFillTx/>
                <a:latin typeface="Arial"/>
                <a:ea typeface="ＭＳ Ｐゴシック"/>
              </a:rPr>
              <a:t>Isaac </a:t>
            </a:r>
            <a:r>
              <a:rPr kumimoji="0" lang="en-US" sz="1500" b="0" i="0" u="none" strike="noStrike" kern="1200" cap="none" spc="0" normalizeH="0" baseline="0" noProof="0" dirty="0" smtClean="0">
                <a:ln>
                  <a:noFill/>
                </a:ln>
                <a:solidFill>
                  <a:prstClr val="black">
                    <a:lumMod val="50000"/>
                    <a:lumOff val="50000"/>
                  </a:prstClr>
                </a:solidFill>
                <a:effectLst/>
                <a:uLnTx/>
                <a:uFillTx/>
                <a:latin typeface="Arial"/>
                <a:ea typeface="ＭＳ Ｐゴシック"/>
              </a:rPr>
              <a:t>Newton</a:t>
            </a:r>
            <a:endParaRPr kumimoji="0" lang="en-US" sz="1500" b="0" i="0" u="none" strike="noStrike" kern="1200" cap="none" spc="0" normalizeH="0" baseline="0" noProof="0" dirty="0">
              <a:ln>
                <a:noFill/>
              </a:ln>
              <a:solidFill>
                <a:prstClr val="black">
                  <a:lumMod val="50000"/>
                  <a:lumOff val="50000"/>
                </a:prstClr>
              </a:solidFill>
              <a:effectLst/>
              <a:uLnTx/>
              <a:uFillTx/>
              <a:latin typeface="Arial"/>
              <a:ea typeface="ＭＳ Ｐゴシック"/>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lumMod val="50000"/>
                    <a:lumOff val="50000"/>
                  </a:prstClr>
                </a:solidFill>
                <a:effectLst/>
                <a:uLnTx/>
                <a:uFillTx/>
                <a:latin typeface="Arial"/>
                <a:ea typeface="ＭＳ Ｐゴシック"/>
              </a:rPr>
              <a:t>Trinity College, Cambridge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lumMod val="50000"/>
                    <a:lumOff val="50000"/>
                  </a:prstClr>
                </a:solidFill>
                <a:effectLst/>
                <a:uLnTx/>
                <a:uFillTx/>
                <a:latin typeface="Arial"/>
                <a:ea typeface="ＭＳ Ｐゴシック"/>
              </a:rPr>
              <a:t>8 May, 1686</a:t>
            </a:r>
          </a:p>
        </p:txBody>
      </p:sp>
      <p:pic>
        <p:nvPicPr>
          <p:cNvPr id="8" name="Picture 7"/>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07561" y="1631732"/>
            <a:ext cx="3155237"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749547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Modeling as Deduction</a:t>
            </a:r>
            <a:endParaRPr lang="en-US" dirty="0"/>
          </a:p>
        </p:txBody>
      </p:sp>
      <p:sp>
        <p:nvSpPr>
          <p:cNvPr id="10" name="Rectangle 3"/>
          <p:cNvSpPr txBox="1">
            <a:spLocks noChangeArrowheads="1"/>
          </p:cNvSpPr>
          <p:nvPr/>
        </p:nvSpPr>
        <p:spPr>
          <a:xfrm>
            <a:off x="792542" y="1079484"/>
            <a:ext cx="3190879" cy="2096255"/>
          </a:xfrm>
          <a:prstGeom prst="rect">
            <a:avLst/>
          </a:prstGeom>
          <a:solidFill>
            <a:schemeClr val="accent1"/>
          </a:solidFill>
          <a:ln w="25400">
            <a:solidFill>
              <a:schemeClr val="accent1">
                <a:lumMod val="50000"/>
              </a:schemeClr>
            </a:solidFill>
          </a:ln>
          <a:effectLst/>
        </p:spPr>
        <p:txBody>
          <a:bodyPr lIns="274320" rIns="274320"/>
          <a:lstStyle>
            <a:lvl1pPr marL="173736" marR="0" indent="-173736" algn="l" defTabSz="457200" rtl="0" eaLnBrk="1" fontAlgn="auto" latinLnBrk="0" hangingPunct="1">
              <a:lnSpc>
                <a:spcPct val="100000"/>
              </a:lnSpc>
              <a:spcBef>
                <a:spcPts val="300"/>
              </a:spcBef>
              <a:spcAft>
                <a:spcPts val="1200"/>
              </a:spcAft>
              <a:buClrTx/>
              <a:buSzPct val="80000"/>
              <a:buFont typeface="Arial"/>
              <a:buChar char="•"/>
              <a:tabLst/>
              <a:defRPr lang="en-US" sz="2600" b="0" i="0" kern="1200">
                <a:solidFill>
                  <a:schemeClr val="tx1"/>
                </a:solidFill>
                <a:latin typeface="+mn-lt"/>
                <a:ea typeface="+mn-ea"/>
                <a:cs typeface="Avenir LT Std 55 Roman"/>
              </a:defRPr>
            </a:lvl1pPr>
            <a:lvl2pPr marL="173038" indent="-173038" algn="l" defTabSz="457200" rtl="0" eaLnBrk="1" latinLnBrk="0" hangingPunct="1">
              <a:lnSpc>
                <a:spcPts val="2200"/>
              </a:lnSpc>
              <a:spcBef>
                <a:spcPts val="0"/>
              </a:spcBef>
              <a:spcAft>
                <a:spcPts val="600"/>
              </a:spcAft>
              <a:buClr>
                <a:schemeClr val="tx1">
                  <a:lumMod val="65000"/>
                </a:schemeClr>
              </a:buClr>
              <a:buSzPct val="80000"/>
              <a:buFont typeface="Lucida Grande"/>
              <a:buChar char="-"/>
              <a:defRPr sz="2200" b="0" i="0" kern="1200">
                <a:solidFill>
                  <a:schemeClr val="tx1"/>
                </a:solidFill>
                <a:latin typeface="Avenir LT Std 55 Roman"/>
                <a:ea typeface="+mn-ea"/>
                <a:cs typeface="Avenir LT Std 55 Roman"/>
              </a:defRPr>
            </a:lvl2pPr>
            <a:lvl3pPr marL="401638" indent="-173038" algn="l" defTabSz="457200" rtl="0" eaLnBrk="1" latinLnBrk="0" hangingPunct="1">
              <a:lnSpc>
                <a:spcPts val="2700"/>
              </a:lnSpc>
              <a:spcBef>
                <a:spcPts val="0"/>
              </a:spcBef>
              <a:spcAft>
                <a:spcPts val="1200"/>
              </a:spcAft>
              <a:buClr>
                <a:schemeClr val="tx1">
                  <a:lumMod val="65000"/>
                </a:schemeClr>
              </a:buClr>
              <a:buSzPct val="80000"/>
              <a:buFont typeface="Lucida Grande"/>
              <a:buChar char="-"/>
              <a:defRPr sz="2400" b="0" i="0" kern="1200">
                <a:solidFill>
                  <a:schemeClr val="tx1"/>
                </a:solidFill>
                <a:latin typeface="+mn-lt"/>
                <a:ea typeface="+mn-ea"/>
                <a:cs typeface="Avenir LT Std 65 Medium"/>
              </a:defRPr>
            </a:lvl3pPr>
            <a:lvl4pPr marL="742950" indent="-173038" algn="l" defTabSz="457200" rtl="0" eaLnBrk="1" latinLnBrk="0" hangingPunct="1">
              <a:lnSpc>
                <a:spcPts val="1800"/>
              </a:lnSpc>
              <a:spcBef>
                <a:spcPts val="0"/>
              </a:spcBef>
              <a:spcAft>
                <a:spcPts val="600"/>
              </a:spcAft>
              <a:buClr>
                <a:schemeClr val="tx1">
                  <a:lumMod val="65000"/>
                </a:schemeClr>
              </a:buClr>
              <a:buSzPct val="80000"/>
              <a:buFont typeface="Lucida Grande"/>
              <a:buChar char="-"/>
              <a:defRPr sz="1800" b="0" i="0" kern="1200">
                <a:solidFill>
                  <a:schemeClr val="tx1"/>
                </a:solidFill>
                <a:latin typeface="Avenir LT Std 55 Roman"/>
                <a:ea typeface="+mn-ea"/>
                <a:cs typeface="Avenir LT Std 55 Roman"/>
              </a:defRPr>
            </a:lvl4pPr>
            <a:lvl5pPr marL="1082675" indent="-176213" algn="l" defTabSz="457200" rtl="0" eaLnBrk="1" latinLnBrk="0" hangingPunct="1">
              <a:lnSpc>
                <a:spcPts val="1900"/>
              </a:lnSpc>
              <a:spcBef>
                <a:spcPts val="0"/>
              </a:spcBef>
              <a:spcAft>
                <a:spcPts val="600"/>
              </a:spcAft>
              <a:buClr>
                <a:schemeClr val="tx1">
                  <a:lumMod val="65000"/>
                </a:schemeClr>
              </a:buClr>
              <a:buSzPct val="80000"/>
              <a:buFont typeface="Lucida Grande"/>
              <a:buChar char="-"/>
              <a:defRPr sz="1600" b="0" i="0" kern="1200">
                <a:solidFill>
                  <a:schemeClr val="tx1"/>
                </a:solidFill>
                <a:latin typeface="Avenir LT Std 55 Roman"/>
                <a:ea typeface="+mn-ea"/>
                <a:cs typeface="Avenir LT Std 55 Roman"/>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marL="0" indent="0">
              <a:buNone/>
            </a:pPr>
            <a:r>
              <a:rPr lang="en-US" sz="1600" b="1" dirty="0" smtClean="0">
                <a:solidFill>
                  <a:schemeClr val="bg1"/>
                </a:solidFill>
              </a:rPr>
              <a:t>Deduction</a:t>
            </a:r>
            <a:r>
              <a:rPr lang="en-US" sz="1600" dirty="0" smtClean="0"/>
              <a:t> </a:t>
            </a:r>
            <a:br>
              <a:rPr lang="en-US" sz="1600" dirty="0" smtClean="0"/>
            </a:br>
            <a:r>
              <a:rPr lang="en-US" sz="1600" dirty="0" smtClean="0"/>
              <a:t>is the classical path of mathematical physics:</a:t>
            </a:r>
          </a:p>
          <a:p>
            <a:pPr marL="0" lvl="1" indent="0">
              <a:lnSpc>
                <a:spcPct val="100000"/>
              </a:lnSpc>
              <a:buNone/>
            </a:pPr>
            <a:r>
              <a:rPr lang="en-US" sz="1600" b="1" dirty="0" smtClean="0"/>
              <a:t>Given</a:t>
            </a:r>
            <a:r>
              <a:rPr lang="en-US" sz="1600" dirty="0" smtClean="0"/>
              <a:t> a set of axioms                                          </a:t>
            </a:r>
          </a:p>
          <a:p>
            <a:pPr marL="0" lvl="1" indent="0">
              <a:lnSpc>
                <a:spcPct val="100000"/>
              </a:lnSpc>
              <a:buNone/>
            </a:pPr>
            <a:r>
              <a:rPr lang="en-US" sz="1600" b="1" dirty="0" smtClean="0"/>
              <a:t>Then </a:t>
            </a:r>
            <a:r>
              <a:rPr lang="en-US" sz="1600" dirty="0"/>
              <a:t>by a logical process</a:t>
            </a:r>
          </a:p>
          <a:p>
            <a:pPr marL="0" lvl="1" indent="0">
              <a:lnSpc>
                <a:spcPct val="100000"/>
              </a:lnSpc>
              <a:buNone/>
            </a:pPr>
            <a:r>
              <a:rPr lang="en-US" sz="1600" b="1" dirty="0"/>
              <a:t>Derive </a:t>
            </a:r>
            <a:r>
              <a:rPr lang="en-US" sz="1600" dirty="0"/>
              <a:t>a new principle or </a:t>
            </a:r>
            <a:r>
              <a:rPr lang="en-US" sz="1600" dirty="0" smtClean="0"/>
              <a:t>equation</a:t>
            </a:r>
            <a:endParaRPr lang="en-US" sz="1600" dirty="0"/>
          </a:p>
        </p:txBody>
      </p:sp>
      <p:sp>
        <p:nvSpPr>
          <p:cNvPr id="11" name="Rectangle 3"/>
          <p:cNvSpPr txBox="1">
            <a:spLocks noChangeArrowheads="1"/>
          </p:cNvSpPr>
          <p:nvPr/>
        </p:nvSpPr>
        <p:spPr>
          <a:xfrm>
            <a:off x="792542" y="3733314"/>
            <a:ext cx="3190879" cy="2269153"/>
          </a:xfrm>
          <a:prstGeom prst="rect">
            <a:avLst/>
          </a:prstGeom>
          <a:solidFill>
            <a:srgbClr val="6FC6FA"/>
          </a:solidFill>
          <a:ln w="25400">
            <a:solidFill>
              <a:schemeClr val="tx2">
                <a:lumMod val="75000"/>
                <a:lumOff val="25000"/>
              </a:schemeClr>
            </a:solidFill>
          </a:ln>
          <a:effectLst/>
        </p:spPr>
        <p:txBody>
          <a:bodyPr lIns="274320" rIns="274320"/>
          <a:lstStyle>
            <a:lvl1pPr marL="173736" marR="0" indent="-173736" algn="l" defTabSz="457200" rtl="0" eaLnBrk="1" fontAlgn="auto" latinLnBrk="0" hangingPunct="1">
              <a:lnSpc>
                <a:spcPct val="100000"/>
              </a:lnSpc>
              <a:spcBef>
                <a:spcPts val="300"/>
              </a:spcBef>
              <a:spcAft>
                <a:spcPts val="1200"/>
              </a:spcAft>
              <a:buClrTx/>
              <a:buSzPct val="80000"/>
              <a:buFont typeface="Arial"/>
              <a:buChar char="•"/>
              <a:tabLst/>
              <a:defRPr lang="en-US" sz="2600" b="0" i="0" kern="1200">
                <a:solidFill>
                  <a:schemeClr val="tx1"/>
                </a:solidFill>
                <a:latin typeface="+mn-lt"/>
                <a:ea typeface="+mn-ea"/>
                <a:cs typeface="Avenir LT Std 55 Roman"/>
              </a:defRPr>
            </a:lvl1pPr>
            <a:lvl2pPr marL="173038" indent="-173038" algn="l" defTabSz="457200" rtl="0" eaLnBrk="1" latinLnBrk="0" hangingPunct="1">
              <a:lnSpc>
                <a:spcPts val="2200"/>
              </a:lnSpc>
              <a:spcBef>
                <a:spcPts val="0"/>
              </a:spcBef>
              <a:spcAft>
                <a:spcPts val="600"/>
              </a:spcAft>
              <a:buClr>
                <a:schemeClr val="tx1">
                  <a:lumMod val="65000"/>
                </a:schemeClr>
              </a:buClr>
              <a:buSzPct val="80000"/>
              <a:buFont typeface="Lucida Grande"/>
              <a:buChar char="-"/>
              <a:defRPr sz="2200" b="0" i="0" kern="1200">
                <a:solidFill>
                  <a:schemeClr val="tx1"/>
                </a:solidFill>
                <a:latin typeface="Avenir LT Std 55 Roman"/>
                <a:ea typeface="+mn-ea"/>
                <a:cs typeface="Avenir LT Std 55 Roman"/>
              </a:defRPr>
            </a:lvl2pPr>
            <a:lvl3pPr marL="401638" indent="-173038" algn="l" defTabSz="457200" rtl="0" eaLnBrk="1" latinLnBrk="0" hangingPunct="1">
              <a:lnSpc>
                <a:spcPts val="2700"/>
              </a:lnSpc>
              <a:spcBef>
                <a:spcPts val="0"/>
              </a:spcBef>
              <a:spcAft>
                <a:spcPts val="1200"/>
              </a:spcAft>
              <a:buClr>
                <a:schemeClr val="tx1">
                  <a:lumMod val="65000"/>
                </a:schemeClr>
              </a:buClr>
              <a:buSzPct val="80000"/>
              <a:buFont typeface="Lucida Grande"/>
              <a:buChar char="-"/>
              <a:defRPr sz="2400" b="0" i="0" kern="1200">
                <a:solidFill>
                  <a:schemeClr val="tx1"/>
                </a:solidFill>
                <a:latin typeface="+mn-lt"/>
                <a:ea typeface="+mn-ea"/>
                <a:cs typeface="Avenir LT Std 65 Medium"/>
              </a:defRPr>
            </a:lvl3pPr>
            <a:lvl4pPr marL="742950" indent="-173038" algn="l" defTabSz="457200" rtl="0" eaLnBrk="1" latinLnBrk="0" hangingPunct="1">
              <a:lnSpc>
                <a:spcPts val="1800"/>
              </a:lnSpc>
              <a:spcBef>
                <a:spcPts val="0"/>
              </a:spcBef>
              <a:spcAft>
                <a:spcPts val="600"/>
              </a:spcAft>
              <a:buClr>
                <a:schemeClr val="tx1">
                  <a:lumMod val="65000"/>
                </a:schemeClr>
              </a:buClr>
              <a:buSzPct val="80000"/>
              <a:buFont typeface="Lucida Grande"/>
              <a:buChar char="-"/>
              <a:defRPr sz="1800" b="0" i="0" kern="1200">
                <a:solidFill>
                  <a:schemeClr val="tx1"/>
                </a:solidFill>
                <a:latin typeface="Avenir LT Std 55 Roman"/>
                <a:ea typeface="+mn-ea"/>
                <a:cs typeface="Avenir LT Std 55 Roman"/>
              </a:defRPr>
            </a:lvl4pPr>
            <a:lvl5pPr marL="1082675" indent="-176213" algn="l" defTabSz="457200" rtl="0" eaLnBrk="1" latinLnBrk="0" hangingPunct="1">
              <a:lnSpc>
                <a:spcPts val="1900"/>
              </a:lnSpc>
              <a:spcBef>
                <a:spcPts val="0"/>
              </a:spcBef>
              <a:spcAft>
                <a:spcPts val="600"/>
              </a:spcAft>
              <a:buClr>
                <a:schemeClr val="tx1">
                  <a:lumMod val="65000"/>
                </a:schemeClr>
              </a:buClr>
              <a:buSzPct val="80000"/>
              <a:buFont typeface="Lucida Grande"/>
              <a:buChar char="-"/>
              <a:defRPr sz="1600" b="0" i="0" kern="1200">
                <a:solidFill>
                  <a:schemeClr val="tx1"/>
                </a:solidFill>
                <a:latin typeface="Avenir LT Std 55 Roman"/>
                <a:ea typeface="+mn-ea"/>
                <a:cs typeface="Avenir LT Std 55 Roman"/>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marL="0" indent="0">
              <a:buNone/>
            </a:pPr>
            <a:r>
              <a:rPr lang="en-US" sz="1600" b="1" dirty="0">
                <a:solidFill>
                  <a:srgbClr val="FFFFFF"/>
                </a:solidFill>
              </a:rPr>
              <a:t>Computer Modeling </a:t>
            </a:r>
            <a:r>
              <a:rPr lang="en-US" sz="1600" b="1" dirty="0" smtClean="0">
                <a:solidFill>
                  <a:srgbClr val="FFFFFF"/>
                </a:solidFill>
              </a:rPr>
              <a:t/>
            </a:r>
            <a:br>
              <a:rPr lang="en-US" sz="1600" b="1" dirty="0" smtClean="0">
                <a:solidFill>
                  <a:srgbClr val="FFFFFF"/>
                </a:solidFill>
              </a:rPr>
            </a:br>
            <a:r>
              <a:rPr lang="en-US" sz="1600" dirty="0" smtClean="0"/>
              <a:t>is </a:t>
            </a:r>
            <a:r>
              <a:rPr lang="en-US" sz="1600" dirty="0"/>
              <a:t>a modern equivalent that </a:t>
            </a:r>
            <a:r>
              <a:rPr lang="en-US" sz="1600" dirty="0" smtClean="0"/>
              <a:t>says:</a:t>
            </a:r>
            <a:endParaRPr lang="en-US" sz="1600" dirty="0"/>
          </a:p>
          <a:p>
            <a:pPr marL="0" lvl="1" indent="0">
              <a:buNone/>
            </a:pPr>
            <a:r>
              <a:rPr lang="en-US" sz="1600" b="1" dirty="0"/>
              <a:t>Given</a:t>
            </a:r>
            <a:r>
              <a:rPr lang="en-US" sz="1600" dirty="0"/>
              <a:t> a set of input data</a:t>
            </a:r>
          </a:p>
          <a:p>
            <a:pPr marL="0" lvl="1" indent="0">
              <a:buNone/>
            </a:pPr>
            <a:r>
              <a:rPr lang="en-US" sz="1600" b="1" dirty="0"/>
              <a:t>Then</a:t>
            </a:r>
            <a:r>
              <a:rPr lang="en-US" sz="1600" dirty="0"/>
              <a:t> using an algorithm</a:t>
            </a:r>
          </a:p>
          <a:p>
            <a:pPr marL="0" lvl="1" indent="0">
              <a:buNone/>
            </a:pPr>
            <a:r>
              <a:rPr lang="en-US" sz="1600" b="1" dirty="0"/>
              <a:t>Derive</a:t>
            </a:r>
            <a:r>
              <a:rPr lang="en-US" sz="1600" dirty="0"/>
              <a:t> a computational </a:t>
            </a:r>
            <a:r>
              <a:rPr lang="en-US" sz="1600" dirty="0" smtClean="0"/>
              <a:t>result</a:t>
            </a:r>
            <a:endParaRPr lang="en-US" sz="1600" dirty="0"/>
          </a:p>
        </p:txBody>
      </p:sp>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1137388"/>
            <a:ext cx="3751112" cy="4865079"/>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Connector 4"/>
          <p:cNvCxnSpPr/>
          <p:nvPr/>
        </p:nvCxnSpPr>
        <p:spPr bwMode="auto">
          <a:xfrm flipH="1" flipV="1">
            <a:off x="6199063" y="4662939"/>
            <a:ext cx="557048" cy="220717"/>
          </a:xfrm>
          <a:prstGeom prst="line">
            <a:avLst/>
          </a:prstGeom>
          <a:noFill/>
          <a:ln w="19050" cap="flat" cmpd="sng" algn="ctr">
            <a:solidFill>
              <a:schemeClr val="tx2"/>
            </a:solidFill>
            <a:prstDash val="solid"/>
            <a:round/>
            <a:headEnd type="none" w="med" len="med"/>
            <a:tailEnd type="none" w="med" len="med"/>
          </a:ln>
          <a:effectLst/>
        </p:spPr>
      </p:cxnSp>
      <p:pic>
        <p:nvPicPr>
          <p:cNvPr id="6" name="Picture 5"/>
          <p:cNvPicPr>
            <a:picLocks noChangeAspect="1"/>
          </p:cNvPicPr>
          <p:nvPr/>
        </p:nvPicPr>
        <p:blipFill>
          <a:blip r:embed="rId3"/>
          <a:stretch>
            <a:fillRect/>
          </a:stretch>
        </p:blipFill>
        <p:spPr>
          <a:xfrm>
            <a:off x="6770066" y="4552175"/>
            <a:ext cx="2246343" cy="1192826"/>
          </a:xfrm>
          <a:prstGeom prst="rect">
            <a:avLst/>
          </a:prstGeom>
          <a:ln>
            <a:solidFill>
              <a:schemeClr val="bg1">
                <a:lumMod val="65000"/>
              </a:schemeClr>
            </a:solidFill>
          </a:ln>
        </p:spPr>
      </p:pic>
      <p:sp>
        <p:nvSpPr>
          <p:cNvPr id="7" name="TextBox 6"/>
          <p:cNvSpPr txBox="1"/>
          <p:nvPr/>
        </p:nvSpPr>
        <p:spPr>
          <a:xfrm>
            <a:off x="7153503" y="5491716"/>
            <a:ext cx="914400" cy="914400"/>
          </a:xfrm>
          <a:prstGeom prst="rect">
            <a:avLst/>
          </a:prstGeom>
          <a:noFill/>
          <a:effectLst/>
        </p:spPr>
        <p:txBody>
          <a:bodyPr wrap="none" lIns="0" tIns="0" rIns="0" bIns="0" rtlCol="0">
            <a:noAutofit/>
          </a:bodyPr>
          <a:lstStyle/>
          <a:p>
            <a:pPr algn="l" eaLnBrk="0" hangingPunct="0">
              <a:lnSpc>
                <a:spcPts val="1800"/>
              </a:lnSpc>
            </a:pPr>
            <a:r>
              <a:rPr lang="en-US" sz="1400" b="1" dirty="0" smtClean="0">
                <a:ea typeface="+mn-ea"/>
                <a:cs typeface="+mn-cs"/>
              </a:rPr>
              <a:t>Time</a:t>
            </a:r>
            <a:endParaRPr lang="en-US" sz="1400" b="1" dirty="0" smtClean="0">
              <a:ea typeface="+mn-ea"/>
              <a:cs typeface="+mn-cs"/>
            </a:endParaRPr>
          </a:p>
        </p:txBody>
      </p:sp>
      <p:cxnSp>
        <p:nvCxnSpPr>
          <p:cNvPr id="16" name="Straight Arrow Connector 15"/>
          <p:cNvCxnSpPr/>
          <p:nvPr/>
        </p:nvCxnSpPr>
        <p:spPr bwMode="auto">
          <a:xfrm>
            <a:off x="7625085" y="5613991"/>
            <a:ext cx="496019" cy="5316"/>
          </a:xfrm>
          <a:prstGeom prst="straightConnector1">
            <a:avLst/>
          </a:prstGeom>
          <a:noFill/>
          <a:ln w="19050" cap="flat" cmpd="sng" algn="ctr">
            <a:solidFill>
              <a:schemeClr val="tx2"/>
            </a:solidFill>
            <a:prstDash val="solid"/>
            <a:round/>
            <a:headEnd type="none" w="med" len="med"/>
            <a:tailEnd type="triangle"/>
          </a:ln>
          <a:effectLst/>
        </p:spPr>
      </p:cxnSp>
      <p:sp>
        <p:nvSpPr>
          <p:cNvPr id="17" name="TextBox 16"/>
          <p:cNvSpPr txBox="1"/>
          <p:nvPr/>
        </p:nvSpPr>
        <p:spPr>
          <a:xfrm>
            <a:off x="5348177" y="3997842"/>
            <a:ext cx="914400" cy="914400"/>
          </a:xfrm>
          <a:prstGeom prst="rect">
            <a:avLst/>
          </a:prstGeom>
          <a:noFill/>
          <a:effectLst/>
        </p:spPr>
        <p:txBody>
          <a:bodyPr wrap="none" lIns="0" tIns="0" rIns="0" bIns="0" rtlCol="0">
            <a:noAutofit/>
          </a:bodyPr>
          <a:lstStyle/>
          <a:p>
            <a:pPr algn="l" eaLnBrk="0" hangingPunct="0">
              <a:lnSpc>
                <a:spcPts val="1800"/>
              </a:lnSpc>
            </a:pPr>
            <a:r>
              <a:rPr lang="en-US" sz="1400" b="1" dirty="0" smtClean="0">
                <a:ea typeface="+mn-ea"/>
                <a:cs typeface="+mn-cs"/>
              </a:rPr>
              <a:t>Space</a:t>
            </a:r>
            <a:endParaRPr lang="en-US" sz="1400" b="1" dirty="0" smtClean="0">
              <a:ea typeface="+mn-ea"/>
              <a:cs typeface="+mn-cs"/>
            </a:endParaRPr>
          </a:p>
        </p:txBody>
      </p:sp>
      <p:sp>
        <p:nvSpPr>
          <p:cNvPr id="18" name="TextBox 17"/>
          <p:cNvSpPr txBox="1"/>
          <p:nvPr/>
        </p:nvSpPr>
        <p:spPr>
          <a:xfrm>
            <a:off x="5284663" y="2206255"/>
            <a:ext cx="914400" cy="914400"/>
          </a:xfrm>
          <a:prstGeom prst="rect">
            <a:avLst/>
          </a:prstGeom>
          <a:noFill/>
          <a:effectLst/>
        </p:spPr>
        <p:txBody>
          <a:bodyPr wrap="none" lIns="0" tIns="0" rIns="0" bIns="0" rtlCol="0">
            <a:noAutofit/>
          </a:bodyPr>
          <a:lstStyle/>
          <a:p>
            <a:pPr algn="ctr" eaLnBrk="0" hangingPunct="0">
              <a:lnSpc>
                <a:spcPts val="1800"/>
              </a:lnSpc>
            </a:pPr>
            <a:r>
              <a:rPr lang="en-US" sz="1400" b="1" dirty="0" smtClean="0">
                <a:ea typeface="+mn-ea"/>
                <a:cs typeface="+mn-cs"/>
              </a:rPr>
              <a:t>Processes varying in </a:t>
            </a:r>
          </a:p>
          <a:p>
            <a:pPr algn="ctr" eaLnBrk="0" hangingPunct="0">
              <a:lnSpc>
                <a:spcPts val="1800"/>
              </a:lnSpc>
            </a:pPr>
            <a:r>
              <a:rPr lang="en-US" sz="1400" b="1" dirty="0" smtClean="0">
                <a:ea typeface="+mn-ea"/>
                <a:cs typeface="+mn-cs"/>
              </a:rPr>
              <a:t>space and </a:t>
            </a:r>
            <a:r>
              <a:rPr lang="en-US" sz="1400" b="1" dirty="0" smtClean="0"/>
              <a:t>ti</a:t>
            </a:r>
            <a:r>
              <a:rPr lang="en-US" sz="1400" b="1" dirty="0" smtClean="0">
                <a:ea typeface="+mn-ea"/>
                <a:cs typeface="+mn-cs"/>
              </a:rPr>
              <a:t>me</a:t>
            </a:r>
            <a:endParaRPr lang="en-US" sz="1400" b="1" dirty="0" smtClean="0">
              <a:ea typeface="+mn-ea"/>
              <a:cs typeface="+mn-cs"/>
            </a:endParaRPr>
          </a:p>
        </p:txBody>
      </p:sp>
    </p:spTree>
    <p:extLst>
      <p:ext uri="{BB962C8B-B14F-4D97-AF65-F5344CB8AC3E}">
        <p14:creationId xmlns:p14="http://schemas.microsoft.com/office/powerpoint/2010/main" val="307139819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a:t>
            </a:r>
            <a:r>
              <a:rPr lang="en-US" b="0" dirty="0" smtClean="0"/>
              <a:t>– Louis Pasteur</a:t>
            </a:r>
            <a:endParaRPr lang="en-US" b="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727" r="2385"/>
          <a:stretch/>
        </p:blipFill>
        <p:spPr bwMode="auto">
          <a:xfrm>
            <a:off x="685800" y="1639519"/>
            <a:ext cx="3450771" cy="4564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136571" y="1639519"/>
            <a:ext cx="4318455" cy="4565338"/>
          </a:xfrm>
          <a:prstGeom prst="rect">
            <a:avLst/>
          </a:prstGeom>
          <a:solidFill>
            <a:schemeClr val="bg1">
              <a:lumMod val="95000"/>
            </a:schemeClr>
          </a:solidFill>
        </p:spPr>
        <p:txBody>
          <a:bodyPr wrap="square" lIns="182880" tIns="91440" bIns="9144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AC2"/>
                </a:solidFill>
                <a:effectLst/>
                <a:uLnTx/>
                <a:uFillTx/>
                <a:latin typeface="Arial"/>
                <a:ea typeface="ＭＳ Ｐゴシック"/>
              </a:rPr>
              <a:t>Experiment</a:t>
            </a:r>
            <a:r>
              <a:rPr kumimoji="0" lang="en-US" sz="1800" b="1" i="0" u="none" strike="noStrike" kern="1200" cap="none" spc="0" normalizeH="0" baseline="0" noProof="0" dirty="0" smtClean="0">
                <a:ln>
                  <a:noFill/>
                </a:ln>
                <a:solidFill>
                  <a:prstClr val="black">
                    <a:lumMod val="75000"/>
                    <a:lumOff val="25000"/>
                  </a:prstClr>
                </a:solidFill>
                <a:effectLst/>
                <a:uLnTx/>
                <a:uFillTx/>
                <a:latin typeface="Arial"/>
                <a:ea typeface="ＭＳ Ｐゴシック"/>
              </a:rPr>
              <a:t> – </a:t>
            </a:r>
            <a:r>
              <a:rPr kumimoji="0" lang="en-US" sz="1800" b="0" i="0" u="none" strike="noStrike" kern="1200" cap="none" spc="0" normalizeH="0" baseline="0" noProof="0" dirty="0" smtClean="0">
                <a:ln>
                  <a:noFill/>
                </a:ln>
                <a:solidFill>
                  <a:prstClr val="black">
                    <a:lumMod val="75000"/>
                    <a:lumOff val="25000"/>
                  </a:prstClr>
                </a:solidFill>
                <a:effectLst/>
                <a:uLnTx/>
                <a:uFillTx/>
                <a:latin typeface="Arial"/>
                <a:ea typeface="ＭＳ Ｐゴシック"/>
              </a:rPr>
              <a:t>a </a:t>
            </a:r>
            <a:r>
              <a:rPr kumimoji="0" lang="en-US" sz="1800" b="0" i="0" u="none" strike="noStrike" kern="1200" cap="none" spc="0" normalizeH="0" baseline="0" noProof="0" dirty="0">
                <a:ln>
                  <a:noFill/>
                </a:ln>
                <a:solidFill>
                  <a:prstClr val="black">
                    <a:lumMod val="75000"/>
                    <a:lumOff val="25000"/>
                  </a:prstClr>
                </a:solidFill>
                <a:effectLst/>
                <a:uLnTx/>
                <a:uFillTx/>
                <a:latin typeface="Arial"/>
                <a:ea typeface="ＭＳ Ｐゴシック"/>
              </a:rPr>
              <a:t>simplified view of the natural world is replicated under controlled </a:t>
            </a:r>
            <a:r>
              <a:rPr kumimoji="0" lang="en-US" sz="1800" b="0" i="0" u="none" strike="noStrike" kern="1200" cap="none" spc="0" normalizeH="0" baseline="0" noProof="0" dirty="0" smtClean="0">
                <a:ln>
                  <a:noFill/>
                </a:ln>
                <a:solidFill>
                  <a:prstClr val="black">
                    <a:lumMod val="75000"/>
                    <a:lumOff val="25000"/>
                  </a:prstClr>
                </a:solidFill>
                <a:effectLst/>
                <a:uLnTx/>
                <a:uFillTx/>
                <a:latin typeface="Arial"/>
                <a:ea typeface="ＭＳ Ｐゴシック"/>
              </a:rPr>
              <a:t>conditions</a:t>
            </a:r>
          </a:p>
          <a:p>
            <a:pPr marL="173038" marR="0" lvl="0" indent="-173038" algn="l" defTabSz="914400" rtl="0" eaLnBrk="1" fontAlgn="auto" latinLnBrk="0" hangingPunct="1">
              <a:lnSpc>
                <a:spcPct val="90000"/>
              </a:lnSpc>
              <a:spcBef>
                <a:spcPts val="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Arial"/>
              <a:ea typeface="ＭＳ Ｐゴシック"/>
            </a:endParaRPr>
          </a:p>
          <a:p>
            <a:pPr marL="173038" marR="0" lvl="0" indent="-173038" algn="l" defTabSz="914400" rtl="0" eaLnBrk="1" fontAlgn="auto" latinLnBrk="0" hangingPunct="1">
              <a:lnSpc>
                <a:spcPct val="100000"/>
              </a:lnSpc>
              <a:spcBef>
                <a:spcPts val="0"/>
              </a:spcBef>
              <a:spcAft>
                <a:spcPts val="0"/>
              </a:spcAft>
              <a:buClr>
                <a:srgbClr val="007AC2"/>
              </a:buClr>
              <a:buSzTx/>
              <a:buFont typeface="Arial" pitchFamily="34" charset="0"/>
              <a:buChar char="•"/>
              <a:tabLst/>
              <a:defRPr/>
            </a:pPr>
            <a:r>
              <a:rPr kumimoji="0" lang="en-US" sz="1800" b="0" i="0" u="none" strike="noStrike" kern="1200" cap="none" spc="0" normalizeH="0" baseline="0" noProof="0" dirty="0">
                <a:ln>
                  <a:noFill/>
                </a:ln>
                <a:solidFill>
                  <a:srgbClr val="404040"/>
                </a:solidFill>
                <a:effectLst/>
                <a:uLnTx/>
                <a:uFillTx/>
                <a:latin typeface="Arial"/>
                <a:ea typeface="ＭＳ Ｐゴシック"/>
              </a:rPr>
              <a:t>Pasteur showed </a:t>
            </a:r>
            <a:r>
              <a:rPr kumimoji="0" lang="en-US" sz="1800" b="0" i="0" u="none" strike="noStrike" kern="1200" cap="none" spc="0" normalizeH="0" baseline="0" noProof="0" dirty="0" smtClean="0">
                <a:ln>
                  <a:noFill/>
                </a:ln>
                <a:solidFill>
                  <a:srgbClr val="404040"/>
                </a:solidFill>
                <a:effectLst/>
                <a:uLnTx/>
                <a:uFillTx/>
                <a:latin typeface="Arial"/>
                <a:ea typeface="ＭＳ Ｐゴシック"/>
              </a:rPr>
              <a:t>that microorganisms </a:t>
            </a:r>
            <a:r>
              <a:rPr kumimoji="0" lang="en-US" sz="1800" b="0" i="0" u="none" strike="noStrike" kern="1200" cap="none" spc="0" normalizeH="0" baseline="0" noProof="0" dirty="0">
                <a:ln>
                  <a:noFill/>
                </a:ln>
                <a:solidFill>
                  <a:srgbClr val="404040"/>
                </a:solidFill>
                <a:effectLst/>
                <a:uLnTx/>
                <a:uFillTx/>
                <a:latin typeface="Arial"/>
                <a:ea typeface="ＭＳ Ｐゴシック"/>
              </a:rPr>
              <a:t>cause disease </a:t>
            </a:r>
            <a:r>
              <a:rPr kumimoji="0" lang="en-US" sz="1800" b="0" i="0" u="none" strike="noStrike" kern="1200" cap="none" spc="0" normalizeH="0" baseline="0" noProof="0" dirty="0" smtClean="0">
                <a:ln>
                  <a:noFill/>
                </a:ln>
                <a:solidFill>
                  <a:srgbClr val="404040"/>
                </a:solidFill>
                <a:effectLst/>
                <a:uLnTx/>
                <a:uFillTx/>
                <a:latin typeface="Arial"/>
                <a:ea typeface="ＭＳ Ｐゴシック"/>
              </a:rPr>
              <a:t>and </a:t>
            </a:r>
            <a:r>
              <a:rPr kumimoji="0" lang="en-US" sz="1800" b="0" i="0" u="none" strike="noStrike" kern="1200" cap="none" spc="0" normalizeH="0" baseline="0" noProof="0" dirty="0">
                <a:ln>
                  <a:noFill/>
                </a:ln>
                <a:solidFill>
                  <a:srgbClr val="404040"/>
                </a:solidFill>
                <a:effectLst/>
                <a:uLnTx/>
                <a:uFillTx/>
                <a:latin typeface="Arial"/>
                <a:ea typeface="ＭＳ Ｐゴシック"/>
              </a:rPr>
              <a:t>discovered </a:t>
            </a:r>
            <a:r>
              <a:rPr kumimoji="0" lang="en-US" sz="1800" b="0" i="0" u="none" strike="noStrike" kern="1200" cap="none" spc="0" normalizeH="0" baseline="0" noProof="0" dirty="0" smtClean="0">
                <a:ln>
                  <a:noFill/>
                </a:ln>
                <a:solidFill>
                  <a:srgbClr val="404040"/>
                </a:solidFill>
                <a:effectLst/>
                <a:uLnTx/>
                <a:uFillTx/>
                <a:latin typeface="Arial"/>
                <a:ea typeface="ＭＳ Ｐゴシック"/>
              </a:rPr>
              <a:t>vaccination</a:t>
            </a:r>
          </a:p>
          <a:p>
            <a:pPr marL="344488" marR="0" lvl="2" indent="-171450" algn="l" defTabSz="914400" rtl="0" eaLnBrk="1" fontAlgn="auto" latinLnBrk="0" hangingPunct="1">
              <a:lnSpc>
                <a:spcPct val="100000"/>
              </a:lnSpc>
              <a:spcBef>
                <a:spcPts val="0"/>
              </a:spcBef>
              <a:spcAft>
                <a:spcPts val="0"/>
              </a:spcAft>
              <a:buClr>
                <a:srgbClr val="007AC2"/>
              </a:buClr>
              <a:buSzTx/>
              <a:buFont typeface="Lucida Grande"/>
              <a:buChar char="-"/>
              <a:tabLst/>
              <a:defRPr/>
            </a:pPr>
            <a:r>
              <a:rPr kumimoji="0" lang="en-US" sz="1800" b="0" i="0" u="none" strike="noStrike" kern="1200" cap="none" spc="0" normalizeH="0" baseline="0" noProof="0" dirty="0">
                <a:ln>
                  <a:noFill/>
                </a:ln>
                <a:solidFill>
                  <a:srgbClr val="007AC2"/>
                </a:solidFill>
                <a:effectLst/>
                <a:uLnTx/>
                <a:uFillTx/>
                <a:latin typeface="Arial"/>
                <a:ea typeface="ＭＳ Ｐゴシック"/>
              </a:rPr>
              <a:t>a foundation of scientific medicine</a:t>
            </a:r>
          </a:p>
          <a:p>
            <a:pPr marL="173038" marR="0" lvl="0" indent="-173038" algn="l" defTabSz="914400" rtl="0" eaLnBrk="1" fontAlgn="auto" latinLnBrk="0" hangingPunct="1">
              <a:lnSpc>
                <a:spcPct val="100000"/>
              </a:lnSpc>
              <a:spcBef>
                <a:spcPts val="0"/>
              </a:spcBef>
              <a:spcAft>
                <a:spcPts val="0"/>
              </a:spcAft>
              <a:buClr>
                <a:srgbClr val="007AC2"/>
              </a:buClr>
              <a:buSzTx/>
              <a:buFont typeface="Arial"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ＭＳ Ｐゴシック"/>
            </a:endParaRPr>
          </a:p>
          <a:p>
            <a:pPr marL="173038" marR="0" lvl="0" indent="-173038" algn="l" defTabSz="914400" rtl="0" eaLnBrk="1" fontAlgn="auto" latinLnBrk="0" hangingPunct="1">
              <a:lnSpc>
                <a:spcPct val="100000"/>
              </a:lnSpc>
              <a:spcBef>
                <a:spcPts val="0"/>
              </a:spcBef>
              <a:spcAft>
                <a:spcPts val="0"/>
              </a:spcAft>
              <a:buClr>
                <a:srgbClr val="007AC2"/>
              </a:buClr>
              <a:buSzTx/>
              <a:buFont typeface="Arial" pitchFamily="34" charset="0"/>
              <a:buChar char="•"/>
              <a:tabLst/>
              <a:defRPr/>
            </a:pPr>
            <a:r>
              <a:rPr kumimoji="0" lang="en-US" sz="1800" b="0" i="0" u="none" strike="noStrike" kern="1200" cap="none" spc="0" normalizeH="0" baseline="0" noProof="0" dirty="0" smtClean="0">
                <a:ln>
                  <a:noFill/>
                </a:ln>
                <a:solidFill>
                  <a:srgbClr val="404040"/>
                </a:solidFill>
                <a:effectLst/>
                <a:uLnTx/>
                <a:uFillTx/>
                <a:latin typeface="Arial"/>
                <a:ea typeface="ＭＳ Ｐゴシック"/>
              </a:rPr>
              <a:t>Laboratory </a:t>
            </a:r>
            <a:r>
              <a:rPr kumimoji="0" lang="en-US" sz="1800" b="0" i="0" u="none" strike="noStrike" kern="1200" cap="none" spc="0" normalizeH="0" baseline="0" noProof="0" dirty="0">
                <a:ln>
                  <a:noFill/>
                </a:ln>
                <a:solidFill>
                  <a:srgbClr val="404040"/>
                </a:solidFill>
                <a:effectLst/>
                <a:uLnTx/>
                <a:uFillTx/>
                <a:latin typeface="Arial"/>
                <a:ea typeface="ＭＳ Ｐゴシック"/>
              </a:rPr>
              <a:t>experiments are </a:t>
            </a:r>
            <a:r>
              <a:rPr kumimoji="0" lang="en-US" sz="1800" b="0" i="0" u="none" strike="noStrike" kern="1200" cap="none" spc="0" normalizeH="0" baseline="0" noProof="0" dirty="0" smtClean="0">
                <a:ln>
                  <a:noFill/>
                </a:ln>
                <a:solidFill>
                  <a:srgbClr val="404040"/>
                </a:solidFill>
                <a:effectLst/>
                <a:uLnTx/>
                <a:uFillTx/>
                <a:latin typeface="Arial"/>
                <a:ea typeface="ＭＳ Ｐゴシック"/>
              </a:rPr>
              <a:t>more for </a:t>
            </a:r>
            <a:r>
              <a:rPr kumimoji="0" lang="en-US" sz="1800" b="0" i="0" u="none" strike="noStrike" kern="1200" cap="none" spc="0" normalizeH="0" baseline="0" noProof="0" dirty="0" smtClean="0">
                <a:ln>
                  <a:noFill/>
                </a:ln>
                <a:solidFill>
                  <a:prstClr val="black">
                    <a:lumMod val="75000"/>
                    <a:lumOff val="25000"/>
                  </a:prstClr>
                </a:solidFill>
                <a:effectLst/>
                <a:uLnTx/>
                <a:uFillTx/>
                <a:latin typeface="Arial"/>
                <a:ea typeface="ＭＳ Ｐゴシック"/>
              </a:rPr>
              <a:t>microscale</a:t>
            </a:r>
            <a:r>
              <a:rPr kumimoji="0" lang="en-US" sz="1800" b="0" i="0" u="none" strike="noStrike" kern="1200" cap="none" spc="0" normalizeH="0" baseline="0" noProof="0" dirty="0" smtClean="0">
                <a:ln>
                  <a:noFill/>
                </a:ln>
                <a:solidFill>
                  <a:srgbClr val="007AC2"/>
                </a:solidFill>
                <a:effectLst/>
                <a:uLnTx/>
                <a:uFillTx/>
                <a:latin typeface="Arial"/>
                <a:ea typeface="ＭＳ Ｐゴシック"/>
              </a:rPr>
              <a:t> </a:t>
            </a:r>
            <a:r>
              <a:rPr kumimoji="0" lang="en-US" sz="1800" b="0" i="0" u="none" strike="noStrike" kern="1200" cap="none" spc="0" normalizeH="0" baseline="0" noProof="0" dirty="0" smtClean="0">
                <a:ln>
                  <a:noFill/>
                </a:ln>
                <a:solidFill>
                  <a:srgbClr val="404040"/>
                </a:solidFill>
                <a:effectLst/>
                <a:uLnTx/>
                <a:uFillTx/>
                <a:latin typeface="Arial"/>
                <a:ea typeface="ＭＳ Ｐゴシック"/>
              </a:rPr>
              <a:t>than the macroscale</a:t>
            </a:r>
          </a:p>
          <a:p>
            <a:pPr marL="173038" marR="0" lvl="0" indent="-173038" algn="l" defTabSz="914400" rtl="0" eaLnBrk="1" fontAlgn="auto" latinLnBrk="0" hangingPunct="1">
              <a:lnSpc>
                <a:spcPct val="100000"/>
              </a:lnSpc>
              <a:spcBef>
                <a:spcPts val="0"/>
              </a:spcBef>
              <a:spcAft>
                <a:spcPts val="0"/>
              </a:spcAft>
              <a:buClr>
                <a:srgbClr val="007AC2"/>
              </a:buClr>
              <a:buSzTx/>
              <a:buFont typeface="Arial" pitchFamily="34" charset="0"/>
              <a:buChar char="•"/>
              <a:tabLst/>
              <a:defRPr/>
            </a:pPr>
            <a:endParaRPr lang="en-US" dirty="0">
              <a:solidFill>
                <a:srgbClr val="404040"/>
              </a:solidFill>
              <a:latin typeface="Arial"/>
              <a:ea typeface="ＭＳ Ｐゴシック"/>
            </a:endParaRPr>
          </a:p>
          <a:p>
            <a:pPr marL="173038" marR="0" lvl="0" indent="-173038" algn="l" defTabSz="914400" rtl="0" eaLnBrk="1" fontAlgn="auto" latinLnBrk="0" hangingPunct="1">
              <a:lnSpc>
                <a:spcPct val="100000"/>
              </a:lnSpc>
              <a:spcBef>
                <a:spcPts val="0"/>
              </a:spcBef>
              <a:spcAft>
                <a:spcPts val="0"/>
              </a:spcAft>
              <a:buClr>
                <a:srgbClr val="007AC2"/>
              </a:buClr>
              <a:buSzTx/>
              <a:buFont typeface="Arial" pitchFamily="34" charset="0"/>
              <a:buChar char="•"/>
              <a:tabLst/>
              <a:defRPr/>
            </a:pPr>
            <a:r>
              <a:rPr kumimoji="0" lang="en-US" sz="1800" b="0" i="0" u="none" strike="noStrike" kern="1200" cap="none" spc="0" normalizeH="0" baseline="0" noProof="0" dirty="0" smtClean="0">
                <a:ln>
                  <a:noFill/>
                </a:ln>
                <a:solidFill>
                  <a:srgbClr val="404040"/>
                </a:solidFill>
                <a:effectLst/>
                <a:uLnTx/>
                <a:uFillTx/>
                <a:latin typeface="Arial"/>
                <a:ea typeface="ＭＳ Ｐゴシック"/>
              </a:rPr>
              <a:t>Important for water chemistry</a:t>
            </a:r>
            <a:r>
              <a:rPr kumimoji="0" lang="en-US" sz="1800" b="0" i="0" u="none" strike="noStrike" kern="1200" cap="none" spc="0" normalizeH="0" noProof="0" dirty="0" smtClean="0">
                <a:ln>
                  <a:noFill/>
                </a:ln>
                <a:solidFill>
                  <a:srgbClr val="404040"/>
                </a:solidFill>
                <a:effectLst/>
                <a:uLnTx/>
                <a:uFillTx/>
                <a:latin typeface="Arial"/>
                <a:ea typeface="ＭＳ Ｐゴシック"/>
              </a:rPr>
              <a:t> and microbiology</a:t>
            </a:r>
            <a:endParaRPr kumimoji="0" lang="en-US" sz="1800" b="0" i="0" u="none" strike="noStrike" kern="1200" cap="none" spc="0" normalizeH="0" baseline="0" noProof="0" dirty="0" smtClean="0">
              <a:ln>
                <a:noFill/>
              </a:ln>
              <a:solidFill>
                <a:srgbClr val="404040"/>
              </a:solidFill>
              <a:effectLst/>
              <a:uLnTx/>
              <a:uFillTx/>
              <a:latin typeface="Arial"/>
              <a:ea typeface="ＭＳ Ｐゴシック"/>
            </a:endParaRPr>
          </a:p>
        </p:txBody>
      </p:sp>
      <p:sp>
        <p:nvSpPr>
          <p:cNvPr id="7" name="Rectangle 6"/>
          <p:cNvSpPr/>
          <p:nvPr/>
        </p:nvSpPr>
        <p:spPr>
          <a:xfrm>
            <a:off x="9370785" y="1185947"/>
            <a:ext cx="4147788" cy="4612033"/>
          </a:xfrm>
          <a:prstGeom prst="rect">
            <a:avLst/>
          </a:prstGeom>
        </p:spPr>
        <p:txBody>
          <a:bodyPr wrap="square">
            <a:spAutoFit/>
          </a:bodyPr>
          <a:lstStyle/>
          <a:p>
            <a:pPr marL="285750" marR="0" lvl="0" indent="-285750" algn="l" defTabSz="914400" rtl="0" eaLnBrk="1" fontAlgn="auto" latinLnBrk="0" hangingPunct="1">
              <a:lnSpc>
                <a:spcPct val="9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001446">
                    <a:lumMod val="75000"/>
                    <a:lumOff val="25000"/>
                  </a:srgbClr>
                </a:solidFill>
                <a:effectLst/>
                <a:uLnTx/>
                <a:uFillTx/>
                <a:latin typeface="Arial"/>
                <a:ea typeface="ＭＳ Ｐゴシック"/>
              </a:rPr>
              <a:t>Experiment</a:t>
            </a:r>
            <a:r>
              <a:rPr kumimoji="0" lang="en-US" sz="1800" b="0" i="0" u="none" strike="noStrike" kern="1200" cap="none" spc="0" normalizeH="0" baseline="0" noProof="0" dirty="0">
                <a:ln>
                  <a:noFill/>
                </a:ln>
                <a:solidFill>
                  <a:prstClr val="black"/>
                </a:solidFill>
                <a:effectLst/>
                <a:uLnTx/>
                <a:uFillTx/>
                <a:latin typeface="Arial"/>
                <a:ea typeface="ＭＳ Ｐゴシック"/>
              </a:rPr>
              <a:t> is the classical path of laboratory science </a:t>
            </a:r>
            <a:r>
              <a:rPr kumimoji="0" lang="en-US" sz="1800" b="0" i="1" u="none" strike="noStrike" kern="1200" cap="none" spc="0" normalizeH="0" baseline="0" noProof="0" dirty="0">
                <a:ln>
                  <a:noFill/>
                </a:ln>
                <a:solidFill>
                  <a:prstClr val="black"/>
                </a:solidFill>
                <a:effectLst/>
                <a:uLnTx/>
                <a:uFillTx/>
                <a:latin typeface="Arial"/>
                <a:ea typeface="ＭＳ Ｐゴシック"/>
              </a:rPr>
              <a:t>– </a:t>
            </a:r>
            <a:r>
              <a:rPr kumimoji="0" lang="en-US" sz="1800" b="0" i="0" u="none" strike="noStrike" kern="1200" cap="none" spc="0" normalizeH="0" baseline="0" noProof="0" dirty="0">
                <a:ln>
                  <a:noFill/>
                </a:ln>
                <a:solidFill>
                  <a:srgbClr val="001446">
                    <a:lumMod val="75000"/>
                    <a:lumOff val="25000"/>
                  </a:srgbClr>
                </a:solidFill>
                <a:effectLst/>
                <a:uLnTx/>
                <a:uFillTx/>
                <a:latin typeface="Arial"/>
                <a:ea typeface="ＭＳ Ｐゴシック"/>
              </a:rPr>
              <a:t>a simplified view of the natural world is replicated under controlled </a:t>
            </a:r>
            <a:r>
              <a:rPr kumimoji="0" lang="en-US" sz="1800" b="0" i="0" u="none" strike="noStrike" kern="1200" cap="none" spc="0" normalizeH="0" baseline="0" noProof="0" dirty="0" smtClean="0">
                <a:ln>
                  <a:noFill/>
                </a:ln>
                <a:solidFill>
                  <a:srgbClr val="001446">
                    <a:lumMod val="75000"/>
                    <a:lumOff val="25000"/>
                  </a:srgbClr>
                </a:solidFill>
                <a:effectLst/>
                <a:uLnTx/>
                <a:uFillTx/>
                <a:latin typeface="Arial"/>
                <a:ea typeface="ＭＳ Ｐゴシック"/>
              </a:rPr>
              <a:t>conditions</a:t>
            </a:r>
          </a:p>
          <a:p>
            <a:pPr marL="285750" marR="0" lvl="0" indent="-285750" algn="l" defTabSz="914400" rtl="0" eaLnBrk="1" fontAlgn="auto" latinLnBrk="0" hangingPunct="1">
              <a:lnSpc>
                <a:spcPct val="90000"/>
              </a:lnSpc>
              <a:spcBef>
                <a:spcPts val="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srgbClr val="FF3300"/>
              </a:solidFill>
              <a:effectLst/>
              <a:uLnTx/>
              <a:uFillTx/>
              <a:latin typeface="Arial"/>
              <a:ea typeface="ＭＳ Ｐゴシック"/>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ＭＳ Ｐゴシック"/>
              </a:rPr>
              <a:t>Pasteur showed that microorganisms cause disease </a:t>
            </a:r>
            <a:r>
              <a:rPr kumimoji="0" lang="en-US" sz="1800" b="0" i="0" u="none" strike="noStrike" kern="1200" cap="none" spc="0" normalizeH="0" baseline="0" noProof="0" dirty="0" smtClean="0">
                <a:ln>
                  <a:noFill/>
                </a:ln>
                <a:solidFill>
                  <a:prstClr val="black"/>
                </a:solidFill>
                <a:effectLst/>
                <a:uLnTx/>
                <a:uFillTx/>
                <a:latin typeface="Arial"/>
                <a:ea typeface="ＭＳ Ｐゴシック"/>
              </a:rPr>
              <a:t>and </a:t>
            </a:r>
            <a:r>
              <a:rPr kumimoji="0" lang="en-US" sz="1800" b="0" i="0" u="none" strike="noStrike" kern="1200" cap="none" spc="0" normalizeH="0" baseline="0" noProof="0" dirty="0">
                <a:ln>
                  <a:noFill/>
                </a:ln>
                <a:solidFill>
                  <a:prstClr val="black"/>
                </a:solidFill>
                <a:effectLst/>
                <a:uLnTx/>
                <a:uFillTx/>
                <a:latin typeface="Arial"/>
                <a:ea typeface="ＭＳ Ｐゴシック"/>
              </a:rPr>
              <a:t>discovered </a:t>
            </a:r>
            <a:r>
              <a:rPr kumimoji="0" lang="en-US" sz="1800" b="0" i="0" u="none" strike="noStrike" kern="1200" cap="none" spc="0" normalizeH="0" baseline="0" noProof="0" dirty="0" smtClean="0">
                <a:ln>
                  <a:noFill/>
                </a:ln>
                <a:solidFill>
                  <a:prstClr val="black"/>
                </a:solidFill>
                <a:effectLst/>
                <a:uLnTx/>
                <a:uFillTx/>
                <a:latin typeface="Arial"/>
                <a:ea typeface="ＭＳ Ｐゴシック"/>
              </a:rPr>
              <a:t>vaccination</a:t>
            </a: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rgbClr val="001446">
                    <a:lumMod val="75000"/>
                    <a:lumOff val="25000"/>
                  </a:srgbClr>
                </a:solidFill>
                <a:effectLst/>
                <a:uLnTx/>
                <a:uFillTx/>
                <a:latin typeface="Arial"/>
                <a:ea typeface="ＭＳ Ｐゴシック"/>
              </a:rPr>
              <a:t>a foundation </a:t>
            </a:r>
            <a:r>
              <a:rPr kumimoji="0" lang="en-US" sz="1800" b="0" i="0" u="none" strike="noStrike" kern="1200" cap="none" spc="0" normalizeH="0" baseline="0" noProof="0" dirty="0">
                <a:ln>
                  <a:noFill/>
                </a:ln>
                <a:solidFill>
                  <a:srgbClr val="001446">
                    <a:lumMod val="75000"/>
                    <a:lumOff val="25000"/>
                  </a:srgbClr>
                </a:solidFill>
                <a:effectLst/>
                <a:uLnTx/>
                <a:uFillTx/>
                <a:latin typeface="Arial"/>
                <a:ea typeface="ＭＳ Ｐゴシック"/>
              </a:rPr>
              <a:t>of scientific </a:t>
            </a:r>
            <a:r>
              <a:rPr kumimoji="0" lang="en-US" sz="1800" b="0" i="0" u="none" strike="noStrike" kern="1200" cap="none" spc="0" normalizeH="0" baseline="0" noProof="0" dirty="0" smtClean="0">
                <a:ln>
                  <a:noFill/>
                </a:ln>
                <a:solidFill>
                  <a:srgbClr val="001446">
                    <a:lumMod val="75000"/>
                    <a:lumOff val="25000"/>
                  </a:srgbClr>
                </a:solidFill>
                <a:effectLst/>
                <a:uLnTx/>
                <a:uFillTx/>
                <a:latin typeface="Arial"/>
                <a:ea typeface="ＭＳ Ｐゴシック"/>
              </a:rPr>
              <a:t>medicine</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rgbClr val="3399FF"/>
              </a:solidFill>
              <a:effectLst/>
              <a:uLnTx/>
              <a:uFillTx/>
              <a:latin typeface="Arial"/>
              <a:ea typeface="ＭＳ Ｐゴシック"/>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ＭＳ Ｐゴシック"/>
              </a:rPr>
              <a:t>Laboratory </a:t>
            </a:r>
            <a:r>
              <a:rPr kumimoji="0" lang="en-US" sz="1800" b="0" i="0" u="none" strike="noStrike" kern="1200" cap="none" spc="0" normalizeH="0" baseline="0" noProof="0" dirty="0">
                <a:ln>
                  <a:noFill/>
                </a:ln>
                <a:solidFill>
                  <a:prstClr val="black"/>
                </a:solidFill>
                <a:effectLst/>
                <a:uLnTx/>
                <a:uFillTx/>
                <a:latin typeface="Arial"/>
                <a:ea typeface="ＭＳ Ｐゴシック"/>
              </a:rPr>
              <a:t>experiments are </a:t>
            </a:r>
            <a:r>
              <a:rPr kumimoji="0" lang="en-US" sz="1800" b="0" i="0" u="none" strike="noStrike" kern="1200" cap="none" spc="0" normalizeH="0" baseline="0" noProof="0" dirty="0" smtClean="0">
                <a:ln>
                  <a:noFill/>
                </a:ln>
                <a:solidFill>
                  <a:prstClr val="black"/>
                </a:solidFill>
                <a:effectLst/>
                <a:uLnTx/>
                <a:uFillTx/>
                <a:latin typeface="Arial"/>
                <a:ea typeface="ＭＳ Ｐゴシック"/>
              </a:rPr>
              <a:t>more for </a:t>
            </a:r>
            <a:r>
              <a:rPr kumimoji="0" lang="en-US" sz="1800" b="0" i="0" u="none" strike="noStrike" kern="1200" cap="none" spc="0" normalizeH="0" baseline="0" noProof="0" dirty="0" err="1" smtClean="0">
                <a:ln>
                  <a:noFill/>
                </a:ln>
                <a:solidFill>
                  <a:prstClr val="black"/>
                </a:solidFill>
                <a:effectLst/>
                <a:uLnTx/>
                <a:uFillTx/>
                <a:latin typeface="Arial"/>
                <a:ea typeface="ＭＳ Ｐゴシック"/>
              </a:rPr>
              <a:t>microscale</a:t>
            </a:r>
            <a:r>
              <a:rPr kumimoji="0" lang="en-US" sz="1800" b="0" i="0" u="none" strike="noStrike" kern="1200" cap="none" spc="0" normalizeH="0" baseline="0" noProof="0" dirty="0" smtClean="0">
                <a:ln>
                  <a:noFill/>
                </a:ln>
                <a:solidFill>
                  <a:prstClr val="black"/>
                </a:solidFill>
                <a:effectLst/>
                <a:uLnTx/>
                <a:uFillTx/>
                <a:latin typeface="Arial"/>
                <a:ea typeface="ＭＳ Ｐゴシック"/>
              </a:rPr>
              <a:t> than the </a:t>
            </a:r>
            <a:r>
              <a:rPr kumimoji="0" lang="en-US" sz="1800" b="0" i="0" u="none" strike="noStrike" kern="1200" cap="none" spc="0" normalizeH="0" baseline="0" noProof="0" dirty="0" err="1" smtClean="0">
                <a:ln>
                  <a:noFill/>
                </a:ln>
                <a:solidFill>
                  <a:prstClr val="black"/>
                </a:solidFill>
                <a:effectLst/>
                <a:uLnTx/>
                <a:uFillTx/>
                <a:latin typeface="Arial"/>
                <a:ea typeface="ＭＳ Ｐゴシック"/>
              </a:rPr>
              <a:t>macroscale</a:t>
            </a:r>
            <a:endParaRPr kumimoji="0" lang="en-US" sz="1800" b="0" i="0" u="none" strike="noStrike" kern="1200" cap="none" spc="0" normalizeH="0" baseline="0" noProof="0" dirty="0" smtClean="0">
              <a:ln>
                <a:noFill/>
              </a:ln>
              <a:solidFill>
                <a:prstClr val="black"/>
              </a:solidFill>
              <a:effectLst/>
              <a:uLnTx/>
              <a:uFillTx/>
              <a:latin typeface="Arial"/>
              <a:ea typeface="ＭＳ Ｐゴシック"/>
            </a:endParaRP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ＭＳ Ｐゴシック"/>
              </a:rPr>
              <a:t>hard </a:t>
            </a:r>
            <a:r>
              <a:rPr kumimoji="0" lang="en-US" sz="1800" b="0" i="0" u="none" strike="noStrike" kern="1200" cap="none" spc="0" normalizeH="0" baseline="0" noProof="0" dirty="0">
                <a:ln>
                  <a:noFill/>
                </a:ln>
                <a:solidFill>
                  <a:prstClr val="black"/>
                </a:solidFill>
                <a:effectLst/>
                <a:uLnTx/>
                <a:uFillTx/>
                <a:latin typeface="Arial"/>
                <a:ea typeface="ＭＳ Ｐゴシック"/>
              </a:rPr>
              <a:t>to conduct at the global scale</a:t>
            </a:r>
          </a:p>
          <a:p>
            <a:pPr marL="285750" marR="0" lvl="0" indent="-285750" algn="l" defTabSz="914400" rtl="0" eaLnBrk="1" fontAlgn="auto" latinLnBrk="0" hangingPunct="1">
              <a:lnSpc>
                <a:spcPct val="90000"/>
              </a:lnSpc>
              <a:spcBef>
                <a:spcPts val="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rgbClr val="FF3300"/>
              </a:solidFill>
              <a:effectLst/>
              <a:uLnTx/>
              <a:uFillTx/>
              <a:latin typeface="Arial"/>
              <a:ea typeface="ＭＳ Ｐゴシック"/>
            </a:endParaRPr>
          </a:p>
        </p:txBody>
      </p:sp>
    </p:spTree>
    <p:extLst>
      <p:ext uri="{BB962C8B-B14F-4D97-AF65-F5344CB8AC3E}">
        <p14:creationId xmlns:p14="http://schemas.microsoft.com/office/powerpoint/2010/main" val="612498872"/>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Observation – Charles Darwin</a:t>
            </a:r>
            <a:endParaRPr lang="en-US" dirty="0"/>
          </a:p>
        </p:txBody>
      </p:sp>
      <p:sp>
        <p:nvSpPr>
          <p:cNvPr id="7" name="Rectangle 6"/>
          <p:cNvSpPr/>
          <p:nvPr/>
        </p:nvSpPr>
        <p:spPr>
          <a:xfrm>
            <a:off x="3664857" y="1593314"/>
            <a:ext cx="4790168" cy="4768170"/>
          </a:xfrm>
          <a:prstGeom prst="rect">
            <a:avLst/>
          </a:prstGeom>
          <a:solidFill>
            <a:srgbClr val="F2F2F2"/>
          </a:solidFill>
        </p:spPr>
        <p:txBody>
          <a:bodyPr wrap="square" lIns="182880" tIns="91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Arial"/>
                <a:ea typeface="ＭＳ Ｐゴシック"/>
              </a:rPr>
              <a:t>“When on board H.M.S. Beagle, as naturalist, I was much struck with certain facts in the distribution of the inhabitants of South America, and in the geological relations of the present to the past inhabitants of that continent. These facts seemed to me to throw some light on the origin of species -- that mystery of mysteries, as it has been called by one of our greatest philosophers. On my return home, it occurred to me, in 1837, that something might perhaps be made out on this question by </a:t>
            </a:r>
            <a:r>
              <a:rPr kumimoji="0" lang="en-US" sz="1500" b="0" i="1" u="none" strike="noStrike" kern="1200" cap="none" spc="0" normalizeH="0" baseline="0" noProof="0" dirty="0" smtClean="0">
                <a:ln>
                  <a:noFill/>
                </a:ln>
                <a:solidFill>
                  <a:srgbClr val="0070C0"/>
                </a:solidFill>
                <a:effectLst/>
                <a:uLnTx/>
                <a:uFillTx/>
                <a:latin typeface="Arial"/>
                <a:ea typeface="ＭＳ Ｐゴシック"/>
              </a:rPr>
              <a:t>patiently accumulating and reflecting on all sorts of facts </a:t>
            </a:r>
            <a:r>
              <a:rPr kumimoji="0" lang="en-US" sz="1500" b="0" i="0" u="none" strike="noStrike" kern="1200" cap="none" spc="0" normalizeH="0" baseline="0" noProof="0" dirty="0" smtClean="0">
                <a:ln>
                  <a:noFill/>
                </a:ln>
                <a:solidFill>
                  <a:prstClr val="black"/>
                </a:solidFill>
                <a:effectLst/>
                <a:uLnTx/>
                <a:uFillTx/>
                <a:latin typeface="Arial"/>
                <a:ea typeface="ＭＳ Ｐゴシック"/>
              </a:rPr>
              <a:t>which could possibly have any bearing on 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Arial"/>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Arial"/>
                <a:ea typeface="ＭＳ Ｐゴシック"/>
              </a:rPr>
              <a:t>I can here give only the general conclusions at which I have arrived, with a few facts in illustration, but which, I hope, in most cases will suffice.”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Arial"/>
              <a:ea typeface="ＭＳ Ｐゴシック"/>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ＭＳ Ｐゴシック"/>
              </a:rPr>
              <a:t>Published </a:t>
            </a:r>
            <a:r>
              <a:rPr kumimoji="0" lang="en-US" sz="1300" b="0" i="0" u="none" strike="noStrike" kern="1200" cap="none" spc="0" normalizeH="0" baseline="0" noProof="0" dirty="0" smtClean="0">
                <a:ln>
                  <a:noFill/>
                </a:ln>
                <a:solidFill>
                  <a:prstClr val="black"/>
                </a:solidFill>
                <a:effectLst/>
                <a:uLnTx/>
                <a:uFillTx/>
                <a:latin typeface="Arial"/>
                <a:ea typeface="ＭＳ Ｐゴシック"/>
              </a:rPr>
              <a:t>24 November,1859</a:t>
            </a:r>
            <a:endParaRPr kumimoji="0" lang="en-US" sz="1300" b="0" i="0" u="none" strike="noStrike" kern="1200" cap="none" spc="0" normalizeH="0" baseline="0" noProof="0" dirty="0">
              <a:ln>
                <a:noFill/>
              </a:ln>
              <a:solidFill>
                <a:prstClr val="black"/>
              </a:solidFill>
              <a:effectLst/>
              <a:uLnTx/>
              <a:uFillTx/>
              <a:latin typeface="Arial"/>
              <a:ea typeface="ＭＳ Ｐゴシック"/>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ＭＳ Ｐゴシック"/>
              </a:rPr>
              <a:t>Most accessible book of great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ＭＳ Ｐゴシック"/>
              </a:rPr>
              <a:t>scientific imagination ever written </a:t>
            </a:r>
            <a:endParaRPr kumimoji="0" lang="en-US" sz="1300" b="0" i="0" u="none" strike="noStrike" kern="1200" cap="none" spc="0" normalizeH="0" baseline="0" noProof="0" dirty="0" smtClean="0">
              <a:ln>
                <a:noFill/>
              </a:ln>
              <a:solidFill>
                <a:prstClr val="black"/>
              </a:solidFill>
              <a:effectLst/>
              <a:uLnTx/>
              <a:uFillTx/>
              <a:latin typeface="Arial"/>
              <a:ea typeface="ＭＳ Ｐゴシック"/>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11313"/>
            <a:ext cx="29718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40041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80434" cy="484632"/>
          </a:xfrm>
        </p:spPr>
        <p:txBody>
          <a:bodyPr/>
          <a:lstStyle/>
          <a:p>
            <a:r>
              <a:rPr lang="en-US" dirty="0" smtClean="0"/>
              <a:t>Integrating Modeling and Observations</a:t>
            </a:r>
            <a:endParaRPr lang="en-US" dirty="0"/>
          </a:p>
        </p:txBody>
      </p:sp>
      <p:pic>
        <p:nvPicPr>
          <p:cNvPr id="3"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85800" y="2063047"/>
            <a:ext cx="2026730" cy="2936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3666" y="2063047"/>
            <a:ext cx="1841359" cy="295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85800" y="1756833"/>
            <a:ext cx="2014400" cy="320037"/>
          </a:xfrm>
          <a:prstGeom prst="rect">
            <a:avLst/>
          </a:prstGeom>
          <a:noFill/>
          <a:effectLst/>
        </p:spPr>
        <p:txBody>
          <a:bodyPr wrap="none" lIns="0" tIns="0" rIns="0" bIns="0" rtlCol="0">
            <a:noAutofit/>
          </a:bodyPr>
          <a:lstStyle/>
          <a:p>
            <a:pPr algn="ctr" eaLnBrk="0" hangingPunct="0">
              <a:lnSpc>
                <a:spcPts val="1800"/>
              </a:lnSpc>
            </a:pPr>
            <a:r>
              <a:rPr lang="en-US" sz="2400" b="1" dirty="0" smtClean="0">
                <a:solidFill>
                  <a:srgbClr val="007AC2"/>
                </a:solidFill>
                <a:ea typeface="+mn-ea"/>
                <a:cs typeface="+mn-cs"/>
              </a:rPr>
              <a:t>Deduction</a:t>
            </a:r>
          </a:p>
        </p:txBody>
      </p:sp>
      <p:sp>
        <p:nvSpPr>
          <p:cNvPr id="6" name="TextBox 5"/>
          <p:cNvSpPr txBox="1"/>
          <p:nvPr/>
        </p:nvSpPr>
        <p:spPr>
          <a:xfrm>
            <a:off x="6596380" y="1732175"/>
            <a:ext cx="1839000" cy="320037"/>
          </a:xfrm>
          <a:prstGeom prst="rect">
            <a:avLst/>
          </a:prstGeom>
          <a:noFill/>
          <a:effectLst/>
        </p:spPr>
        <p:txBody>
          <a:bodyPr wrap="none" lIns="0" tIns="0" rIns="0" bIns="0" rtlCol="0">
            <a:noAutofit/>
          </a:bodyPr>
          <a:lstStyle/>
          <a:p>
            <a:pPr algn="ctr" eaLnBrk="0" hangingPunct="0">
              <a:lnSpc>
                <a:spcPts val="1800"/>
              </a:lnSpc>
            </a:pPr>
            <a:r>
              <a:rPr lang="en-US" sz="2400" b="1" dirty="0" smtClean="0">
                <a:solidFill>
                  <a:srgbClr val="007AC2"/>
                </a:solidFill>
              </a:rPr>
              <a:t>Observation</a:t>
            </a:r>
          </a:p>
        </p:txBody>
      </p:sp>
      <p:sp>
        <p:nvSpPr>
          <p:cNvPr id="13" name="Block Arc 12"/>
          <p:cNvSpPr/>
          <p:nvPr/>
        </p:nvSpPr>
        <p:spPr bwMode="auto">
          <a:xfrm>
            <a:off x="9422962" y="1243798"/>
            <a:ext cx="2298015" cy="2134345"/>
          </a:xfrm>
          <a:prstGeom prst="blockArc">
            <a:avLst>
              <a:gd name="adj1" fmla="val 12452278"/>
              <a:gd name="adj2" fmla="val 19275304"/>
              <a:gd name="adj3" fmla="val 5503"/>
            </a:avLst>
          </a:prstGeom>
          <a:gradFill flip="none" rotWithShape="1">
            <a:gsLst>
              <a:gs pos="50000">
                <a:srgbClr val="00D7FF"/>
              </a:gs>
              <a:gs pos="10000">
                <a:srgbClr val="00D7FF">
                  <a:alpha val="0"/>
                </a:srgbClr>
              </a:gs>
              <a:gs pos="90000">
                <a:srgbClr val="00D7FF">
                  <a:alpha val="0"/>
                </a:srgbClr>
              </a:gs>
            </a:gsLst>
            <a:lin ang="0" scaled="1"/>
            <a:tileRect/>
          </a:gradFill>
          <a:ln w="12700" cap="flat" cmpd="sng" algn="ctr">
            <a:gradFill flip="none" rotWithShape="1">
              <a:gsLst>
                <a:gs pos="50000">
                  <a:srgbClr val="1BFEFF"/>
                </a:gs>
                <a:gs pos="7000">
                  <a:srgbClr val="1BFEFF">
                    <a:alpha val="0"/>
                  </a:srgbClr>
                </a:gs>
                <a:gs pos="93000">
                  <a:srgbClr val="1BFEFF">
                    <a:alpha val="0"/>
                  </a:srgbClr>
                </a:gs>
              </a:gsLst>
              <a:lin ang="0" scaled="1"/>
              <a:tileRect/>
            </a:gradFill>
            <a:prstDash val="solid"/>
            <a:round/>
            <a:headEnd type="none" w="med" len="med"/>
            <a:tailEnd type="none" w="med" len="med"/>
          </a:ln>
          <a:effectLst>
            <a:outerShdw dist="25400" dir="6840000">
              <a:srgbClr val="000000">
                <a:alpha val="20000"/>
              </a:srgbClr>
            </a:outerShdw>
          </a:effectLst>
        </p:spPr>
        <p:txBody>
          <a:bodyPr vert="horz" wrap="none" lIns="91796" tIns="45898" rIns="91796" bIns="45898" numCol="1" rtlCol="0" anchor="ctr" anchorCtr="0" compatLnSpc="1">
            <a:prstTxWarp prst="textNoShape">
              <a:avLst/>
            </a:prstTxWarp>
          </a:bodyPr>
          <a:lstStyle/>
          <a:p>
            <a:pPr algn="ctr"/>
            <a:endParaRPr lang="en-US" sz="1200" dirty="0">
              <a:solidFill>
                <a:schemeClr val="bg2"/>
              </a:solidFill>
              <a:latin typeface="Arial" charset="0"/>
              <a:ea typeface="ＭＳ Ｐゴシック" pitchFamily="16" charset="-128"/>
            </a:endParaRPr>
          </a:p>
        </p:txBody>
      </p:sp>
      <p:sp>
        <p:nvSpPr>
          <p:cNvPr id="14" name="Right Arrow 13"/>
          <p:cNvSpPr/>
          <p:nvPr/>
        </p:nvSpPr>
        <p:spPr bwMode="auto">
          <a:xfrm rot="20409962">
            <a:off x="9984980" y="2626713"/>
            <a:ext cx="1383424" cy="271910"/>
          </a:xfrm>
          <a:prstGeom prst="rightArrow">
            <a:avLst>
              <a:gd name="adj1" fmla="val 36541"/>
              <a:gd name="adj2" fmla="val 67945"/>
            </a:avLst>
          </a:prstGeom>
          <a:gradFill flip="none" rotWithShape="1">
            <a:gsLst>
              <a:gs pos="100000">
                <a:srgbClr val="FFAB2F"/>
              </a:gs>
              <a:gs pos="10000">
                <a:srgbClr val="FFAB2F">
                  <a:alpha val="0"/>
                </a:srgbClr>
              </a:gs>
            </a:gsLst>
            <a:lin ang="0" scaled="1"/>
            <a:tileRect/>
          </a:gradFill>
          <a:ln w="12700" cap="flat" cmpd="sng" algn="ctr">
            <a:gradFill flip="none" rotWithShape="1">
              <a:gsLst>
                <a:gs pos="100000">
                  <a:schemeClr val="accent3">
                    <a:lumMod val="60000"/>
                    <a:lumOff val="40000"/>
                  </a:schemeClr>
                </a:gs>
                <a:gs pos="7000">
                  <a:schemeClr val="accent3">
                    <a:lumMod val="60000"/>
                    <a:lumOff val="40000"/>
                    <a:alpha val="0"/>
                  </a:schemeClr>
                </a:gs>
              </a:gsLst>
              <a:lin ang="0" scaled="1"/>
              <a:tileRect/>
            </a:gradFill>
            <a:prstDash val="solid"/>
            <a:round/>
            <a:headEnd type="none" w="med" len="med"/>
            <a:tailEnd type="none" w="med" len="med"/>
          </a:ln>
          <a:effectLst>
            <a:outerShdw dist="25400" dir="6840000">
              <a:srgbClr val="000000">
                <a:alpha val="20000"/>
              </a:srgbClr>
            </a:outerShdw>
          </a:effectLst>
        </p:spPr>
        <p:txBody>
          <a:bodyPr vert="horz" wrap="none" lIns="91796" tIns="45898" rIns="91796" bIns="45898" numCol="1" rtlCol="0" anchor="ctr" anchorCtr="0" compatLnSpc="1">
            <a:prstTxWarp prst="textNoShape">
              <a:avLst/>
            </a:prstTxWarp>
          </a:bodyPr>
          <a:lstStyle/>
          <a:p>
            <a:pPr algn="ctr"/>
            <a:endParaRPr lang="en-US" dirty="0">
              <a:solidFill>
                <a:schemeClr val="bg2"/>
              </a:solidFill>
              <a:latin typeface="Arial" charset="0"/>
              <a:ea typeface="ＭＳ Ｐゴシック" pitchFamily="16" charset="-128"/>
            </a:endParaRPr>
          </a:p>
        </p:txBody>
      </p:sp>
      <p:sp>
        <p:nvSpPr>
          <p:cNvPr id="8" name="TextBox 7"/>
          <p:cNvSpPr txBox="1"/>
          <p:nvPr/>
        </p:nvSpPr>
        <p:spPr>
          <a:xfrm>
            <a:off x="2905723" y="2920256"/>
            <a:ext cx="1462640" cy="729126"/>
          </a:xfrm>
          <a:prstGeom prst="rect">
            <a:avLst/>
          </a:prstGeom>
        </p:spPr>
        <p:style>
          <a:lnRef idx="1">
            <a:schemeClr val="accent4"/>
          </a:lnRef>
          <a:fillRef idx="2">
            <a:schemeClr val="accent4"/>
          </a:fillRef>
          <a:effectRef idx="1">
            <a:schemeClr val="accent4"/>
          </a:effectRef>
          <a:fontRef idx="minor">
            <a:schemeClr val="dk1"/>
          </a:fontRef>
        </p:style>
        <p:txBody>
          <a:bodyPr wrap="none" lIns="0" tIns="0" rIns="0" bIns="0" rtlCol="0" anchor="ctr">
            <a:noAutofit/>
          </a:bodyPr>
          <a:lstStyle/>
          <a:p>
            <a:pPr algn="ctr" eaLnBrk="0" hangingPunct="0">
              <a:lnSpc>
                <a:spcPts val="1800"/>
              </a:lnSpc>
            </a:pPr>
            <a:r>
              <a:rPr lang="en-US" b="1" dirty="0" smtClean="0">
                <a:solidFill>
                  <a:srgbClr val="000000"/>
                </a:solidFill>
                <a:ea typeface="+mn-ea"/>
                <a:cs typeface="+mn-cs"/>
              </a:rPr>
              <a:t>National </a:t>
            </a:r>
          </a:p>
          <a:p>
            <a:pPr algn="ctr" eaLnBrk="0" hangingPunct="0">
              <a:lnSpc>
                <a:spcPts val="1800"/>
              </a:lnSpc>
            </a:pPr>
            <a:r>
              <a:rPr lang="en-US" b="1" dirty="0" smtClean="0">
                <a:solidFill>
                  <a:srgbClr val="000000"/>
                </a:solidFill>
                <a:ea typeface="+mn-ea"/>
                <a:cs typeface="+mn-cs"/>
              </a:rPr>
              <a:t>Water Model</a:t>
            </a:r>
            <a:endParaRPr lang="en-US" b="1" dirty="0" smtClean="0">
              <a:solidFill>
                <a:srgbClr val="000000"/>
              </a:solidFill>
              <a:ea typeface="+mn-ea"/>
              <a:cs typeface="+mn-cs"/>
            </a:endParaRPr>
          </a:p>
        </p:txBody>
      </p:sp>
      <p:sp>
        <p:nvSpPr>
          <p:cNvPr id="9" name="Curved Left Arrow 8"/>
          <p:cNvSpPr/>
          <p:nvPr/>
        </p:nvSpPr>
        <p:spPr bwMode="auto">
          <a:xfrm rot="16200000">
            <a:off x="4300379" y="1522958"/>
            <a:ext cx="691203" cy="2051354"/>
          </a:xfrm>
          <a:prstGeom prst="curvedLeftArrow">
            <a:avLst/>
          </a:prstGeom>
          <a:gradFill flip="none" rotWithShape="1">
            <a:gsLst>
              <a:gs pos="90000">
                <a:srgbClr val="FFAB2F"/>
              </a:gs>
              <a:gs pos="5000">
                <a:srgbClr val="FFAB2F">
                  <a:alpha val="0"/>
                </a:srgbClr>
              </a:gs>
            </a:gsLst>
            <a:lin ang="1560000" scaled="0"/>
            <a:tileRect/>
          </a:gradFill>
          <a:ln w="12700" cap="flat" cmpd="sng" algn="ctr">
            <a:gradFill flip="none" rotWithShape="1">
              <a:gsLst>
                <a:gs pos="100000">
                  <a:schemeClr val="accent3">
                    <a:lumMod val="60000"/>
                    <a:lumOff val="40000"/>
                  </a:schemeClr>
                </a:gs>
                <a:gs pos="25000">
                  <a:schemeClr val="accent3">
                    <a:lumMod val="60000"/>
                    <a:lumOff val="40000"/>
                    <a:alpha val="0"/>
                  </a:schemeClr>
                </a:gs>
              </a:gsLst>
              <a:lin ang="0" scaled="1"/>
              <a:tileRect/>
            </a:gradFill>
            <a:prstDash val="solid"/>
            <a:round/>
            <a:headEnd type="none" w="med" len="med"/>
            <a:tailEnd type="none" w="med" len="med"/>
          </a:ln>
          <a:effectLst/>
        </p:spPr>
        <p:txBody>
          <a:bodyPr vert="horz" wrap="none" lIns="91796" tIns="45898" rIns="91796" bIns="45898" numCol="1" rtlCol="0" anchor="ctr" anchorCtr="0" compatLnSpc="1">
            <a:prstTxWarp prst="textNoShape">
              <a:avLst/>
            </a:prstTxWarp>
          </a:bodyPr>
          <a:lstStyle/>
          <a:p>
            <a:pPr algn="ctr"/>
            <a:endParaRPr lang="en-US" dirty="0">
              <a:solidFill>
                <a:schemeClr val="bg2"/>
              </a:solidFill>
              <a:latin typeface="Arial" charset="0"/>
              <a:ea typeface="ＭＳ Ｐゴシック" pitchFamily="16" charset="-128"/>
            </a:endParaRPr>
          </a:p>
        </p:txBody>
      </p:sp>
      <p:sp>
        <p:nvSpPr>
          <p:cNvPr id="15" name="Curved Left Arrow 14"/>
          <p:cNvSpPr/>
          <p:nvPr/>
        </p:nvSpPr>
        <p:spPr bwMode="auto">
          <a:xfrm rot="5400000">
            <a:off x="4300379" y="3009039"/>
            <a:ext cx="691203" cy="2051350"/>
          </a:xfrm>
          <a:prstGeom prst="curvedLeftArrow">
            <a:avLst/>
          </a:prstGeom>
          <a:gradFill flip="none" rotWithShape="1">
            <a:gsLst>
              <a:gs pos="90000">
                <a:srgbClr val="FFAB2F"/>
              </a:gs>
              <a:gs pos="5000">
                <a:srgbClr val="FFAB2F">
                  <a:alpha val="0"/>
                </a:srgbClr>
              </a:gs>
            </a:gsLst>
            <a:lin ang="1560000" scaled="0"/>
            <a:tileRect/>
          </a:gradFill>
          <a:ln w="12700" cap="flat" cmpd="sng" algn="ctr">
            <a:gradFill flip="none" rotWithShape="1">
              <a:gsLst>
                <a:gs pos="100000">
                  <a:schemeClr val="accent3">
                    <a:lumMod val="60000"/>
                    <a:lumOff val="40000"/>
                  </a:schemeClr>
                </a:gs>
                <a:gs pos="25000">
                  <a:schemeClr val="accent3">
                    <a:lumMod val="60000"/>
                    <a:lumOff val="40000"/>
                    <a:alpha val="0"/>
                  </a:schemeClr>
                </a:gs>
              </a:gsLst>
              <a:lin ang="0" scaled="1"/>
              <a:tileRect/>
            </a:gradFill>
            <a:prstDash val="solid"/>
            <a:round/>
            <a:headEnd type="none" w="med" len="med"/>
            <a:tailEnd type="none" w="med" len="med"/>
          </a:ln>
          <a:effectLst/>
        </p:spPr>
        <p:txBody>
          <a:bodyPr vert="horz" wrap="none" lIns="91796" tIns="45898" rIns="91796" bIns="45898" numCol="1" rtlCol="0" anchor="ctr" anchorCtr="0" compatLnSpc="1">
            <a:prstTxWarp prst="textNoShape">
              <a:avLst/>
            </a:prstTxWarp>
          </a:bodyPr>
          <a:lstStyle/>
          <a:p>
            <a:pPr algn="ctr"/>
            <a:endParaRPr lang="en-US" dirty="0">
              <a:solidFill>
                <a:schemeClr val="bg2"/>
              </a:solidFill>
              <a:latin typeface="Arial" charset="0"/>
              <a:ea typeface="ＭＳ Ｐゴシック" pitchFamily="16" charset="-128"/>
            </a:endParaRPr>
          </a:p>
        </p:txBody>
      </p:sp>
      <p:pic>
        <p:nvPicPr>
          <p:cNvPr id="18" name="Picture 17"/>
          <p:cNvPicPr>
            <a:picLocks noChangeAspect="1"/>
          </p:cNvPicPr>
          <p:nvPr/>
        </p:nvPicPr>
        <p:blipFill>
          <a:blip r:embed="rId5"/>
          <a:stretch>
            <a:fillRect/>
          </a:stretch>
        </p:blipFill>
        <p:spPr>
          <a:xfrm>
            <a:off x="4645980" y="2912657"/>
            <a:ext cx="1918104" cy="788865"/>
          </a:xfrm>
          <a:prstGeom prst="rect">
            <a:avLst/>
          </a:prstGeom>
          <a:ln w="3175">
            <a:solidFill>
              <a:schemeClr val="bg1">
                <a:lumMod val="65000"/>
              </a:schemeClr>
            </a:solidFill>
          </a:ln>
        </p:spPr>
      </p:pic>
      <p:sp>
        <p:nvSpPr>
          <p:cNvPr id="10" name="TextBox 9"/>
          <p:cNvSpPr txBox="1"/>
          <p:nvPr/>
        </p:nvSpPr>
        <p:spPr>
          <a:xfrm>
            <a:off x="3350665" y="4497142"/>
            <a:ext cx="914400" cy="914400"/>
          </a:xfrm>
          <a:prstGeom prst="rect">
            <a:avLst/>
          </a:prstGeom>
          <a:noFill/>
          <a:effectLst/>
        </p:spPr>
        <p:txBody>
          <a:bodyPr wrap="none" lIns="0" tIns="0" rIns="0" bIns="0" rtlCol="0">
            <a:noAutofit/>
          </a:bodyPr>
          <a:lstStyle/>
          <a:p>
            <a:pPr algn="ctr" eaLnBrk="0" hangingPunct="0">
              <a:lnSpc>
                <a:spcPts val="1800"/>
              </a:lnSpc>
            </a:pPr>
            <a:r>
              <a:rPr lang="en-US" b="1" dirty="0"/>
              <a:t>Comprehensive</a:t>
            </a:r>
          </a:p>
          <a:p>
            <a:pPr algn="ctr" eaLnBrk="0" hangingPunct="0">
              <a:lnSpc>
                <a:spcPts val="1800"/>
              </a:lnSpc>
            </a:pPr>
            <a:r>
              <a:rPr lang="en-US" b="1" dirty="0" smtClean="0"/>
              <a:t>but Approximate</a:t>
            </a:r>
            <a:endParaRPr lang="en-US" b="1" dirty="0"/>
          </a:p>
        </p:txBody>
      </p:sp>
      <p:sp>
        <p:nvSpPr>
          <p:cNvPr id="19" name="Rectangle 18"/>
          <p:cNvSpPr/>
          <p:nvPr/>
        </p:nvSpPr>
        <p:spPr>
          <a:xfrm>
            <a:off x="3458584" y="4445820"/>
            <a:ext cx="4572000" cy="553998"/>
          </a:xfrm>
          <a:prstGeom prst="rect">
            <a:avLst/>
          </a:prstGeom>
        </p:spPr>
        <p:txBody>
          <a:bodyPr>
            <a:spAutoFit/>
          </a:bodyPr>
          <a:lstStyle/>
          <a:p>
            <a:pPr algn="ctr" eaLnBrk="0" hangingPunct="0">
              <a:lnSpc>
                <a:spcPts val="1800"/>
              </a:lnSpc>
            </a:pPr>
            <a:r>
              <a:rPr lang="en-US" b="1" dirty="0" smtClean="0"/>
              <a:t>Precise</a:t>
            </a:r>
          </a:p>
          <a:p>
            <a:pPr algn="ctr" eaLnBrk="0" hangingPunct="0">
              <a:lnSpc>
                <a:spcPts val="1800"/>
              </a:lnSpc>
            </a:pPr>
            <a:r>
              <a:rPr lang="en-US" b="1" dirty="0" smtClean="0"/>
              <a:t>but Sparse</a:t>
            </a:r>
            <a:endParaRPr lang="en-US" b="1" dirty="0"/>
          </a:p>
        </p:txBody>
      </p:sp>
      <p:sp>
        <p:nvSpPr>
          <p:cNvPr id="20" name="TextBox 19"/>
          <p:cNvSpPr txBox="1"/>
          <p:nvPr/>
        </p:nvSpPr>
        <p:spPr>
          <a:xfrm>
            <a:off x="2339788" y="6137238"/>
            <a:ext cx="914400" cy="914400"/>
          </a:xfrm>
          <a:prstGeom prst="rect">
            <a:avLst/>
          </a:prstGeom>
          <a:noFill/>
          <a:effectLst/>
        </p:spPr>
        <p:txBody>
          <a:bodyPr wrap="none" lIns="0" tIns="0" rIns="0" bIns="0" rtlCol="0">
            <a:noAutofit/>
          </a:bodyPr>
          <a:lstStyle/>
          <a:p>
            <a:pPr algn="l" eaLnBrk="0" hangingPunct="0">
              <a:lnSpc>
                <a:spcPts val="1800"/>
              </a:lnSpc>
            </a:pPr>
            <a:r>
              <a:rPr lang="en-US" sz="2000" b="1" dirty="0" smtClean="0">
                <a:solidFill>
                  <a:schemeClr val="accent4">
                    <a:lumMod val="50000"/>
                  </a:schemeClr>
                </a:solidFill>
                <a:ea typeface="+mn-ea"/>
                <a:cs typeface="+mn-cs"/>
              </a:rPr>
              <a:t> </a:t>
            </a:r>
            <a:endParaRPr lang="en-US" sz="2000" b="1" dirty="0" smtClean="0">
              <a:solidFill>
                <a:schemeClr val="accent4">
                  <a:lumMod val="50000"/>
                </a:schemeClr>
              </a:solidFill>
              <a:ea typeface="+mn-ea"/>
              <a:cs typeface="+mn-cs"/>
            </a:endParaRPr>
          </a:p>
        </p:txBody>
      </p:sp>
    </p:spTree>
    <p:extLst>
      <p:ext uri="{BB962C8B-B14F-4D97-AF65-F5344CB8AC3E}">
        <p14:creationId xmlns:p14="http://schemas.microsoft.com/office/powerpoint/2010/main" val="2602390873"/>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ptional_Corporate_PPT_Template-Arial">
  <a:themeElements>
    <a:clrScheme name="EsriMarketing">
      <a:dk1>
        <a:sysClr val="windowText" lastClr="000000"/>
      </a:dk1>
      <a:lt1>
        <a:sysClr val="window" lastClr="FFFFFF"/>
      </a:lt1>
      <a:dk2>
        <a:srgbClr val="001446"/>
      </a:dk2>
      <a:lt2>
        <a:srgbClr val="FFFF96"/>
      </a:lt2>
      <a:accent1>
        <a:srgbClr val="A3CA4B"/>
      </a:accent1>
      <a:accent2>
        <a:srgbClr val="FAC15A"/>
      </a:accent2>
      <a:accent3>
        <a:srgbClr val="ED982D"/>
      </a:accent3>
      <a:accent4>
        <a:srgbClr val="5EB4E6"/>
      </a:accent4>
      <a:accent5>
        <a:srgbClr val="8DA3E8"/>
      </a:accent5>
      <a:accent6>
        <a:srgbClr val="B996D5"/>
      </a:accent6>
      <a:hlink>
        <a:srgbClr val="9BCDFF"/>
      </a:hlink>
      <a:folHlink>
        <a:srgbClr val="8C8C8C"/>
      </a:folHlink>
    </a:clrScheme>
    <a:fontScheme name="Esri-Arial">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none" lIns="91440" tIns="45720" rIns="91440" bIns="45720" numCol="1" rtlCol="0" anchor="ctr" anchorCtr="0" compatLnSpc="1">
        <a:prstTxWarp prst="textNoShape">
          <a:avLst/>
        </a:prstTxWarp>
      </a:bodyPr>
      <a:lstStyle>
        <a:defPPr algn="ctr" eaLnBrk="0" fontAlgn="base" hangingPunct="0">
          <a:spcBef>
            <a:spcPct val="0"/>
          </a:spcBef>
          <a:spcAft>
            <a:spcPct val="0"/>
          </a:spcAft>
          <a:defRPr sz="1400" b="1" dirty="0">
            <a:solidFill>
              <a:srgbClr val="000000"/>
            </a:solidFill>
            <a:latin typeface="Arial" charset="0"/>
            <a:ea typeface="ＭＳ Ｐゴシック" pitchFamily="16" charset="-128"/>
            <a:cs typeface="ＭＳ Ｐゴシック" pitchFamily="-97" charset="-128"/>
          </a:defRPr>
        </a:defPPr>
      </a:lstStyle>
      <a:style>
        <a:lnRef idx="1">
          <a:schemeClr val="accent1"/>
        </a:lnRef>
        <a:fillRef idx="3">
          <a:schemeClr val="accent1"/>
        </a:fillRef>
        <a:effectRef idx="2">
          <a:schemeClr val="accent1"/>
        </a:effectRef>
        <a:fontRef idx="minor">
          <a:schemeClr val="lt1"/>
        </a:fontRef>
      </a:style>
    </a:spDef>
    <a:lnDef>
      <a:spPr bwMode="auto">
        <a:noFill/>
        <a:ln w="19050" cap="flat" cmpd="sng" algn="ctr">
          <a:solidFill>
            <a:schemeClr val="tx2"/>
          </a:solidFill>
          <a:prstDash val="solid"/>
          <a:round/>
          <a:headEnd type="none" w="med" len="med"/>
          <a:tailEnd type="none" w="med" len="med"/>
        </a:ln>
        <a:effectLst/>
      </a:spPr>
      <a:bodyPr/>
      <a:lstStyle/>
    </a:lnDef>
    <a:txDef>
      <a:spPr>
        <a:noFill/>
        <a:effectLst/>
      </a:spPr>
      <a:bodyPr wrap="square" lIns="0" tIns="0" rIns="0" bIns="0" rtlCol="0">
        <a:noAutofit/>
      </a:bodyPr>
      <a:lstStyle>
        <a:defPPr algn="l" eaLnBrk="0" hangingPunct="0">
          <a:lnSpc>
            <a:spcPts val="1800"/>
          </a:lnSpc>
          <a:defRPr sz="1400" b="1" dirty="0" smtClean="0">
            <a:ea typeface="+mn-ea"/>
            <a:cs typeface="+mn-cs"/>
          </a:defRPr>
        </a:defPPr>
      </a:lstStyle>
    </a:txDef>
  </a:objectDefaults>
  <a:extraClrSchemeLst/>
</a:theme>
</file>

<file path=ppt/theme/theme2.xml><?xml version="1.0" encoding="utf-8"?>
<a:theme xmlns:a="http://schemas.openxmlformats.org/drawingml/2006/main" name="2_Optional_Corporate_PPT_Template-Arial">
  <a:themeElements>
    <a:clrScheme name="EsriMarketing">
      <a:dk1>
        <a:sysClr val="windowText" lastClr="000000"/>
      </a:dk1>
      <a:lt1>
        <a:sysClr val="window" lastClr="FFFFFF"/>
      </a:lt1>
      <a:dk2>
        <a:srgbClr val="001446"/>
      </a:dk2>
      <a:lt2>
        <a:srgbClr val="FFFF96"/>
      </a:lt2>
      <a:accent1>
        <a:srgbClr val="A3CA4B"/>
      </a:accent1>
      <a:accent2>
        <a:srgbClr val="FAC15A"/>
      </a:accent2>
      <a:accent3>
        <a:srgbClr val="ED982D"/>
      </a:accent3>
      <a:accent4>
        <a:srgbClr val="5EB4E6"/>
      </a:accent4>
      <a:accent5>
        <a:srgbClr val="8DA3E8"/>
      </a:accent5>
      <a:accent6>
        <a:srgbClr val="B996D5"/>
      </a:accent6>
      <a:hlink>
        <a:srgbClr val="9BCDFF"/>
      </a:hlink>
      <a:folHlink>
        <a:srgbClr val="8C8C8C"/>
      </a:folHlink>
    </a:clrScheme>
    <a:fontScheme name="Esri-Arial">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none" lIns="91440" tIns="45720" rIns="91440" bIns="45720" numCol="1" rtlCol="0" anchor="ctr" anchorCtr="0" compatLnSpc="1">
        <a:prstTxWarp prst="textNoShape">
          <a:avLst/>
        </a:prstTxWarp>
      </a:bodyPr>
      <a:lstStyle>
        <a:defPPr algn="ctr" eaLnBrk="0" fontAlgn="base" hangingPunct="0">
          <a:spcBef>
            <a:spcPct val="0"/>
          </a:spcBef>
          <a:spcAft>
            <a:spcPct val="0"/>
          </a:spcAft>
          <a:defRPr sz="1400" b="1" dirty="0">
            <a:solidFill>
              <a:srgbClr val="000000"/>
            </a:solidFill>
            <a:latin typeface="Arial" charset="0"/>
            <a:ea typeface="ＭＳ Ｐゴシック" pitchFamily="16" charset="-128"/>
            <a:cs typeface="ＭＳ Ｐゴシック" pitchFamily="-97" charset="-128"/>
          </a:defRPr>
        </a:defPPr>
      </a:lstStyle>
      <a:style>
        <a:lnRef idx="1">
          <a:schemeClr val="accent1"/>
        </a:lnRef>
        <a:fillRef idx="3">
          <a:schemeClr val="accent1"/>
        </a:fillRef>
        <a:effectRef idx="2">
          <a:schemeClr val="accent1"/>
        </a:effectRef>
        <a:fontRef idx="minor">
          <a:schemeClr val="lt1"/>
        </a:fontRef>
      </a:style>
    </a:spDef>
    <a:lnDef>
      <a:spPr bwMode="auto">
        <a:noFill/>
        <a:ln w="19050" cap="flat" cmpd="sng" algn="ctr">
          <a:solidFill>
            <a:schemeClr val="tx2"/>
          </a:solidFill>
          <a:prstDash val="solid"/>
          <a:round/>
          <a:headEnd type="none" w="med" len="med"/>
          <a:tailEnd type="none" w="med" len="med"/>
        </a:ln>
        <a:effectLst/>
      </a:spPr>
      <a:bodyPr/>
      <a:lstStyle/>
    </a:lnDef>
    <a:txDef>
      <a:spPr>
        <a:noFill/>
        <a:effectLst/>
      </a:spPr>
      <a:bodyPr wrap="square" lIns="0" tIns="0" rIns="0" bIns="0" rtlCol="0">
        <a:noAutofit/>
      </a:bodyPr>
      <a:lstStyle>
        <a:defPPr algn="l" eaLnBrk="0" hangingPunct="0">
          <a:lnSpc>
            <a:spcPts val="1800"/>
          </a:lnSpc>
          <a:defRPr sz="1400" b="1" dirty="0" smtClean="0">
            <a:ea typeface="+mn-ea"/>
            <a:cs typeface="+mn-cs"/>
          </a:defRPr>
        </a:defPPr>
      </a:lstStyle>
    </a:txDef>
  </a:objectDefaults>
  <a:extraClrSchemeLst/>
</a:theme>
</file>

<file path=ppt/theme/theme3.xml><?xml version="1.0" encoding="utf-8"?>
<a:theme xmlns:a="http://schemas.openxmlformats.org/drawingml/2006/main" name="1_Optional_Corporate_PPT_Template-Arial">
  <a:themeElements>
    <a:clrScheme name="EsriMarketing">
      <a:dk1>
        <a:sysClr val="windowText" lastClr="000000"/>
      </a:dk1>
      <a:lt1>
        <a:sysClr val="window" lastClr="FFFFFF"/>
      </a:lt1>
      <a:dk2>
        <a:srgbClr val="001446"/>
      </a:dk2>
      <a:lt2>
        <a:srgbClr val="FFFF96"/>
      </a:lt2>
      <a:accent1>
        <a:srgbClr val="A3CA4B"/>
      </a:accent1>
      <a:accent2>
        <a:srgbClr val="FAC15A"/>
      </a:accent2>
      <a:accent3>
        <a:srgbClr val="ED982D"/>
      </a:accent3>
      <a:accent4>
        <a:srgbClr val="5EB4E6"/>
      </a:accent4>
      <a:accent5>
        <a:srgbClr val="8DA3E8"/>
      </a:accent5>
      <a:accent6>
        <a:srgbClr val="B996D5"/>
      </a:accent6>
      <a:hlink>
        <a:srgbClr val="9BCDFF"/>
      </a:hlink>
      <a:folHlink>
        <a:srgbClr val="8C8C8C"/>
      </a:folHlink>
    </a:clrScheme>
    <a:fontScheme name="Esri-Arial">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none" lIns="91440" tIns="45720" rIns="91440" bIns="45720" numCol="1" rtlCol="0" anchor="ctr" anchorCtr="0" compatLnSpc="1">
        <a:prstTxWarp prst="textNoShape">
          <a:avLst/>
        </a:prstTxWarp>
      </a:bodyPr>
      <a:lstStyle>
        <a:defPPr algn="ctr" eaLnBrk="0" fontAlgn="base" hangingPunct="0">
          <a:spcBef>
            <a:spcPct val="0"/>
          </a:spcBef>
          <a:spcAft>
            <a:spcPct val="0"/>
          </a:spcAft>
          <a:defRPr sz="1400" b="1" dirty="0">
            <a:solidFill>
              <a:srgbClr val="000000"/>
            </a:solidFill>
            <a:latin typeface="Arial" charset="0"/>
            <a:ea typeface="ＭＳ Ｐゴシック" pitchFamily="16" charset="-128"/>
            <a:cs typeface="ＭＳ Ｐゴシック" pitchFamily="-97" charset="-128"/>
          </a:defRPr>
        </a:defPPr>
      </a:lstStyle>
      <a:style>
        <a:lnRef idx="1">
          <a:schemeClr val="accent1"/>
        </a:lnRef>
        <a:fillRef idx="3">
          <a:schemeClr val="accent1"/>
        </a:fillRef>
        <a:effectRef idx="2">
          <a:schemeClr val="accent1"/>
        </a:effectRef>
        <a:fontRef idx="minor">
          <a:schemeClr val="lt1"/>
        </a:fontRef>
      </a:style>
    </a:spDef>
    <a:lnDef>
      <a:spPr bwMode="auto">
        <a:noFill/>
        <a:ln w="19050" cap="flat" cmpd="sng" algn="ctr">
          <a:solidFill>
            <a:schemeClr val="tx2"/>
          </a:solidFill>
          <a:prstDash val="solid"/>
          <a:round/>
          <a:headEnd type="none" w="med" len="med"/>
          <a:tailEnd type="none" w="med" len="med"/>
        </a:ln>
        <a:effectLst/>
      </a:spPr>
      <a:bodyPr/>
      <a:lstStyle/>
    </a:lnDef>
    <a:txDef>
      <a:spPr>
        <a:noFill/>
        <a:effectLst/>
      </a:spPr>
      <a:bodyPr wrap="square" lIns="0" tIns="0" rIns="0" bIns="0" rtlCol="0">
        <a:noAutofit/>
      </a:bodyPr>
      <a:lstStyle>
        <a:defPPr algn="l" eaLnBrk="0" hangingPunct="0">
          <a:lnSpc>
            <a:spcPts val="1800"/>
          </a:lnSpc>
          <a:defRPr sz="1400" b="1" dirty="0" smtClean="0">
            <a:ea typeface="+mn-ea"/>
            <a:cs typeface="+mn-cs"/>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TotalTime>
  <Words>655</Words>
  <Application>Microsoft Office PowerPoint</Application>
  <PresentationFormat>On-screen Show (4:3)</PresentationFormat>
  <Paragraphs>99</Paragraphs>
  <Slides>8</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vt:i4>
      </vt:variant>
    </vt:vector>
  </HeadingPairs>
  <TitlesOfParts>
    <vt:vector size="18" baseType="lpstr">
      <vt:lpstr>ＭＳ Ｐゴシック</vt:lpstr>
      <vt:lpstr>Arial</vt:lpstr>
      <vt:lpstr>Avenir LT Std 55 Roman</vt:lpstr>
      <vt:lpstr>Avenir LT Std 65 Medium</vt:lpstr>
      <vt:lpstr>Avenir LT Std 85 Heavy</vt:lpstr>
      <vt:lpstr>Calibri</vt:lpstr>
      <vt:lpstr>Lucida Grande</vt:lpstr>
      <vt:lpstr>Optional_Corporate_PPT_Template-Arial</vt:lpstr>
      <vt:lpstr>2_Optional_Corporate_PPT_Template-Arial</vt:lpstr>
      <vt:lpstr>1_Optional_Corporate_PPT_Template-Arial</vt:lpstr>
      <vt:lpstr>Science is the key to improving our fresh water</vt:lpstr>
      <vt:lpstr>Four water problems to be solved</vt:lpstr>
      <vt:lpstr>How is new knowledge discovered?</vt:lpstr>
      <vt:lpstr>Deduction – Isaac Newton</vt:lpstr>
      <vt:lpstr>Computer Modeling as Deduction</vt:lpstr>
      <vt:lpstr>Experiment – Louis Pasteur</vt:lpstr>
      <vt:lpstr>Observation – Charles Darwin</vt:lpstr>
      <vt:lpstr>Integrating Modeling and Observations</vt:lpstr>
    </vt:vector>
  </TitlesOfParts>
  <Company>Cockrell School of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 water problems to be solved</dc:title>
  <dc:creator>Maidment, David R</dc:creator>
  <cp:lastModifiedBy>Maidment, David R</cp:lastModifiedBy>
  <cp:revision>7</cp:revision>
  <dcterms:created xsi:type="dcterms:W3CDTF">2017-05-28T20:43:53Z</dcterms:created>
  <dcterms:modified xsi:type="dcterms:W3CDTF">2017-05-29T21:10:55Z</dcterms:modified>
</cp:coreProperties>
</file>