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691" r:id="rId2"/>
    <p:sldMasterId id="2147483678" r:id="rId3"/>
    <p:sldMasterId id="2147483676" r:id="rId4"/>
  </p:sldMasterIdLst>
  <p:notesMasterIdLst>
    <p:notesMasterId r:id="rId21"/>
  </p:notesMasterIdLst>
  <p:handoutMasterIdLst>
    <p:handoutMasterId r:id="rId22"/>
  </p:handoutMasterIdLst>
  <p:sldIdLst>
    <p:sldId id="257" r:id="rId5"/>
    <p:sldId id="287" r:id="rId6"/>
    <p:sldId id="589" r:id="rId7"/>
    <p:sldId id="672" r:id="rId8"/>
    <p:sldId id="809" r:id="rId9"/>
    <p:sldId id="480" r:id="rId10"/>
    <p:sldId id="747" r:id="rId11"/>
    <p:sldId id="581" r:id="rId12"/>
    <p:sldId id="481" r:id="rId13"/>
    <p:sldId id="579" r:id="rId14"/>
    <p:sldId id="731" r:id="rId15"/>
    <p:sldId id="810" r:id="rId16"/>
    <p:sldId id="808" r:id="rId17"/>
    <p:sldId id="743" r:id="rId18"/>
    <p:sldId id="256" r:id="rId19"/>
    <p:sldId id="269" r:id="rId20"/>
  </p:sldIdLst>
  <p:sldSz cx="12192000" cy="6858000"/>
  <p:notesSz cx="6797675" cy="992822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6DC"/>
    <a:srgbClr val="EA5B0C"/>
    <a:srgbClr val="287793"/>
    <a:srgbClr val="DBE1E5"/>
    <a:srgbClr val="A6ACB0"/>
    <a:srgbClr val="E8ECEE"/>
    <a:srgbClr val="76B837"/>
    <a:srgbClr val="008067"/>
    <a:srgbClr val="EF7D00"/>
    <a:srgbClr val="AF1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31" autoAdjust="0"/>
    <p:restoredTop sz="84172" autoAdjust="0"/>
  </p:normalViewPr>
  <p:slideViewPr>
    <p:cSldViewPr showGuides="1">
      <p:cViewPr varScale="1">
        <p:scale>
          <a:sx n="137" d="100"/>
          <a:sy n="137" d="100"/>
        </p:scale>
        <p:origin x="1458" y="120"/>
      </p:cViewPr>
      <p:guideLst>
        <p:guide orient="horz" pos="2160"/>
        <p:guide pos="3840"/>
      </p:guideLst>
    </p:cSldViewPr>
  </p:slideViewPr>
  <p:notesTextViewPr>
    <p:cViewPr>
      <p:scale>
        <a:sx n="3" d="2"/>
        <a:sy n="3" d="2"/>
      </p:scale>
      <p:origin x="0" y="0"/>
    </p:cViewPr>
  </p:notesTextViewPr>
  <p:sorterViewPr>
    <p:cViewPr>
      <p:scale>
        <a:sx n="90" d="100"/>
        <a:sy n="90" d="100"/>
      </p:scale>
      <p:origin x="0" y="-1358"/>
    </p:cViewPr>
  </p:sorterViewPr>
  <p:notesViewPr>
    <p:cSldViewPr showGuides="1">
      <p:cViewPr varScale="1">
        <p:scale>
          <a:sx n="73" d="100"/>
          <a:sy n="73" d="100"/>
        </p:scale>
        <p:origin x="160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a:defRPr sz="1200"/>
            </a:lvl1pPr>
          </a:lstStyle>
          <a:p>
            <a:fld id="{8FEFAD64-3C40-44E1-AF1A-BEA879FAD313}" type="datetimeFigureOut">
              <a:rPr lang="de-DE" smtClean="0"/>
              <a:pPr/>
              <a:t>20.06.2022</a:t>
            </a:fld>
            <a:endParaRPr lang="en-GB" dirty="0"/>
          </a:p>
        </p:txBody>
      </p:sp>
      <p:sp>
        <p:nvSpPr>
          <p:cNvPr id="4" name="Fußzeilenplatzhalter 3"/>
          <p:cNvSpPr>
            <a:spLocks noGrp="1"/>
          </p:cNvSpPr>
          <p:nvPr>
            <p:ph type="ftr" sz="quarter" idx="2"/>
          </p:nvPr>
        </p:nvSpPr>
        <p:spPr>
          <a:xfrm>
            <a:off x="0" y="9430092"/>
            <a:ext cx="2945659" cy="498134"/>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3" y="9430092"/>
            <a:ext cx="2945659" cy="498134"/>
          </a:xfrm>
          <a:prstGeom prst="rect">
            <a:avLst/>
          </a:prstGeom>
        </p:spPr>
        <p:txBody>
          <a:bodyPr vert="horz" lIns="91440" tIns="45720" rIns="91440" bIns="45720" rtlCol="0" anchor="b"/>
          <a:lstStyle>
            <a:lvl1pPr algn="r">
              <a:defRPr sz="1200"/>
            </a:lvl1pPr>
          </a:lstStyle>
          <a:p>
            <a:fld id="{B3EB80CB-9862-4F3C-9E01-66F6B0E381F0}" type="slidenum">
              <a:rPr lang="de-DE" smtClean="0"/>
              <a:pPr/>
              <a:t>‹#›</a:t>
            </a:fld>
            <a:endParaRPr lang="en-GB" dirty="0"/>
          </a:p>
        </p:txBody>
      </p:sp>
    </p:spTree>
    <p:extLst>
      <p:ext uri="{BB962C8B-B14F-4D97-AF65-F5344CB8AC3E}">
        <p14:creationId xmlns:p14="http://schemas.microsoft.com/office/powerpoint/2010/main" val="374561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1"/>
            <a:ext cx="2945659" cy="498135"/>
          </a:xfrm>
          <a:prstGeom prst="rect">
            <a:avLst/>
          </a:prstGeom>
        </p:spPr>
        <p:txBody>
          <a:bodyPr vert="horz" lIns="91440" tIns="45720" rIns="91440" bIns="45720" rtlCol="0"/>
          <a:lstStyle>
            <a:lvl1pPr algn="r">
              <a:defRPr sz="1200"/>
            </a:lvl1pPr>
          </a:lstStyle>
          <a:p>
            <a:fld id="{3227A156-CC23-408C-8983-D863EE6AC8EF}" type="datetimeFigureOut">
              <a:rPr lang="de-DE" smtClean="0"/>
              <a:pPr/>
              <a:t>20.06.2022</a:t>
            </a:fld>
            <a:endParaRPr lang="en-GB" dirty="0"/>
          </a:p>
        </p:txBody>
      </p:sp>
      <p:sp>
        <p:nvSpPr>
          <p:cNvPr id="4" name="Folienbildplatzhalt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2"/>
            <a:ext cx="2945659" cy="498134"/>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30092"/>
            <a:ext cx="2945659" cy="498134"/>
          </a:xfrm>
          <a:prstGeom prst="rect">
            <a:avLst/>
          </a:prstGeom>
        </p:spPr>
        <p:txBody>
          <a:bodyPr vert="horz" lIns="91440" tIns="45720" rIns="91440" bIns="45720" rtlCol="0" anchor="b"/>
          <a:lstStyle>
            <a:lvl1pPr algn="r">
              <a:defRPr sz="1200"/>
            </a:lvl1pPr>
          </a:lstStyle>
          <a:p>
            <a:fld id="{8D2DBFBA-DED4-4D6A-B269-9B9E672161C5}" type="slidenum">
              <a:rPr lang="de-DE" smtClean="0"/>
              <a:pPr/>
              <a:t>‹#›</a:t>
            </a:fld>
            <a:endParaRPr lang="en-GB" dirty="0"/>
          </a:p>
        </p:txBody>
      </p:sp>
    </p:spTree>
    <p:extLst>
      <p:ext uri="{BB962C8B-B14F-4D97-AF65-F5344CB8AC3E}">
        <p14:creationId xmlns:p14="http://schemas.microsoft.com/office/powerpoint/2010/main" val="39657655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D2DBFBA-DED4-4D6A-B269-9B9E672161C5}" type="slidenum">
              <a:rPr lang="de-DE" smtClean="0"/>
              <a:pPr/>
              <a:t>1</a:t>
            </a:fld>
            <a:endParaRPr lang="en-GB" dirty="0"/>
          </a:p>
        </p:txBody>
      </p:sp>
    </p:spTree>
    <p:extLst>
      <p:ext uri="{BB962C8B-B14F-4D97-AF65-F5344CB8AC3E}">
        <p14:creationId xmlns:p14="http://schemas.microsoft.com/office/powerpoint/2010/main" val="2340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a:t>
            </a:r>
            <a:r>
              <a:rPr lang="en-US" baseline="30000" dirty="0"/>
              <a:t>th</a:t>
            </a:r>
            <a:r>
              <a:rPr lang="en-US" dirty="0"/>
              <a:t> of April 2006 Dean </a:t>
            </a:r>
            <a:r>
              <a:rPr lang="en-US" dirty="0" err="1"/>
              <a:t>Djokic</a:t>
            </a:r>
            <a:r>
              <a:rPr lang="en-US" dirty="0"/>
              <a:t> and myself met at the AWRA conference. Couple weeks later we are introduced to </a:t>
            </a:r>
            <a:br>
              <a:rPr lang="en-US" dirty="0"/>
            </a:br>
            <a:r>
              <a:rPr lang="en-US" dirty="0"/>
              <a:t>Dr. David Maidment who invited us to the GIS Hydro conference.</a:t>
            </a:r>
            <a:endParaRPr lang="de-DE" dirty="0"/>
          </a:p>
          <a:p>
            <a:r>
              <a:rPr lang="en-US" dirty="0"/>
              <a:t>9</a:t>
            </a:r>
            <a:r>
              <a:rPr lang="en-US" baseline="30000" dirty="0"/>
              <a:t>th</a:t>
            </a:r>
            <a:r>
              <a:rPr lang="en-US" dirty="0"/>
              <a:t> August 2006 David Maidment introduced us to CUAHSI which was the starting point for a closer collaboration.</a:t>
            </a:r>
            <a:endParaRPr lang="de-DE" dirty="0"/>
          </a:p>
          <a:p>
            <a:r>
              <a:rPr lang="en-US" dirty="0"/>
              <a:t>CUASHI’s </a:t>
            </a:r>
            <a:r>
              <a:rPr lang="en-US" dirty="0" err="1"/>
              <a:t>WaterOneFlow</a:t>
            </a:r>
            <a:r>
              <a:rPr lang="en-US" dirty="0"/>
              <a:t> did evolve to </a:t>
            </a:r>
            <a:r>
              <a:rPr lang="en-US" dirty="0" err="1"/>
              <a:t>WaterML</a:t>
            </a:r>
            <a:r>
              <a:rPr lang="en-US" dirty="0"/>
              <a:t> and SOS</a:t>
            </a:r>
            <a:endParaRPr lang="de-DE" dirty="0"/>
          </a:p>
          <a:p>
            <a:r>
              <a:rPr lang="en-US" dirty="0" err="1"/>
              <a:t>WaterML</a:t>
            </a:r>
            <a:r>
              <a:rPr lang="en-US" dirty="0"/>
              <a:t>, which has become the global standard information model for observational data by OGC. </a:t>
            </a:r>
          </a:p>
          <a:p>
            <a:r>
              <a:rPr lang="en-US" dirty="0"/>
              <a:t>Later this standards were implemented in </a:t>
            </a:r>
            <a:r>
              <a:rPr lang="en-US" dirty="0" err="1"/>
              <a:t>KiWIS</a:t>
            </a:r>
            <a:r>
              <a:rPr lang="en-US" dirty="0"/>
              <a:t> (Web Interoperability suite), which allows organizations to easily access data from a wide range of different date providers (</a:t>
            </a:r>
            <a:r>
              <a:rPr lang="en-US" dirty="0" err="1"/>
              <a:t>eg</a:t>
            </a:r>
            <a:r>
              <a:rPr lang="en-US" dirty="0"/>
              <a:t> USGS, NOA, HYDSTRA/WISKI users etc.). This enables organizations to get quickly a full picture of a situation based on data from all available sources.</a:t>
            </a:r>
            <a:endParaRPr lang="de-DE" dirty="0"/>
          </a:p>
          <a:p>
            <a:pPr lvl="0"/>
            <a:r>
              <a:rPr lang="en-US" dirty="0"/>
              <a:t>2012: Using this concepts bringing data together in one place was used to create the central Texas data hub for </a:t>
            </a:r>
            <a:r>
              <a:rPr lang="en-US" dirty="0" err="1"/>
              <a:t>Floodwarning</a:t>
            </a:r>
            <a:endParaRPr lang="en-US" dirty="0"/>
          </a:p>
          <a:p>
            <a:pPr lvl="0"/>
            <a:r>
              <a:rPr lang="en-US" dirty="0"/>
              <a:t>2016/2017: Concepts were used to build the National Water Model Portal for Texas which was tested during hurricane Harvey and copied to support the east coast with following hurricanes</a:t>
            </a:r>
            <a:endParaRPr lang="de-DE"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Beginning of November 2006 David Maidment has been to Australia, visiting CSIRO presenting the CUAHSI vision. Later some of his concepts were adopted for the national archive in Australia by BOM.</a:t>
            </a:r>
          </a:p>
          <a:p>
            <a:endParaRPr lang="de-DE" dirty="0"/>
          </a:p>
        </p:txBody>
      </p:sp>
      <p:sp>
        <p:nvSpPr>
          <p:cNvPr id="4" name="Slide Number Placeholder 3"/>
          <p:cNvSpPr>
            <a:spLocks noGrp="1"/>
          </p:cNvSpPr>
          <p:nvPr>
            <p:ph type="sldNum" sz="quarter" idx="5"/>
          </p:nvPr>
        </p:nvSpPr>
        <p:spPr/>
        <p:txBody>
          <a:bodyPr/>
          <a:lstStyle/>
          <a:p>
            <a:fld id="{8D2DBFBA-DED4-4D6A-B269-9B9E672161C5}" type="slidenum">
              <a:rPr lang="de-DE" smtClean="0"/>
              <a:pPr/>
              <a:t>2</a:t>
            </a:fld>
            <a:endParaRPr lang="en-GB" dirty="0"/>
          </a:p>
        </p:txBody>
      </p:sp>
    </p:spTree>
    <p:extLst>
      <p:ext uri="{BB962C8B-B14F-4D97-AF65-F5344CB8AC3E}">
        <p14:creationId xmlns:p14="http://schemas.microsoft.com/office/powerpoint/2010/main" val="117076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KiWIS</a:t>
            </a:r>
            <a:r>
              <a:rPr lang="de-DE" dirty="0"/>
              <a:t>: Was </a:t>
            </a:r>
            <a:r>
              <a:rPr lang="de-DE" dirty="0" err="1"/>
              <a:t>created</a:t>
            </a:r>
            <a:r>
              <a:rPr lang="de-DE" dirty="0"/>
              <a:t> in </a:t>
            </a:r>
            <a:r>
              <a:rPr lang="de-DE" dirty="0" err="1"/>
              <a:t>response</a:t>
            </a:r>
            <a:r>
              <a:rPr lang="de-DE" dirty="0"/>
              <a:t> </a:t>
            </a:r>
            <a:r>
              <a:rPr lang="de-DE" dirty="0" err="1"/>
              <a:t>to</a:t>
            </a:r>
            <a:r>
              <a:rPr lang="de-DE" dirty="0"/>
              <a:t> </a:t>
            </a:r>
            <a:r>
              <a:rPr lang="de-DE" dirty="0" err="1"/>
              <a:t>the</a:t>
            </a:r>
            <a:r>
              <a:rPr lang="de-DE" dirty="0"/>
              <a:t> CUASHI </a:t>
            </a:r>
            <a:r>
              <a:rPr lang="de-DE" dirty="0" err="1"/>
              <a:t>inititive</a:t>
            </a:r>
            <a:r>
              <a:rPr lang="de-DE" dirty="0"/>
              <a:t>.</a:t>
            </a:r>
          </a:p>
          <a:p>
            <a:r>
              <a:rPr lang="de-DE" dirty="0"/>
              <a:t>KISTERS </a:t>
            </a:r>
            <a:r>
              <a:rPr lang="de-DE" dirty="0" err="1"/>
              <a:t>created</a:t>
            </a:r>
            <a:r>
              <a:rPr lang="de-DE" dirty="0"/>
              <a:t> </a:t>
            </a:r>
            <a:r>
              <a:rPr lang="de-DE" dirty="0" err="1"/>
              <a:t>KiWIS</a:t>
            </a:r>
            <a:r>
              <a:rPr lang="de-DE" dirty="0"/>
              <a:t> </a:t>
            </a:r>
            <a:r>
              <a:rPr lang="de-DE" dirty="0" err="1"/>
              <a:t>to</a:t>
            </a:r>
            <a:r>
              <a:rPr lang="de-DE" dirty="0"/>
              <a:t> support </a:t>
            </a:r>
            <a:r>
              <a:rPr lang="de-DE" dirty="0" err="1"/>
              <a:t>WaterOneFlow</a:t>
            </a:r>
            <a:r>
              <a:rPr lang="de-DE" dirty="0"/>
              <a:t>, </a:t>
            </a:r>
            <a:r>
              <a:rPr lang="de-DE" dirty="0" err="1"/>
              <a:t>WaterML</a:t>
            </a:r>
            <a:r>
              <a:rPr lang="de-DE" dirty="0"/>
              <a:t> and SOS and </a:t>
            </a:r>
            <a:r>
              <a:rPr lang="de-DE" dirty="0" err="1"/>
              <a:t>others</a:t>
            </a:r>
            <a:r>
              <a:rPr lang="de-DE" dirty="0"/>
              <a:t>. </a:t>
            </a:r>
          </a:p>
          <a:p>
            <a:r>
              <a:rPr lang="de-DE" dirty="0" err="1"/>
              <a:t>Later</a:t>
            </a:r>
            <a:r>
              <a:rPr lang="de-DE" dirty="0"/>
              <a:t> </a:t>
            </a:r>
            <a:r>
              <a:rPr lang="de-DE" dirty="0" err="1"/>
              <a:t>KiWIS</a:t>
            </a:r>
            <a:r>
              <a:rPr lang="de-DE" dirty="0"/>
              <a:t> </a:t>
            </a:r>
            <a:r>
              <a:rPr lang="de-DE" dirty="0" err="1"/>
              <a:t>has</a:t>
            </a:r>
            <a:r>
              <a:rPr lang="de-DE" dirty="0"/>
              <a:t> </a:t>
            </a:r>
            <a:r>
              <a:rPr lang="de-DE" dirty="0" err="1"/>
              <a:t>continued</a:t>
            </a:r>
            <a:r>
              <a:rPr lang="de-DE" dirty="0"/>
              <a:t> </a:t>
            </a:r>
            <a:r>
              <a:rPr lang="de-DE" dirty="0" err="1"/>
              <a:t>to</a:t>
            </a:r>
            <a:r>
              <a:rPr lang="de-DE" dirty="0"/>
              <a:t> </a:t>
            </a:r>
            <a:r>
              <a:rPr lang="de-DE" dirty="0" err="1"/>
              <a:t>grow</a:t>
            </a:r>
            <a:r>
              <a:rPr lang="de-DE" dirty="0"/>
              <a:t> in </a:t>
            </a:r>
            <a:r>
              <a:rPr lang="de-DE" dirty="0" err="1"/>
              <a:t>features</a:t>
            </a:r>
            <a:r>
              <a:rPr lang="de-DE" dirty="0"/>
              <a:t> and </a:t>
            </a:r>
            <a:r>
              <a:rPr lang="de-DE" dirty="0" err="1"/>
              <a:t>functionality</a:t>
            </a:r>
            <a:r>
              <a:rPr lang="de-DE" dirty="0"/>
              <a:t>.</a:t>
            </a:r>
          </a:p>
        </p:txBody>
      </p:sp>
      <p:sp>
        <p:nvSpPr>
          <p:cNvPr id="4" name="Slide Number Placeholder 3"/>
          <p:cNvSpPr>
            <a:spLocks noGrp="1"/>
          </p:cNvSpPr>
          <p:nvPr>
            <p:ph type="sldNum" sz="quarter" idx="5"/>
          </p:nvPr>
        </p:nvSpPr>
        <p:spPr/>
        <p:txBody>
          <a:bodyPr/>
          <a:lstStyle/>
          <a:p>
            <a:fld id="{406BEFF6-6020-4D9E-86B7-532AC084F240}" type="slidenum">
              <a:rPr lang="en-US" smtClean="0"/>
              <a:t>4</a:t>
            </a:fld>
            <a:endParaRPr lang="en-US"/>
          </a:p>
        </p:txBody>
      </p:sp>
    </p:spTree>
    <p:extLst>
      <p:ext uri="{BB962C8B-B14F-4D97-AF65-F5344CB8AC3E}">
        <p14:creationId xmlns:p14="http://schemas.microsoft.com/office/powerpoint/2010/main" val="182609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06BEFF6-6020-4D9E-86B7-532AC084F240}" type="slidenum">
              <a:rPr lang="en-US" smtClean="0"/>
              <a:t>5</a:t>
            </a:fld>
            <a:endParaRPr lang="en-US"/>
          </a:p>
        </p:txBody>
      </p:sp>
    </p:spTree>
    <p:extLst>
      <p:ext uri="{BB962C8B-B14F-4D97-AF65-F5344CB8AC3E}">
        <p14:creationId xmlns:p14="http://schemas.microsoft.com/office/powerpoint/2010/main" val="4339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r>
              <a:rPr lang="de-DE" dirty="0"/>
              <a:t>2:07min</a:t>
            </a:r>
          </a:p>
          <a:p>
            <a:endParaRPr lang="de-DE" dirty="0"/>
          </a:p>
          <a:p>
            <a:r>
              <a:rPr lang="de-DE" dirty="0"/>
              <a:t>In </a:t>
            </a:r>
            <a:r>
              <a:rPr lang="de-DE" dirty="0" err="1"/>
              <a:t>the</a:t>
            </a:r>
            <a:r>
              <a:rPr lang="de-DE" dirty="0"/>
              <a:t> last </a:t>
            </a:r>
            <a:r>
              <a:rPr lang="de-DE" dirty="0" err="1"/>
              <a:t>year</a:t>
            </a:r>
            <a:r>
              <a:rPr lang="de-DE" dirty="0"/>
              <a:t> </a:t>
            </a:r>
            <a:r>
              <a:rPr lang="de-DE" dirty="0" err="1"/>
              <a:t>we</a:t>
            </a:r>
            <a:r>
              <a:rPr lang="de-DE" dirty="0"/>
              <a:t> also </a:t>
            </a:r>
            <a:r>
              <a:rPr lang="de-DE" dirty="0" err="1"/>
              <a:t>turned</a:t>
            </a:r>
            <a:r>
              <a:rPr lang="de-DE" baseline="0" dirty="0"/>
              <a:t> on </a:t>
            </a:r>
            <a:r>
              <a:rPr lang="de-DE" baseline="0" dirty="0" err="1"/>
              <a:t>the</a:t>
            </a:r>
            <a:r>
              <a:rPr lang="de-DE" baseline="0" dirty="0"/>
              <a:t> </a:t>
            </a:r>
            <a:r>
              <a:rPr lang="de-DE" baseline="0" dirty="0" err="1"/>
              <a:t>first</a:t>
            </a:r>
            <a:r>
              <a:rPr lang="de-DE" baseline="0" dirty="0"/>
              <a:t> </a:t>
            </a:r>
            <a:r>
              <a:rPr lang="de-DE" baseline="0" dirty="0" err="1"/>
              <a:t>Australian</a:t>
            </a:r>
            <a:r>
              <a:rPr lang="de-DE" baseline="0" dirty="0"/>
              <a:t> web </a:t>
            </a:r>
            <a:r>
              <a:rPr lang="de-DE" baseline="0" dirty="0" err="1"/>
              <a:t>based</a:t>
            </a:r>
            <a:r>
              <a:rPr lang="de-DE" baseline="0" dirty="0"/>
              <a:t> </a:t>
            </a:r>
            <a:r>
              <a:rPr lang="de-DE" baseline="0" dirty="0" err="1"/>
              <a:t>Water</a:t>
            </a:r>
            <a:r>
              <a:rPr lang="de-DE" baseline="0" dirty="0"/>
              <a:t> Archive </a:t>
            </a:r>
            <a:r>
              <a:rPr lang="de-DE" baseline="0" dirty="0" err="1"/>
              <a:t>solution</a:t>
            </a:r>
            <a:r>
              <a:rPr lang="de-DE" baseline="0" dirty="0"/>
              <a:t>. The </a:t>
            </a:r>
            <a:r>
              <a:rPr lang="de-DE" baseline="0" dirty="0" err="1"/>
              <a:t>system</a:t>
            </a:r>
            <a:r>
              <a:rPr lang="de-DE" baseline="0" dirty="0"/>
              <a:t> </a:t>
            </a:r>
            <a:r>
              <a:rPr lang="de-DE" baseline="0" dirty="0" err="1"/>
              <a:t>starts</a:t>
            </a:r>
            <a:r>
              <a:rPr lang="de-DE" baseline="0" dirty="0"/>
              <a:t> </a:t>
            </a:r>
            <a:r>
              <a:rPr lang="de-DE" baseline="0" dirty="0" err="1"/>
              <a:t>with</a:t>
            </a:r>
            <a:r>
              <a:rPr lang="de-DE" baseline="0" dirty="0"/>
              <a:t> </a:t>
            </a:r>
            <a:r>
              <a:rPr lang="de-DE" baseline="0" dirty="0" err="1"/>
              <a:t>several</a:t>
            </a:r>
            <a:r>
              <a:rPr lang="de-DE" baseline="0" dirty="0"/>
              <a:t> </a:t>
            </a:r>
            <a:r>
              <a:rPr lang="de-DE" baseline="0" dirty="0" err="1"/>
              <a:t>thousands</a:t>
            </a:r>
            <a:r>
              <a:rPr lang="de-DE" baseline="0" dirty="0"/>
              <a:t> </a:t>
            </a:r>
            <a:r>
              <a:rPr lang="de-DE" baseline="0" dirty="0" err="1"/>
              <a:t>of</a:t>
            </a:r>
            <a:r>
              <a:rPr lang="de-DE" baseline="0" dirty="0"/>
              <a:t> </a:t>
            </a:r>
            <a:r>
              <a:rPr lang="de-DE" baseline="0" dirty="0" err="1"/>
              <a:t>station</a:t>
            </a:r>
            <a:r>
              <a:rPr lang="de-DE" baseline="0" dirty="0"/>
              <a:t> </a:t>
            </a:r>
            <a:r>
              <a:rPr lang="de-DE" baseline="0" dirty="0" err="1"/>
              <a:t>and</a:t>
            </a:r>
            <a:r>
              <a:rPr lang="de-DE" baseline="0" dirty="0"/>
              <a:t> will </a:t>
            </a:r>
            <a:r>
              <a:rPr lang="de-DE" baseline="0" dirty="0" err="1"/>
              <a:t>increase</a:t>
            </a:r>
            <a:r>
              <a:rPr lang="de-DE" baseline="0" dirty="0"/>
              <a:t> </a:t>
            </a:r>
            <a:r>
              <a:rPr lang="de-DE" baseline="0" dirty="0" err="1"/>
              <a:t>to</a:t>
            </a:r>
            <a:r>
              <a:rPr lang="de-DE" baseline="0" dirty="0"/>
              <a:t> </a:t>
            </a:r>
            <a:r>
              <a:rPr lang="de-DE" baseline="0" dirty="0" err="1"/>
              <a:t>up</a:t>
            </a:r>
            <a:r>
              <a:rPr lang="de-DE" baseline="0" dirty="0"/>
              <a:t> </a:t>
            </a:r>
            <a:r>
              <a:rPr lang="de-DE" baseline="0" dirty="0" err="1"/>
              <a:t>to</a:t>
            </a:r>
            <a:r>
              <a:rPr lang="de-DE" baseline="0" dirty="0"/>
              <a:t> 20.000 </a:t>
            </a:r>
            <a:r>
              <a:rPr lang="de-DE" baseline="0" dirty="0" err="1"/>
              <a:t>stations</a:t>
            </a:r>
            <a:r>
              <a:rPr lang="de-DE" baseline="0" dirty="0"/>
              <a:t>. </a:t>
            </a:r>
            <a:r>
              <a:rPr lang="de-DE" baseline="0" dirty="0" err="1"/>
              <a:t>We</a:t>
            </a:r>
            <a:r>
              <a:rPr lang="de-DE" baseline="0" dirty="0"/>
              <a:t> </a:t>
            </a:r>
            <a:r>
              <a:rPr lang="de-DE" baseline="0" dirty="0" err="1"/>
              <a:t>cluster</a:t>
            </a:r>
            <a:r>
              <a:rPr lang="de-DE" baseline="0" dirty="0"/>
              <a:t> </a:t>
            </a:r>
            <a:r>
              <a:rPr lang="de-DE" baseline="0" dirty="0" err="1"/>
              <a:t>the</a:t>
            </a:r>
            <a:r>
              <a:rPr lang="de-DE" baseline="0" dirty="0"/>
              <a:t> </a:t>
            </a:r>
            <a:r>
              <a:rPr lang="de-DE" baseline="0" dirty="0" err="1"/>
              <a:t>points</a:t>
            </a:r>
            <a:r>
              <a:rPr lang="de-DE" baseline="0" dirty="0"/>
              <a:t> in </a:t>
            </a:r>
            <a:r>
              <a:rPr lang="de-DE" baseline="0" dirty="0" err="1"/>
              <a:t>the</a:t>
            </a:r>
            <a:r>
              <a:rPr lang="de-DE" baseline="0" dirty="0"/>
              <a:t> </a:t>
            </a:r>
            <a:r>
              <a:rPr lang="de-DE" baseline="0" dirty="0" err="1"/>
              <a:t>map</a:t>
            </a:r>
            <a:r>
              <a:rPr lang="de-DE" baseline="0" dirty="0"/>
              <a:t> </a:t>
            </a:r>
            <a:r>
              <a:rPr lang="de-DE" baseline="0" dirty="0" err="1"/>
              <a:t>for</a:t>
            </a:r>
            <a:r>
              <a:rPr lang="de-DE" baseline="0" dirty="0"/>
              <a:t> </a:t>
            </a:r>
            <a:r>
              <a:rPr lang="de-DE" baseline="0" dirty="0" err="1"/>
              <a:t>better</a:t>
            </a:r>
            <a:r>
              <a:rPr lang="de-DE" baseline="0" dirty="0"/>
              <a:t> </a:t>
            </a:r>
            <a:r>
              <a:rPr lang="de-DE" baseline="0" dirty="0" err="1"/>
              <a:t>navigation</a:t>
            </a:r>
            <a:r>
              <a:rPr lang="de-DE" baseline="0" dirty="0"/>
              <a:t>. </a:t>
            </a:r>
            <a:r>
              <a:rPr lang="de-DE" baseline="0" dirty="0" err="1"/>
              <a:t>Each</a:t>
            </a:r>
            <a:r>
              <a:rPr lang="de-DE" baseline="0" dirty="0"/>
              <a:t> </a:t>
            </a:r>
            <a:r>
              <a:rPr lang="de-DE" baseline="0" dirty="0" err="1"/>
              <a:t>station</a:t>
            </a:r>
            <a:r>
              <a:rPr lang="de-DE" baseline="0" dirty="0"/>
              <a:t> </a:t>
            </a:r>
            <a:r>
              <a:rPr lang="de-DE" baseline="0" dirty="0" err="1"/>
              <a:t>has</a:t>
            </a:r>
            <a:r>
              <a:rPr lang="de-DE" baseline="0" dirty="0"/>
              <a:t> in individual </a:t>
            </a:r>
            <a:r>
              <a:rPr lang="de-DE" baseline="0" dirty="0" err="1"/>
              <a:t>station</a:t>
            </a:r>
            <a:r>
              <a:rPr lang="de-DE" baseline="0" dirty="0"/>
              <a:t> </a:t>
            </a:r>
            <a:r>
              <a:rPr lang="de-DE" baseline="0" dirty="0" err="1"/>
              <a:t>widget</a:t>
            </a:r>
            <a:r>
              <a:rPr lang="de-DE" baseline="0" dirty="0"/>
              <a:t> </a:t>
            </a:r>
            <a:r>
              <a:rPr lang="de-DE" baseline="0" dirty="0" err="1"/>
              <a:t>with</a:t>
            </a:r>
            <a:r>
              <a:rPr lang="de-DE" baseline="0" dirty="0"/>
              <a:t> </a:t>
            </a:r>
            <a:r>
              <a:rPr lang="de-DE" baseline="0" dirty="0" err="1"/>
              <a:t>several</a:t>
            </a:r>
            <a:r>
              <a:rPr lang="de-DE" baseline="0" dirty="0"/>
              <a:t> web-</a:t>
            </a:r>
            <a:r>
              <a:rPr lang="de-DE" baseline="0" dirty="0" err="1"/>
              <a:t>based</a:t>
            </a:r>
            <a:r>
              <a:rPr lang="de-DE" baseline="0" dirty="0"/>
              <a:t> </a:t>
            </a:r>
            <a:r>
              <a:rPr lang="de-DE" baseline="0" dirty="0" err="1"/>
              <a:t>report</a:t>
            </a:r>
            <a:r>
              <a:rPr lang="de-DE" baseline="0" dirty="0"/>
              <a:t> </a:t>
            </a:r>
            <a:r>
              <a:rPr lang="de-DE" baseline="0" dirty="0" err="1"/>
              <a:t>types</a:t>
            </a:r>
            <a:r>
              <a:rPr lang="de-DE" baseline="0" dirty="0"/>
              <a:t>.</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The </a:t>
            </a:r>
            <a:r>
              <a:rPr lang="de-DE" baseline="0" dirty="0" err="1"/>
              <a:t>solution</a:t>
            </a:r>
            <a:r>
              <a:rPr lang="de-DE" baseline="0" dirty="0"/>
              <a:t> </a:t>
            </a:r>
            <a:r>
              <a:rPr lang="de-DE" baseline="0" dirty="0" err="1"/>
              <a:t>is</a:t>
            </a:r>
            <a:r>
              <a:rPr lang="de-DE" baseline="0" dirty="0"/>
              <a:t> </a:t>
            </a:r>
            <a:r>
              <a:rPr lang="de-DE" baseline="0" dirty="0" err="1"/>
              <a:t>designed</a:t>
            </a:r>
            <a:r>
              <a:rPr lang="de-DE" baseline="0" dirty="0"/>
              <a:t> </a:t>
            </a:r>
            <a:r>
              <a:rPr lang="de-DE" baseline="0" dirty="0" err="1"/>
              <a:t>for</a:t>
            </a:r>
            <a:r>
              <a:rPr lang="de-DE" baseline="0" dirty="0"/>
              <a:t> </a:t>
            </a:r>
            <a:r>
              <a:rPr lang="de-DE" baseline="0" dirty="0" err="1"/>
              <a:t>archived</a:t>
            </a:r>
            <a:r>
              <a:rPr lang="de-DE" baseline="0" dirty="0"/>
              <a:t> </a:t>
            </a:r>
            <a:r>
              <a:rPr lang="de-DE" baseline="0" dirty="0" err="1"/>
              <a:t>information</a:t>
            </a:r>
            <a:r>
              <a:rPr lang="de-DE" baseline="0" dirty="0"/>
              <a:t> </a:t>
            </a:r>
            <a:r>
              <a:rPr lang="de-DE" baseline="0" dirty="0" err="1"/>
              <a:t>providing</a:t>
            </a:r>
            <a:r>
              <a:rPr lang="de-DE" baseline="0" dirty="0"/>
              <a:t> (</a:t>
            </a:r>
            <a:r>
              <a:rPr lang="de-DE" baseline="0" dirty="0" err="1"/>
              <a:t>and</a:t>
            </a:r>
            <a:r>
              <a:rPr lang="de-DE" baseline="0" dirty="0"/>
              <a:t> not </a:t>
            </a:r>
            <a:r>
              <a:rPr lang="de-DE" baseline="0" dirty="0" err="1"/>
              <a:t>flood</a:t>
            </a:r>
            <a:r>
              <a:rPr lang="de-DE" baseline="0" dirty="0"/>
              <a:t> </a:t>
            </a:r>
            <a:r>
              <a:rPr lang="de-DE" baseline="0" dirty="0" err="1"/>
              <a:t>warning</a:t>
            </a:r>
            <a:r>
              <a:rPr lang="de-DE" baseline="0" dirty="0"/>
              <a:t>).</a:t>
            </a:r>
            <a:endParaRPr lang="en-US" dirty="0"/>
          </a:p>
        </p:txBody>
      </p:sp>
      <p:sp>
        <p:nvSpPr>
          <p:cNvPr id="4" name="Foliennummernplatzhalter 3"/>
          <p:cNvSpPr>
            <a:spLocks noGrp="1"/>
          </p:cNvSpPr>
          <p:nvPr>
            <p:ph type="sldNum" sz="quarter" idx="10"/>
          </p:nvPr>
        </p:nvSpPr>
        <p:spPr/>
        <p:txBody>
          <a:bodyPr/>
          <a:lstStyle/>
          <a:p>
            <a:pPr>
              <a:defRPr/>
            </a:pPr>
            <a:fld id="{1B497861-8757-483E-9B42-AE4D87B99F42}" type="slidenum">
              <a:rPr lang="en-GB" smtClean="0"/>
              <a:pPr>
                <a:defRPr/>
              </a:pPr>
              <a:t>7</a:t>
            </a:fld>
            <a:endParaRPr lang="en-GB"/>
          </a:p>
        </p:txBody>
      </p:sp>
    </p:spTree>
    <p:extLst>
      <p:ext uri="{BB962C8B-B14F-4D97-AF65-F5344CB8AC3E}">
        <p14:creationId xmlns:p14="http://schemas.microsoft.com/office/powerpoint/2010/main" val="117175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8D2DBFBA-DED4-4D6A-B269-9B9E672161C5}" type="slidenum">
              <a:rPr lang="de-DE" smtClean="0"/>
              <a:t>14</a:t>
            </a:fld>
            <a:endParaRPr lang="de-DE"/>
          </a:p>
        </p:txBody>
      </p:sp>
    </p:spTree>
    <p:extLst>
      <p:ext uri="{BB962C8B-B14F-4D97-AF65-F5344CB8AC3E}">
        <p14:creationId xmlns:p14="http://schemas.microsoft.com/office/powerpoint/2010/main" val="177409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notes"/>
          <p:cNvSpPr>
            <a:spLocks noGrp="1" noRot="1" noChangeAspect="1"/>
          </p:cNvSpPr>
          <p:nvPr>
            <p:ph type="sldImg" idx="2"/>
          </p:nvPr>
        </p:nvSpPr>
        <p:spPr>
          <a:xfrm>
            <a:off x="-2103438" y="1001713"/>
            <a:ext cx="8902701" cy="5008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p:notes"/>
          <p:cNvSpPr txBox="1">
            <a:spLocks noGrp="1"/>
          </p:cNvSpPr>
          <p:nvPr>
            <p:ph type="body" idx="1"/>
          </p:nvPr>
        </p:nvSpPr>
        <p:spPr>
          <a:xfrm>
            <a:off x="469555" y="6343677"/>
            <a:ext cx="3756438" cy="6009799"/>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I would like to take the opportunity to thank you for the outstanding cooperation. </a:t>
            </a:r>
          </a:p>
          <a:p>
            <a:r>
              <a:rPr lang="en-US" sz="1200" kern="1200" dirty="0">
                <a:solidFill>
                  <a:schemeClr val="tx1"/>
                </a:solidFill>
                <a:effectLst/>
                <a:latin typeface="+mn-lt"/>
                <a:ea typeface="+mn-ea"/>
                <a:cs typeface="+mn-cs"/>
              </a:rPr>
              <a:t>We were allowed to cooperate with you in important projects for the international water industry. The cooperation has always been very constructive and cooperative. Sometimes you threw so many balls that it was hard to catch them all. But with your dedicated, humble and inspiring attitude you kept everybody motivated and on track.</a:t>
            </a:r>
          </a:p>
          <a:p>
            <a:endParaRPr lang="de-D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D2DBFBA-DED4-4D6A-B269-9B9E672161C5}" type="slidenum">
              <a:rPr lang="de-DE" smtClean="0"/>
              <a:pPr/>
              <a:t>16</a:t>
            </a:fld>
            <a:endParaRPr lang="en-GB" dirty="0"/>
          </a:p>
        </p:txBody>
      </p:sp>
    </p:spTree>
    <p:extLst>
      <p:ext uri="{BB962C8B-B14F-4D97-AF65-F5344CB8AC3E}">
        <p14:creationId xmlns:p14="http://schemas.microsoft.com/office/powerpoint/2010/main" val="1858107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splash">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0" y="0"/>
            <a:ext cx="12192000" cy="6858000"/>
          </a:xfrm>
          <a:prstGeom prst="rect">
            <a:avLst/>
          </a:prstGeom>
        </p:spPr>
      </p:pic>
      <p:sp>
        <p:nvSpPr>
          <p:cNvPr id="3" name="Subtitle 2"/>
          <p:cNvSpPr>
            <a:spLocks noGrp="1"/>
          </p:cNvSpPr>
          <p:nvPr>
            <p:ph type="subTitle" idx="1" hasCustomPrompt="1"/>
          </p:nvPr>
        </p:nvSpPr>
        <p:spPr bwMode="gray">
          <a:xfrm>
            <a:off x="479426" y="6017343"/>
            <a:ext cx="10801351" cy="364408"/>
          </a:xfrm>
        </p:spPr>
        <p:txBody>
          <a:bodyPr anchor="b"/>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err="1"/>
              <a:t>Author</a:t>
            </a:r>
            <a:r>
              <a:rPr lang="de-DE" dirty="0"/>
              <a:t> / Speaker / </a:t>
            </a:r>
            <a:r>
              <a:rPr lang="de-DE" dirty="0" err="1"/>
              <a:t>Subtitle</a:t>
            </a:r>
            <a:r>
              <a:rPr lang="de-DE" dirty="0"/>
              <a:t> (1 </a:t>
            </a:r>
            <a:r>
              <a:rPr lang="de-DE" dirty="0" err="1"/>
              <a:t>line</a:t>
            </a:r>
            <a:r>
              <a:rPr lang="de-DE" dirty="0"/>
              <a:t>)</a:t>
            </a:r>
          </a:p>
        </p:txBody>
      </p:sp>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042378" y="728528"/>
            <a:ext cx="1238399" cy="201600"/>
          </a:xfrm>
          <a:prstGeom prst="rect">
            <a:avLst/>
          </a:prstGeom>
        </p:spPr>
      </p:pic>
      <p:sp>
        <p:nvSpPr>
          <p:cNvPr id="13" name="Titel 12"/>
          <p:cNvSpPr>
            <a:spLocks noGrp="1"/>
          </p:cNvSpPr>
          <p:nvPr>
            <p:ph type="ctrTitle" hasCustomPrompt="1"/>
          </p:nvPr>
        </p:nvSpPr>
        <p:spPr bwMode="gray">
          <a:xfrm>
            <a:off x="2" y="4270952"/>
            <a:ext cx="11280775"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accent2">
                  <a:alpha val="50000"/>
                </a:schemeClr>
              </a:gs>
              <a:gs pos="100000">
                <a:schemeClr val="accent1">
                  <a:alpha val="50000"/>
                </a:schemeClr>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bg1"/>
                </a:solidFill>
              </a:defRPr>
            </a:lvl1pPr>
          </a:lstStyle>
          <a:p>
            <a:r>
              <a:rPr lang="de-DE" dirty="0" err="1"/>
              <a:t>Presentation</a:t>
            </a:r>
            <a:r>
              <a:rPr lang="de-DE" dirty="0"/>
              <a:t> title </a:t>
            </a:r>
            <a:br>
              <a:rPr lang="de-DE" dirty="0"/>
            </a:br>
            <a:r>
              <a:rPr lang="de-DE" dirty="0"/>
              <a:t>(1 </a:t>
            </a:r>
            <a:r>
              <a:rPr lang="de-DE" dirty="0" err="1"/>
              <a:t>or</a:t>
            </a:r>
            <a:r>
              <a:rPr lang="de-DE" dirty="0"/>
              <a:t> 2 </a:t>
            </a:r>
            <a:r>
              <a:rPr lang="de-DE" dirty="0" err="1"/>
              <a:t>lines</a:t>
            </a:r>
            <a:r>
              <a:rPr lang="de-DE" dirty="0"/>
              <a:t>)</a:t>
            </a:r>
          </a:p>
        </p:txBody>
      </p:sp>
    </p:spTree>
    <p:extLst>
      <p:ext uri="{BB962C8B-B14F-4D97-AF65-F5344CB8AC3E}">
        <p14:creationId xmlns:p14="http://schemas.microsoft.com/office/powerpoint/2010/main" val="90705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dirty="0"/>
              <a:t>Titelmasterformat durch Klicken bearbeiten</a:t>
            </a:r>
          </a:p>
        </p:txBody>
      </p:sp>
      <p:sp>
        <p:nvSpPr>
          <p:cNvPr id="3" name="Datumsplatzhalter 2"/>
          <p:cNvSpPr>
            <a:spLocks noGrp="1"/>
          </p:cNvSpPr>
          <p:nvPr>
            <p:ph type="dt" sz="half" idx="10"/>
          </p:nvPr>
        </p:nvSpPr>
        <p:spPr bwMode="gray"/>
        <p:txBody>
          <a:bodyPr/>
          <a:lstStyle/>
          <a:p>
            <a:fld id="{71AF9941-EF17-4BFE-9620-4CC2AB03C36F}"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6" name="Textplatzhalter 8"/>
          <p:cNvSpPr>
            <a:spLocks noGrp="1"/>
          </p:cNvSpPr>
          <p:nvPr>
            <p:ph type="body" sz="quarter" idx="14"/>
          </p:nvPr>
        </p:nvSpPr>
        <p:spPr bwMode="gray">
          <a:xfrm>
            <a:off x="478999" y="1276524"/>
            <a:ext cx="8233948" cy="211139"/>
          </a:xfrm>
        </p:spPr>
        <p:txBody>
          <a:bodyPr/>
          <a:lstStyle>
            <a:lvl1pPr marL="0" indent="0">
              <a:lnSpc>
                <a:spcPct val="100000"/>
              </a:lnSpc>
              <a:buFontTx/>
              <a:buNone/>
              <a:defRPr sz="2000">
                <a:solidFill>
                  <a:schemeClr val="tx2"/>
                </a:solidFill>
              </a:defRPr>
            </a:lvl1pPr>
            <a:lvl2pPr marL="215995" indent="0">
              <a:buFontTx/>
              <a:buNone/>
              <a:defRPr/>
            </a:lvl2pPr>
            <a:lvl3pPr marL="431989" indent="0">
              <a:buFontTx/>
              <a:buNone/>
              <a:defRPr/>
            </a:lvl3pPr>
            <a:lvl4pPr marL="647984" indent="0">
              <a:buFontTx/>
              <a:buNone/>
              <a:defRPr/>
            </a:lvl4pPr>
            <a:lvl5pPr marL="863978" indent="0">
              <a:buFontTx/>
              <a:buNone/>
              <a:defRPr/>
            </a:lvl5pPr>
          </a:lstStyle>
          <a:p>
            <a:pPr lvl="0"/>
            <a:r>
              <a:rPr lang="de-DE" dirty="0"/>
              <a:t>Textmasterformat bearbeiten</a:t>
            </a:r>
          </a:p>
        </p:txBody>
      </p:sp>
    </p:spTree>
    <p:extLst>
      <p:ext uri="{BB962C8B-B14F-4D97-AF65-F5344CB8AC3E}">
        <p14:creationId xmlns:p14="http://schemas.microsoft.com/office/powerpoint/2010/main" val="47993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ntents and colored box">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6" y="260350"/>
            <a:ext cx="8233520" cy="756000"/>
          </a:xfrm>
        </p:spPr>
        <p:txBody>
          <a:bodyPr/>
          <a:lstStyle/>
          <a:p>
            <a:r>
              <a:rPr lang="de-DE" dirty="0"/>
              <a:t>Titelmasterformat durch Klicken bearbeiten</a:t>
            </a:r>
          </a:p>
        </p:txBody>
      </p:sp>
      <p:sp>
        <p:nvSpPr>
          <p:cNvPr id="3" name="Datumsplatzhalter 2"/>
          <p:cNvSpPr>
            <a:spLocks noGrp="1"/>
          </p:cNvSpPr>
          <p:nvPr>
            <p:ph type="dt" sz="half" idx="10"/>
          </p:nvPr>
        </p:nvSpPr>
        <p:spPr bwMode="gray"/>
        <p:txBody>
          <a:bodyPr/>
          <a:lstStyle/>
          <a:p>
            <a:fld id="{1A5E22F6-7AB8-49F6-A27D-6A58EC723DEA}"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6" name="Inhaltsplatzhalter 6"/>
          <p:cNvSpPr>
            <a:spLocks noGrp="1"/>
          </p:cNvSpPr>
          <p:nvPr>
            <p:ph sz="quarter" idx="13"/>
          </p:nvPr>
        </p:nvSpPr>
        <p:spPr bwMode="gray">
          <a:xfrm>
            <a:off x="479425" y="1773239"/>
            <a:ext cx="5184776" cy="4608512"/>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p:cNvSpPr>
            <a:spLocks noGrp="1"/>
          </p:cNvSpPr>
          <p:nvPr>
            <p:ph sz="quarter" idx="16"/>
          </p:nvPr>
        </p:nvSpPr>
        <p:spPr bwMode="gray">
          <a:xfrm>
            <a:off x="6096000" y="1773239"/>
            <a:ext cx="5184775" cy="205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4" name="Textplatzhalter 23"/>
          <p:cNvSpPr>
            <a:spLocks noGrp="1" noChangeAspect="1"/>
          </p:cNvSpPr>
          <p:nvPr>
            <p:ph type="body" sz="quarter" idx="15"/>
          </p:nvPr>
        </p:nvSpPr>
        <p:spPr bwMode="gray">
          <a:xfrm>
            <a:off x="6096000" y="4197246"/>
            <a:ext cx="5184776" cy="2184502"/>
          </a:xfrm>
          <a:custGeom>
            <a:avLst/>
            <a:gdLst>
              <a:gd name="connsiteX0" fmla="*/ 0 w 4968875"/>
              <a:gd name="connsiteY0" fmla="*/ 0 h 2093536"/>
              <a:gd name="connsiteX1" fmla="*/ 4968875 w 4968875"/>
              <a:gd name="connsiteY1" fmla="*/ 0 h 2093536"/>
              <a:gd name="connsiteX2" fmla="*/ 4968875 w 4968875"/>
              <a:gd name="connsiteY2" fmla="*/ 51615 h 2093536"/>
              <a:gd name="connsiteX3" fmla="*/ 4968875 w 4968875"/>
              <a:gd name="connsiteY3" fmla="*/ 274050 h 2093536"/>
              <a:gd name="connsiteX4" fmla="*/ 4968875 w 4968875"/>
              <a:gd name="connsiteY4" fmla="*/ 1180353 h 2093536"/>
              <a:gd name="connsiteX5" fmla="*/ 4968875 w 4968875"/>
              <a:gd name="connsiteY5" fmla="*/ 1565284 h 2093536"/>
              <a:gd name="connsiteX6" fmla="*/ 4968875 w 4968875"/>
              <a:gd name="connsiteY6" fmla="*/ 1781233 h 2093536"/>
              <a:gd name="connsiteX7" fmla="*/ 4656572 w 4968875"/>
              <a:gd name="connsiteY7" fmla="*/ 2093536 h 2093536"/>
              <a:gd name="connsiteX8" fmla="*/ 4352078 w 4968875"/>
              <a:gd name="connsiteY8" fmla="*/ 2093536 h 2093536"/>
              <a:gd name="connsiteX9" fmla="*/ 4055692 w 4968875"/>
              <a:gd name="connsiteY9" fmla="*/ 2093536 h 2093536"/>
              <a:gd name="connsiteX10" fmla="*/ 0 w 4968875"/>
              <a:gd name="connsiteY10" fmla="*/ 2093536 h 2093536"/>
              <a:gd name="connsiteX11" fmla="*/ 0 w 4968875"/>
              <a:gd name="connsiteY11" fmla="*/ 274050 h 2093536"/>
              <a:gd name="connsiteX12" fmla="*/ 0 w 4968875"/>
              <a:gd name="connsiteY12" fmla="*/ 51615 h 209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875" h="2093536">
                <a:moveTo>
                  <a:pt x="0" y="0"/>
                </a:moveTo>
                <a:lnTo>
                  <a:pt x="4968875" y="0"/>
                </a:lnTo>
                <a:lnTo>
                  <a:pt x="4968875" y="51615"/>
                </a:lnTo>
                <a:lnTo>
                  <a:pt x="4968875" y="274050"/>
                </a:lnTo>
                <a:lnTo>
                  <a:pt x="4968875" y="1180353"/>
                </a:lnTo>
                <a:lnTo>
                  <a:pt x="4968875" y="1565284"/>
                </a:lnTo>
                <a:lnTo>
                  <a:pt x="4968875" y="1781233"/>
                </a:lnTo>
                <a:cubicBezTo>
                  <a:pt x="4968875" y="1953713"/>
                  <a:pt x="4829052" y="2093536"/>
                  <a:pt x="4656572" y="2093536"/>
                </a:cubicBezTo>
                <a:lnTo>
                  <a:pt x="4352078" y="2093536"/>
                </a:lnTo>
                <a:lnTo>
                  <a:pt x="4055692" y="2093536"/>
                </a:lnTo>
                <a:lnTo>
                  <a:pt x="0" y="2093536"/>
                </a:lnTo>
                <a:lnTo>
                  <a:pt x="0" y="274050"/>
                </a:lnTo>
                <a:lnTo>
                  <a:pt x="0" y="51615"/>
                </a:lnTo>
                <a:close/>
              </a:path>
            </a:pathLst>
          </a:custGeom>
          <a:solidFill>
            <a:schemeClr val="bg2"/>
          </a:solidFill>
          <a:ln>
            <a:noFill/>
          </a:ln>
        </p:spPr>
        <p:txBody>
          <a:bodyPr wrap="square" lIns="108000" tIns="72000" rIns="108000" bIns="72000" anchor="ctr">
            <a:noAutofit/>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5" name="Textplatzhalter 8"/>
          <p:cNvSpPr>
            <a:spLocks noGrp="1"/>
          </p:cNvSpPr>
          <p:nvPr>
            <p:ph type="body" sz="quarter" idx="14"/>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dirty="0"/>
              <a:t>Textmasterformat bearbeiten</a:t>
            </a:r>
          </a:p>
        </p:txBody>
      </p:sp>
    </p:spTree>
    <p:extLst>
      <p:ext uri="{BB962C8B-B14F-4D97-AF65-F5344CB8AC3E}">
        <p14:creationId xmlns:p14="http://schemas.microsoft.com/office/powerpoint/2010/main" val="1793140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ation">
    <p:spTree>
      <p:nvGrpSpPr>
        <p:cNvPr id="1" name=""/>
        <p:cNvGrpSpPr/>
        <p:nvPr/>
      </p:nvGrpSpPr>
      <p:grpSpPr>
        <a:xfrm>
          <a:off x="0" y="0"/>
          <a:ext cx="0" cy="0"/>
          <a:chOff x="0" y="0"/>
          <a:chExt cx="0" cy="0"/>
        </a:xfrm>
      </p:grpSpPr>
      <p:sp>
        <p:nvSpPr>
          <p:cNvPr id="6" name="Rechteck 5"/>
          <p:cNvSpPr/>
          <p:nvPr userDrawn="1"/>
        </p:nvSpPr>
        <p:spPr bwMode="gray">
          <a:xfrm>
            <a:off x="0" y="0"/>
            <a:ext cx="12192000" cy="6858000"/>
          </a:xfrm>
          <a:prstGeom prst="rect">
            <a:avLst/>
          </a:prstGeom>
          <a:gradFill>
            <a:gsLst>
              <a:gs pos="4000">
                <a:schemeClr val="accent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platzhalter 7"/>
          <p:cNvSpPr>
            <a:spLocks noGrp="1"/>
          </p:cNvSpPr>
          <p:nvPr>
            <p:ph type="body" sz="quarter" idx="10"/>
          </p:nvPr>
        </p:nvSpPr>
        <p:spPr bwMode="gray">
          <a:xfrm>
            <a:off x="1638300" y="1773238"/>
            <a:ext cx="8896350" cy="3427412"/>
          </a:xfrm>
        </p:spPr>
        <p:txBody>
          <a:bodyPr anchor="ctr"/>
          <a:lstStyle>
            <a:lvl1pPr algn="ctr">
              <a:defRPr sz="3600" i="1">
                <a:solidFill>
                  <a:schemeClr val="bg1"/>
                </a:solidFill>
                <a:latin typeface="+mj-lt"/>
              </a:defRPr>
            </a:lvl1pPr>
            <a:lvl2pPr algn="ctr">
              <a:defRPr sz="3200">
                <a:solidFill>
                  <a:schemeClr val="bg1"/>
                </a:solidFill>
                <a:latin typeface="+mj-lt"/>
              </a:defRPr>
            </a:lvl2pPr>
            <a:lvl3pPr algn="ctr">
              <a:defRPr sz="3200">
                <a:solidFill>
                  <a:schemeClr val="bg1"/>
                </a:solidFill>
                <a:latin typeface="+mj-lt"/>
              </a:defRPr>
            </a:lvl3pPr>
            <a:lvl4pPr algn="ctr">
              <a:defRPr sz="3200">
                <a:solidFill>
                  <a:schemeClr val="bg1"/>
                </a:solidFill>
                <a:latin typeface="+mj-lt"/>
              </a:defRPr>
            </a:lvl4pPr>
            <a:lvl5pPr algn="ctr">
              <a:defRPr sz="3200">
                <a:solidFill>
                  <a:schemeClr val="bg1"/>
                </a:solidFill>
                <a:latin typeface="+mj-lt"/>
              </a:defRPr>
            </a:lvl5pPr>
          </a:lstStyle>
          <a:p>
            <a:pPr lvl="0"/>
            <a:r>
              <a:rPr lang="de-DE" dirty="0"/>
              <a:t>Textmasterformat bearbeiten</a:t>
            </a:r>
          </a:p>
        </p:txBody>
      </p:sp>
      <p:sp>
        <p:nvSpPr>
          <p:cNvPr id="9" name="Textplatzhalter 7"/>
          <p:cNvSpPr>
            <a:spLocks noGrp="1"/>
          </p:cNvSpPr>
          <p:nvPr>
            <p:ph type="body" sz="quarter" idx="11"/>
          </p:nvPr>
        </p:nvSpPr>
        <p:spPr bwMode="gray">
          <a:xfrm>
            <a:off x="4133850" y="5448300"/>
            <a:ext cx="6400800" cy="438150"/>
          </a:xfrm>
        </p:spPr>
        <p:txBody>
          <a:bodyPr anchor="ctr"/>
          <a:lstStyle>
            <a:lvl1pPr algn="r">
              <a:defRPr sz="2000" i="0">
                <a:solidFill>
                  <a:schemeClr val="bg1"/>
                </a:solidFill>
                <a:latin typeface="+mj-lt"/>
              </a:defRPr>
            </a:lvl1pPr>
            <a:lvl2pPr algn="ctr">
              <a:defRPr sz="3200">
                <a:solidFill>
                  <a:schemeClr val="bg1"/>
                </a:solidFill>
                <a:latin typeface="+mj-lt"/>
              </a:defRPr>
            </a:lvl2pPr>
            <a:lvl3pPr algn="ctr">
              <a:defRPr sz="3200">
                <a:solidFill>
                  <a:schemeClr val="bg1"/>
                </a:solidFill>
                <a:latin typeface="+mj-lt"/>
              </a:defRPr>
            </a:lvl3pPr>
            <a:lvl4pPr algn="ctr">
              <a:defRPr sz="3200">
                <a:solidFill>
                  <a:schemeClr val="bg1"/>
                </a:solidFill>
                <a:latin typeface="+mj-lt"/>
              </a:defRPr>
            </a:lvl4pPr>
            <a:lvl5pPr algn="ctr">
              <a:defRPr sz="3200">
                <a:solidFill>
                  <a:schemeClr val="bg1"/>
                </a:solidFill>
                <a:latin typeface="+mj-lt"/>
              </a:defRPr>
            </a:lvl5pPr>
          </a:lstStyle>
          <a:p>
            <a:pPr lvl="0"/>
            <a:r>
              <a:rPr lang="de-DE" dirty="0"/>
              <a:t>Textmasterformat bearbeiten</a:t>
            </a:r>
          </a:p>
        </p:txBody>
      </p:sp>
    </p:spTree>
    <p:extLst>
      <p:ext uri="{BB962C8B-B14F-4D97-AF65-F5344CB8AC3E}">
        <p14:creationId xmlns:p14="http://schemas.microsoft.com/office/powerpoint/2010/main" val="318672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reenshot, 16:9">
    <p:spTree>
      <p:nvGrpSpPr>
        <p:cNvPr id="1" name=""/>
        <p:cNvGrpSpPr/>
        <p:nvPr/>
      </p:nvGrpSpPr>
      <p:grpSpPr>
        <a:xfrm>
          <a:off x="0" y="0"/>
          <a:ext cx="0" cy="0"/>
          <a:chOff x="0" y="0"/>
          <a:chExt cx="0" cy="0"/>
        </a:xfrm>
      </p:grpSpPr>
      <p:sp>
        <p:nvSpPr>
          <p:cNvPr id="11" name="Freeform 5"/>
          <p:cNvSpPr>
            <a:spLocks/>
          </p:cNvSpPr>
          <p:nvPr userDrawn="1"/>
        </p:nvSpPr>
        <p:spPr bwMode="gray">
          <a:xfrm>
            <a:off x="2217120" y="1773239"/>
            <a:ext cx="7341050" cy="4608512"/>
          </a:xfrm>
          <a:custGeom>
            <a:avLst/>
            <a:gdLst>
              <a:gd name="T0" fmla="*/ 1905 w 1905"/>
              <a:gd name="T1" fmla="*/ 1052 h 1195"/>
              <a:gd name="T2" fmla="*/ 1905 w 1905"/>
              <a:gd name="T3" fmla="*/ 57 h 1195"/>
              <a:gd name="T4" fmla="*/ 1848 w 1905"/>
              <a:gd name="T5" fmla="*/ 0 h 1195"/>
              <a:gd name="T6" fmla="*/ 57 w 1905"/>
              <a:gd name="T7" fmla="*/ 0 h 1195"/>
              <a:gd name="T8" fmla="*/ 0 w 1905"/>
              <a:gd name="T9" fmla="*/ 57 h 1195"/>
              <a:gd name="T10" fmla="*/ 0 w 1905"/>
              <a:gd name="T11" fmla="*/ 1052 h 1195"/>
              <a:gd name="T12" fmla="*/ 57 w 1905"/>
              <a:gd name="T13" fmla="*/ 1109 h 1195"/>
              <a:gd name="T14" fmla="*/ 789 w 1905"/>
              <a:gd name="T15" fmla="*/ 1109 h 1195"/>
              <a:gd name="T16" fmla="*/ 789 w 1905"/>
              <a:gd name="T17" fmla="*/ 1145 h 1195"/>
              <a:gd name="T18" fmla="*/ 679 w 1905"/>
              <a:gd name="T19" fmla="*/ 1173 h 1195"/>
              <a:gd name="T20" fmla="*/ 682 w 1905"/>
              <a:gd name="T21" fmla="*/ 1195 h 1195"/>
              <a:gd name="T22" fmla="*/ 1223 w 1905"/>
              <a:gd name="T23" fmla="*/ 1195 h 1195"/>
              <a:gd name="T24" fmla="*/ 1226 w 1905"/>
              <a:gd name="T25" fmla="*/ 1173 h 1195"/>
              <a:gd name="T26" fmla="*/ 1116 w 1905"/>
              <a:gd name="T27" fmla="*/ 1145 h 1195"/>
              <a:gd name="T28" fmla="*/ 1116 w 1905"/>
              <a:gd name="T29" fmla="*/ 1109 h 1195"/>
              <a:gd name="T30" fmla="*/ 1848 w 1905"/>
              <a:gd name="T31" fmla="*/ 1109 h 1195"/>
              <a:gd name="T32" fmla="*/ 1905 w 1905"/>
              <a:gd name="T33" fmla="*/ 1052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5" h="1195">
                <a:moveTo>
                  <a:pt x="1905" y="1052"/>
                </a:moveTo>
                <a:cubicBezTo>
                  <a:pt x="1905" y="57"/>
                  <a:pt x="1905" y="57"/>
                  <a:pt x="1905" y="57"/>
                </a:cubicBezTo>
                <a:cubicBezTo>
                  <a:pt x="1905" y="57"/>
                  <a:pt x="1905" y="0"/>
                  <a:pt x="1848" y="0"/>
                </a:cubicBezTo>
                <a:cubicBezTo>
                  <a:pt x="57" y="0"/>
                  <a:pt x="57" y="0"/>
                  <a:pt x="57" y="0"/>
                </a:cubicBezTo>
                <a:cubicBezTo>
                  <a:pt x="57" y="0"/>
                  <a:pt x="0" y="0"/>
                  <a:pt x="0" y="57"/>
                </a:cubicBezTo>
                <a:cubicBezTo>
                  <a:pt x="0" y="1052"/>
                  <a:pt x="0" y="1052"/>
                  <a:pt x="0" y="1052"/>
                </a:cubicBezTo>
                <a:cubicBezTo>
                  <a:pt x="0" y="1052"/>
                  <a:pt x="0" y="1109"/>
                  <a:pt x="57" y="1109"/>
                </a:cubicBezTo>
                <a:cubicBezTo>
                  <a:pt x="789" y="1109"/>
                  <a:pt x="789" y="1109"/>
                  <a:pt x="789" y="1109"/>
                </a:cubicBezTo>
                <a:cubicBezTo>
                  <a:pt x="789" y="1145"/>
                  <a:pt x="789" y="1145"/>
                  <a:pt x="789" y="1145"/>
                </a:cubicBezTo>
                <a:cubicBezTo>
                  <a:pt x="679" y="1173"/>
                  <a:pt x="679" y="1173"/>
                  <a:pt x="679" y="1173"/>
                </a:cubicBezTo>
                <a:cubicBezTo>
                  <a:pt x="679" y="1173"/>
                  <a:pt x="591" y="1195"/>
                  <a:pt x="682" y="1195"/>
                </a:cubicBezTo>
                <a:cubicBezTo>
                  <a:pt x="1223" y="1195"/>
                  <a:pt x="1223" y="1195"/>
                  <a:pt x="1223" y="1195"/>
                </a:cubicBezTo>
                <a:cubicBezTo>
                  <a:pt x="1223" y="1195"/>
                  <a:pt x="1314" y="1195"/>
                  <a:pt x="1226" y="1173"/>
                </a:cubicBezTo>
                <a:cubicBezTo>
                  <a:pt x="1116" y="1145"/>
                  <a:pt x="1116" y="1145"/>
                  <a:pt x="1116" y="1145"/>
                </a:cubicBezTo>
                <a:cubicBezTo>
                  <a:pt x="1116" y="1109"/>
                  <a:pt x="1116" y="1109"/>
                  <a:pt x="1116" y="1109"/>
                </a:cubicBezTo>
                <a:cubicBezTo>
                  <a:pt x="1848" y="1109"/>
                  <a:pt x="1848" y="1109"/>
                  <a:pt x="1848" y="1109"/>
                </a:cubicBezTo>
                <a:cubicBezTo>
                  <a:pt x="1848" y="1109"/>
                  <a:pt x="1905" y="1109"/>
                  <a:pt x="1905" y="105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2" name="Titel 1"/>
          <p:cNvSpPr>
            <a:spLocks noGrp="1"/>
          </p:cNvSpPr>
          <p:nvPr>
            <p:ph type="title"/>
          </p:nvPr>
        </p:nvSpPr>
        <p:spPr bwMode="gray"/>
        <p:txBody>
          <a:bodyPr/>
          <a:lstStyle/>
          <a:p>
            <a:r>
              <a:rPr lang="de-DE" dirty="0"/>
              <a:t>Titelmasterformat durch Klicken bearbeiten</a:t>
            </a:r>
          </a:p>
        </p:txBody>
      </p:sp>
      <p:sp>
        <p:nvSpPr>
          <p:cNvPr id="3" name="Datumsplatzhalter 2"/>
          <p:cNvSpPr>
            <a:spLocks noGrp="1"/>
          </p:cNvSpPr>
          <p:nvPr>
            <p:ph type="dt" sz="half" idx="10"/>
          </p:nvPr>
        </p:nvSpPr>
        <p:spPr bwMode="gray"/>
        <p:txBody>
          <a:bodyPr/>
          <a:lstStyle/>
          <a:p>
            <a:fld id="{C709EC87-FA94-4E41-8D86-7D11113EF111}"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7" name="Bildplatzhalter 6"/>
          <p:cNvSpPr>
            <a:spLocks noGrp="1"/>
          </p:cNvSpPr>
          <p:nvPr>
            <p:ph type="pic" sz="quarter" idx="13" hasCustomPrompt="1"/>
          </p:nvPr>
        </p:nvSpPr>
        <p:spPr bwMode="gray">
          <a:xfrm>
            <a:off x="2387629" y="1939990"/>
            <a:ext cx="7000032" cy="3937518"/>
          </a:xfrm>
          <a:solidFill>
            <a:schemeClr val="bg2"/>
          </a:solidFill>
        </p:spPr>
        <p:txBody>
          <a:bodyPr/>
          <a:lstStyle>
            <a:lvl1pPr>
              <a:defRPr sz="2400">
                <a:solidFill>
                  <a:schemeClr val="tx1"/>
                </a:solidFill>
              </a:defRPr>
            </a:lvl1pPr>
          </a:lstStyle>
          <a:p>
            <a:r>
              <a:rPr lang="de-DE" dirty="0"/>
              <a:t>Please click on the image icon to insert your image</a:t>
            </a:r>
          </a:p>
        </p:txBody>
      </p:sp>
      <p:sp>
        <p:nvSpPr>
          <p:cNvPr id="12" name="Textplatzhalter 8"/>
          <p:cNvSpPr>
            <a:spLocks noGrp="1"/>
          </p:cNvSpPr>
          <p:nvPr>
            <p:ph type="body" sz="quarter" idx="14"/>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dirty="0"/>
              <a:t>Textmasterformat bearbeiten</a:t>
            </a:r>
          </a:p>
        </p:txBody>
      </p:sp>
    </p:spTree>
    <p:extLst>
      <p:ext uri="{BB962C8B-B14F-4D97-AF65-F5344CB8AC3E}">
        <p14:creationId xmlns:p14="http://schemas.microsoft.com/office/powerpoint/2010/main" val="106234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eenshot, 4:3">
    <p:spTree>
      <p:nvGrpSpPr>
        <p:cNvPr id="1" name=""/>
        <p:cNvGrpSpPr/>
        <p:nvPr/>
      </p:nvGrpSpPr>
      <p:grpSpPr>
        <a:xfrm>
          <a:off x="0" y="0"/>
          <a:ext cx="0" cy="0"/>
          <a:chOff x="0" y="0"/>
          <a:chExt cx="0" cy="0"/>
        </a:xfrm>
      </p:grpSpPr>
      <p:grpSp>
        <p:nvGrpSpPr>
          <p:cNvPr id="15" name="Gruppieren 14"/>
          <p:cNvGrpSpPr/>
          <p:nvPr userDrawn="1"/>
        </p:nvGrpSpPr>
        <p:grpSpPr bwMode="gray">
          <a:xfrm rot="5400000">
            <a:off x="5791087" y="873403"/>
            <a:ext cx="4608513" cy="6408188"/>
            <a:chOff x="6879383" y="5100474"/>
            <a:chExt cx="4349750" cy="6048375"/>
          </a:xfrm>
        </p:grpSpPr>
        <p:sp>
          <p:nvSpPr>
            <p:cNvPr id="10" name="Freeform 5"/>
            <p:cNvSpPr>
              <a:spLocks/>
            </p:cNvSpPr>
            <p:nvPr userDrawn="1"/>
          </p:nvSpPr>
          <p:spPr bwMode="gray">
            <a:xfrm>
              <a:off x="6879383" y="5100474"/>
              <a:ext cx="4349750" cy="6048375"/>
            </a:xfrm>
            <a:custGeom>
              <a:avLst/>
              <a:gdLst>
                <a:gd name="T0" fmla="*/ 57 w 1157"/>
                <a:gd name="T1" fmla="*/ 0 h 1610"/>
                <a:gd name="T2" fmla="*/ 0 w 1157"/>
                <a:gd name="T3" fmla="*/ 57 h 1610"/>
                <a:gd name="T4" fmla="*/ 0 w 1157"/>
                <a:gd name="T5" fmla="*/ 1553 h 1610"/>
                <a:gd name="T6" fmla="*/ 57 w 1157"/>
                <a:gd name="T7" fmla="*/ 1610 h 1610"/>
                <a:gd name="T8" fmla="*/ 1100 w 1157"/>
                <a:gd name="T9" fmla="*/ 1610 h 1610"/>
                <a:gd name="T10" fmla="*/ 1157 w 1157"/>
                <a:gd name="T11" fmla="*/ 1553 h 1610"/>
                <a:gd name="T12" fmla="*/ 1157 w 1157"/>
                <a:gd name="T13" fmla="*/ 57 h 1610"/>
                <a:gd name="T14" fmla="*/ 1100 w 1157"/>
                <a:gd name="T15" fmla="*/ 0 h 1610"/>
                <a:gd name="T16" fmla="*/ 57 w 1157"/>
                <a:gd name="T17"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7" h="1610">
                  <a:moveTo>
                    <a:pt x="57" y="0"/>
                  </a:moveTo>
                  <a:cubicBezTo>
                    <a:pt x="57" y="0"/>
                    <a:pt x="0" y="0"/>
                    <a:pt x="0" y="57"/>
                  </a:cubicBezTo>
                  <a:cubicBezTo>
                    <a:pt x="0" y="1553"/>
                    <a:pt x="0" y="1553"/>
                    <a:pt x="0" y="1553"/>
                  </a:cubicBezTo>
                  <a:cubicBezTo>
                    <a:pt x="0" y="1553"/>
                    <a:pt x="0" y="1610"/>
                    <a:pt x="57" y="1610"/>
                  </a:cubicBezTo>
                  <a:cubicBezTo>
                    <a:pt x="1100" y="1610"/>
                    <a:pt x="1100" y="1610"/>
                    <a:pt x="1100" y="1610"/>
                  </a:cubicBezTo>
                  <a:cubicBezTo>
                    <a:pt x="1100" y="1610"/>
                    <a:pt x="1157" y="1610"/>
                    <a:pt x="1157" y="1553"/>
                  </a:cubicBezTo>
                  <a:cubicBezTo>
                    <a:pt x="1157" y="57"/>
                    <a:pt x="1157" y="57"/>
                    <a:pt x="1157" y="57"/>
                  </a:cubicBezTo>
                  <a:cubicBezTo>
                    <a:pt x="1157" y="57"/>
                    <a:pt x="1157" y="0"/>
                    <a:pt x="1100" y="0"/>
                  </a:cubicBezTo>
                  <a:lnTo>
                    <a:pt x="5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13" name="Freeform 7"/>
            <p:cNvSpPr>
              <a:spLocks/>
            </p:cNvSpPr>
            <p:nvPr userDrawn="1"/>
          </p:nvSpPr>
          <p:spPr bwMode="gray">
            <a:xfrm>
              <a:off x="8845502" y="10938770"/>
              <a:ext cx="417513" cy="103162"/>
            </a:xfrm>
            <a:custGeom>
              <a:avLst/>
              <a:gdLst>
                <a:gd name="T0" fmla="*/ 20 w 181"/>
                <a:gd name="T1" fmla="*/ 0 h 45"/>
                <a:gd name="T2" fmla="*/ 0 w 181"/>
                <a:gd name="T3" fmla="*/ 20 h 45"/>
                <a:gd name="T4" fmla="*/ 0 w 181"/>
                <a:gd name="T5" fmla="*/ 25 h 45"/>
                <a:gd name="T6" fmla="*/ 20 w 181"/>
                <a:gd name="T7" fmla="*/ 45 h 45"/>
                <a:gd name="T8" fmla="*/ 161 w 181"/>
                <a:gd name="T9" fmla="*/ 45 h 45"/>
                <a:gd name="T10" fmla="*/ 181 w 181"/>
                <a:gd name="T11" fmla="*/ 25 h 45"/>
                <a:gd name="T12" fmla="*/ 181 w 181"/>
                <a:gd name="T13" fmla="*/ 20 h 45"/>
                <a:gd name="T14" fmla="*/ 161 w 181"/>
                <a:gd name="T15" fmla="*/ 0 h 45"/>
                <a:gd name="T16" fmla="*/ 20 w 18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5">
                  <a:moveTo>
                    <a:pt x="20" y="0"/>
                  </a:moveTo>
                  <a:cubicBezTo>
                    <a:pt x="20" y="0"/>
                    <a:pt x="0" y="0"/>
                    <a:pt x="0" y="20"/>
                  </a:cubicBezTo>
                  <a:cubicBezTo>
                    <a:pt x="0" y="25"/>
                    <a:pt x="0" y="25"/>
                    <a:pt x="0" y="25"/>
                  </a:cubicBezTo>
                  <a:cubicBezTo>
                    <a:pt x="0" y="25"/>
                    <a:pt x="0" y="45"/>
                    <a:pt x="20" y="45"/>
                  </a:cubicBezTo>
                  <a:cubicBezTo>
                    <a:pt x="161" y="45"/>
                    <a:pt x="161" y="45"/>
                    <a:pt x="161" y="45"/>
                  </a:cubicBezTo>
                  <a:cubicBezTo>
                    <a:pt x="161" y="45"/>
                    <a:pt x="181" y="45"/>
                    <a:pt x="181" y="25"/>
                  </a:cubicBezTo>
                  <a:cubicBezTo>
                    <a:pt x="181" y="20"/>
                    <a:pt x="181" y="20"/>
                    <a:pt x="181" y="20"/>
                  </a:cubicBezTo>
                  <a:cubicBezTo>
                    <a:pt x="181" y="20"/>
                    <a:pt x="181" y="0"/>
                    <a:pt x="161"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4" name="Oval 8"/>
            <p:cNvSpPr>
              <a:spLocks noChangeArrowheads="1"/>
            </p:cNvSpPr>
            <p:nvPr userDrawn="1"/>
          </p:nvSpPr>
          <p:spPr bwMode="gray">
            <a:xfrm>
              <a:off x="8976471" y="5207821"/>
              <a:ext cx="150813"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2" name="Titel 1"/>
          <p:cNvSpPr>
            <a:spLocks noGrp="1"/>
          </p:cNvSpPr>
          <p:nvPr>
            <p:ph type="title"/>
          </p:nvPr>
        </p:nvSpPr>
        <p:spPr bwMode="gray"/>
        <p:txBody>
          <a:bodyPr/>
          <a:lstStyle/>
          <a:p>
            <a:r>
              <a:rPr lang="de-DE" dirty="0"/>
              <a:t>Titelmasterformat durch Klicken bearbeiten</a:t>
            </a:r>
          </a:p>
        </p:txBody>
      </p:sp>
      <p:sp>
        <p:nvSpPr>
          <p:cNvPr id="3" name="Datumsplatzhalter 2"/>
          <p:cNvSpPr>
            <a:spLocks noGrp="1"/>
          </p:cNvSpPr>
          <p:nvPr>
            <p:ph type="dt" sz="half" idx="10"/>
          </p:nvPr>
        </p:nvSpPr>
        <p:spPr bwMode="gray"/>
        <p:txBody>
          <a:bodyPr/>
          <a:lstStyle/>
          <a:p>
            <a:fld id="{FBC51532-BB58-4143-9E4F-7C9CE473AD87}"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7" name="Bildplatzhalter 6"/>
          <p:cNvSpPr>
            <a:spLocks noGrp="1" noChangeAspect="1"/>
          </p:cNvSpPr>
          <p:nvPr>
            <p:ph type="pic" sz="quarter" idx="13" hasCustomPrompt="1"/>
          </p:nvPr>
        </p:nvSpPr>
        <p:spPr bwMode="gray">
          <a:xfrm>
            <a:off x="5239343" y="1935497"/>
            <a:ext cx="5712000" cy="4284000"/>
          </a:xfrm>
          <a:solidFill>
            <a:schemeClr val="bg2"/>
          </a:solidFill>
        </p:spPr>
        <p:txBody>
          <a:bodyPr/>
          <a:lstStyle>
            <a:lvl1pPr>
              <a:defRPr sz="2400">
                <a:solidFill>
                  <a:schemeClr val="tx1"/>
                </a:solidFill>
              </a:defRPr>
            </a:lvl1pPr>
          </a:lstStyle>
          <a:p>
            <a:r>
              <a:rPr lang="de-DE" dirty="0"/>
              <a:t>Please click on the image icon to insert your image</a:t>
            </a:r>
          </a:p>
        </p:txBody>
      </p:sp>
      <p:sp>
        <p:nvSpPr>
          <p:cNvPr id="17" name="Textplatzhalter 16"/>
          <p:cNvSpPr>
            <a:spLocks noGrp="1"/>
          </p:cNvSpPr>
          <p:nvPr>
            <p:ph type="body" sz="quarter" idx="14"/>
          </p:nvPr>
        </p:nvSpPr>
        <p:spPr bwMode="gray">
          <a:xfrm>
            <a:off x="479425" y="1773238"/>
            <a:ext cx="3961888" cy="460851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8"/>
          <p:cNvSpPr>
            <a:spLocks noGrp="1"/>
          </p:cNvSpPr>
          <p:nvPr>
            <p:ph type="body" sz="quarter" idx="15"/>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dirty="0"/>
              <a:t>Textmasterformat bearbeiten</a:t>
            </a:r>
          </a:p>
        </p:txBody>
      </p:sp>
    </p:spTree>
    <p:extLst>
      <p:ext uri="{BB962C8B-B14F-4D97-AF65-F5344CB8AC3E}">
        <p14:creationId xmlns:p14="http://schemas.microsoft.com/office/powerpoint/2010/main" val="87302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slide with splash">
    <p:spTree>
      <p:nvGrpSpPr>
        <p:cNvPr id="1" name=""/>
        <p:cNvGrpSpPr/>
        <p:nvPr/>
      </p:nvGrpSpPr>
      <p:grpSpPr>
        <a:xfrm>
          <a:off x="0" y="0"/>
          <a:ext cx="0" cy="0"/>
          <a:chOff x="0" y="0"/>
          <a:chExt cx="0" cy="0"/>
        </a:xfrm>
      </p:grpSpPr>
      <p:sp>
        <p:nvSpPr>
          <p:cNvPr id="2" name="Title 1"/>
          <p:cNvSpPr>
            <a:spLocks noGrp="1" noChangeAspect="1"/>
          </p:cNvSpPr>
          <p:nvPr>
            <p:ph type="title"/>
          </p:nvPr>
        </p:nvSpPr>
        <p:spPr bwMode="gray">
          <a:xfrm>
            <a:off x="479426" y="1773239"/>
            <a:ext cx="10801351" cy="2167332"/>
          </a:xfrm>
        </p:spPr>
        <p:txBody>
          <a:bodyPr anchor="b">
            <a:noAutofit/>
          </a:bodyPr>
          <a:lstStyle>
            <a:lvl1pPr>
              <a:lnSpc>
                <a:spcPct val="80000"/>
              </a:lnSpc>
              <a:defRPr sz="6000"/>
            </a:lvl1pPr>
          </a:lstStyle>
          <a:p>
            <a:r>
              <a:rPr lang="de-DE" dirty="0"/>
              <a:t>Titelmasterformat durch Klicken bearbeiten</a:t>
            </a:r>
          </a:p>
        </p:txBody>
      </p:sp>
      <p:sp>
        <p:nvSpPr>
          <p:cNvPr id="3" name="Text Placeholder 2"/>
          <p:cNvSpPr>
            <a:spLocks noGrp="1"/>
          </p:cNvSpPr>
          <p:nvPr>
            <p:ph type="body" idx="1"/>
          </p:nvPr>
        </p:nvSpPr>
        <p:spPr bwMode="gray">
          <a:xfrm>
            <a:off x="479426" y="4103999"/>
            <a:ext cx="10801351" cy="360000"/>
          </a:xfrm>
        </p:spPr>
        <p:txBody>
          <a:bodyPr anchor="ctr">
            <a:no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Textmasterformat bearbeiten</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479426" y="4626227"/>
            <a:ext cx="10801351" cy="1755524"/>
          </a:xfrm>
          <a:prstGeom prst="rect">
            <a:avLst/>
          </a:prstGeom>
        </p:spPr>
      </p:pic>
      <p:sp>
        <p:nvSpPr>
          <p:cNvPr id="6" name="Textplatzhalter 4"/>
          <p:cNvSpPr>
            <a:spLocks noGrp="1" noChangeAspect="1"/>
          </p:cNvSpPr>
          <p:nvPr>
            <p:ph type="body" sz="quarter" idx="11" hasCustomPrompt="1"/>
          </p:nvPr>
        </p:nvSpPr>
        <p:spPr bwMode="gray">
          <a:xfrm>
            <a:off x="10043589" y="728675"/>
            <a:ext cx="1237187" cy="201600"/>
          </a:xfrm>
          <a:blipFill>
            <a:blip r:embed="rId3" cstate="screen">
              <a:extLst>
                <a:ext uri="{28A0092B-C50C-407E-A947-70E740481C1C}">
                  <a14:useLocalDpi xmlns:a14="http://schemas.microsoft.com/office/drawing/2010/main"/>
                </a:ext>
              </a:extLst>
            </a:blip>
            <a:stretch>
              <a:fillRect/>
            </a:stretch>
          </a:blipFill>
        </p:spPr>
        <p:txBody>
          <a:bodyPr/>
          <a:lstStyle>
            <a:lvl1pPr>
              <a:defRPr sz="133">
                <a:solidFill>
                  <a:schemeClr val="bg1"/>
                </a:solidFill>
              </a:defRPr>
            </a:lvl1pPr>
          </a:lstStyle>
          <a:p>
            <a:pPr lvl="0"/>
            <a:r>
              <a:rPr lang="de-DE" dirty="0"/>
              <a:t>i</a:t>
            </a:r>
          </a:p>
        </p:txBody>
      </p:sp>
      <p:sp>
        <p:nvSpPr>
          <p:cNvPr id="8" name="Rechteck 7"/>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dirty="0"/>
          </a:p>
        </p:txBody>
      </p:sp>
    </p:spTree>
    <p:extLst>
      <p:ext uri="{BB962C8B-B14F-4D97-AF65-F5344CB8AC3E}">
        <p14:creationId xmlns:p14="http://schemas.microsoft.com/office/powerpoint/2010/main" val="1631137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slide with image">
    <p:spTree>
      <p:nvGrpSpPr>
        <p:cNvPr id="1" name=""/>
        <p:cNvGrpSpPr/>
        <p:nvPr/>
      </p:nvGrpSpPr>
      <p:grpSpPr>
        <a:xfrm>
          <a:off x="0" y="0"/>
          <a:ext cx="0" cy="0"/>
          <a:chOff x="0" y="0"/>
          <a:chExt cx="0" cy="0"/>
        </a:xfrm>
      </p:grpSpPr>
      <p:sp>
        <p:nvSpPr>
          <p:cNvPr id="2" name="Title 1"/>
          <p:cNvSpPr>
            <a:spLocks noGrp="1" noChangeAspect="1"/>
          </p:cNvSpPr>
          <p:nvPr>
            <p:ph type="title"/>
          </p:nvPr>
        </p:nvSpPr>
        <p:spPr bwMode="gray">
          <a:xfrm>
            <a:off x="479424" y="1773238"/>
            <a:ext cx="10801351" cy="2167332"/>
          </a:xfrm>
        </p:spPr>
        <p:txBody>
          <a:bodyPr anchor="b">
            <a:noAutofit/>
          </a:bodyPr>
          <a:lstStyle>
            <a:lvl1pPr>
              <a:lnSpc>
                <a:spcPct val="80000"/>
              </a:lnSpc>
              <a:defRPr sz="6000"/>
            </a:lvl1pPr>
          </a:lstStyle>
          <a:p>
            <a:r>
              <a:rPr lang="de-DE" dirty="0"/>
              <a:t>Titelmasterformat durch Klicken bearbeiten</a:t>
            </a:r>
          </a:p>
        </p:txBody>
      </p:sp>
      <p:sp>
        <p:nvSpPr>
          <p:cNvPr id="3" name="Text Placeholder 2"/>
          <p:cNvSpPr>
            <a:spLocks noGrp="1"/>
          </p:cNvSpPr>
          <p:nvPr>
            <p:ph type="body" idx="1"/>
          </p:nvPr>
        </p:nvSpPr>
        <p:spPr bwMode="gray">
          <a:xfrm>
            <a:off x="479424" y="4103999"/>
            <a:ext cx="10801351" cy="360000"/>
          </a:xfrm>
        </p:spPr>
        <p:txBody>
          <a:bodyPr anchor="ct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Textmasterformat bearbeiten</a:t>
            </a:r>
          </a:p>
        </p:txBody>
      </p:sp>
      <p:sp>
        <p:nvSpPr>
          <p:cNvPr id="6" name="Textplatzhalter 4"/>
          <p:cNvSpPr>
            <a:spLocks noGrp="1" noChangeAspect="1"/>
          </p:cNvSpPr>
          <p:nvPr>
            <p:ph type="body" sz="quarter" idx="11" hasCustomPrompt="1"/>
          </p:nvPr>
        </p:nvSpPr>
        <p:spPr bwMode="gray">
          <a:xfrm>
            <a:off x="10043588" y="728675"/>
            <a:ext cx="1237187" cy="201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DE" dirty="0"/>
              <a:t>i</a:t>
            </a:r>
          </a:p>
        </p:txBody>
      </p:sp>
      <p:sp>
        <p:nvSpPr>
          <p:cNvPr id="8" name="Bildplatzhalter 7"/>
          <p:cNvSpPr>
            <a:spLocks noGrp="1"/>
          </p:cNvSpPr>
          <p:nvPr>
            <p:ph type="pic" sz="quarter" idx="12"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de-DE" dirty="0"/>
              <a:t>Please click on the image icon to insert your image</a:t>
            </a:r>
          </a:p>
        </p:txBody>
      </p:sp>
      <p:sp>
        <p:nvSpPr>
          <p:cNvPr id="7" name="Rechteck 6"/>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84688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3" name="Titel 22"/>
          <p:cNvSpPr>
            <a:spLocks noGrp="1"/>
          </p:cNvSpPr>
          <p:nvPr>
            <p:ph type="title"/>
          </p:nvPr>
        </p:nvSpPr>
        <p:spPr bwMode="gray"/>
        <p:txBody>
          <a:bodyPr/>
          <a:lstStyle>
            <a:lvl1pPr>
              <a:defRPr>
                <a:solidFill>
                  <a:schemeClr val="tx1"/>
                </a:solidFill>
              </a:defRPr>
            </a:lvl1pPr>
          </a:lstStyle>
          <a:p>
            <a:r>
              <a:rPr lang="de-DE" dirty="0"/>
              <a:t>Titelmasterformat durch Klicken bearbeiten</a:t>
            </a:r>
          </a:p>
        </p:txBody>
      </p:sp>
      <p:sp>
        <p:nvSpPr>
          <p:cNvPr id="3" name="Textplatzhalter 2"/>
          <p:cNvSpPr>
            <a:spLocks noGrp="1"/>
          </p:cNvSpPr>
          <p:nvPr>
            <p:ph type="body" sz="quarter" idx="24"/>
          </p:nvPr>
        </p:nvSpPr>
        <p:spPr bwMode="gray">
          <a:xfrm>
            <a:off x="334800" y="1773239"/>
            <a:ext cx="10944000" cy="341312"/>
          </a:xfrm>
        </p:spPr>
        <p:txBody>
          <a:bodyPr lIns="144000" anchor="ctr"/>
          <a:lstStyle/>
          <a:p>
            <a:pPr lvl="0"/>
            <a:r>
              <a:rPr lang="de-DE" dirty="0"/>
              <a:t>Textmasterformat bearbeiten</a:t>
            </a:r>
          </a:p>
        </p:txBody>
      </p:sp>
      <p:sp>
        <p:nvSpPr>
          <p:cNvPr id="19" name="Textplatzhalter 2"/>
          <p:cNvSpPr>
            <a:spLocks noGrp="1"/>
          </p:cNvSpPr>
          <p:nvPr>
            <p:ph type="body" sz="quarter" idx="25"/>
          </p:nvPr>
        </p:nvSpPr>
        <p:spPr bwMode="gray">
          <a:xfrm>
            <a:off x="334800" y="2198803"/>
            <a:ext cx="10944000" cy="341312"/>
          </a:xfrm>
        </p:spPr>
        <p:txBody>
          <a:bodyPr lIns="144000" anchor="ctr"/>
          <a:lstStyle/>
          <a:p>
            <a:pPr lvl="0"/>
            <a:r>
              <a:rPr lang="de-DE" dirty="0"/>
              <a:t>Textmasterformat bearbeiten</a:t>
            </a:r>
          </a:p>
        </p:txBody>
      </p:sp>
      <p:sp>
        <p:nvSpPr>
          <p:cNvPr id="24" name="Textplatzhalter 2"/>
          <p:cNvSpPr>
            <a:spLocks noGrp="1"/>
          </p:cNvSpPr>
          <p:nvPr>
            <p:ph type="body" sz="quarter" idx="26"/>
          </p:nvPr>
        </p:nvSpPr>
        <p:spPr bwMode="gray">
          <a:xfrm>
            <a:off x="334800" y="2624367"/>
            <a:ext cx="10944000" cy="341312"/>
          </a:xfrm>
        </p:spPr>
        <p:txBody>
          <a:bodyPr lIns="144000" anchor="ctr"/>
          <a:lstStyle/>
          <a:p>
            <a:pPr lvl="0"/>
            <a:r>
              <a:rPr lang="de-DE" dirty="0"/>
              <a:t>Textmasterformat bearbeiten</a:t>
            </a:r>
          </a:p>
        </p:txBody>
      </p:sp>
      <p:sp>
        <p:nvSpPr>
          <p:cNvPr id="25" name="Textplatzhalter 2"/>
          <p:cNvSpPr>
            <a:spLocks noGrp="1"/>
          </p:cNvSpPr>
          <p:nvPr>
            <p:ph type="body" sz="quarter" idx="27"/>
          </p:nvPr>
        </p:nvSpPr>
        <p:spPr bwMode="gray">
          <a:xfrm>
            <a:off x="334800" y="3049931"/>
            <a:ext cx="10944000" cy="341312"/>
          </a:xfrm>
        </p:spPr>
        <p:txBody>
          <a:bodyPr lIns="144000" anchor="ctr"/>
          <a:lstStyle/>
          <a:p>
            <a:pPr lvl="0"/>
            <a:r>
              <a:rPr lang="de-DE" dirty="0"/>
              <a:t>Textmasterformat bearbeiten</a:t>
            </a:r>
          </a:p>
        </p:txBody>
      </p:sp>
      <p:sp>
        <p:nvSpPr>
          <p:cNvPr id="26" name="Textplatzhalter 2"/>
          <p:cNvSpPr>
            <a:spLocks noGrp="1"/>
          </p:cNvSpPr>
          <p:nvPr>
            <p:ph type="body" sz="quarter" idx="28"/>
          </p:nvPr>
        </p:nvSpPr>
        <p:spPr bwMode="gray">
          <a:xfrm>
            <a:off x="334800" y="3475495"/>
            <a:ext cx="10944000" cy="341312"/>
          </a:xfrm>
        </p:spPr>
        <p:txBody>
          <a:bodyPr lIns="144000" anchor="ctr"/>
          <a:lstStyle/>
          <a:p>
            <a:pPr lvl="0"/>
            <a:r>
              <a:rPr lang="de-DE" dirty="0"/>
              <a:t>Textmasterformat bearbeiten</a:t>
            </a:r>
          </a:p>
        </p:txBody>
      </p:sp>
      <p:sp>
        <p:nvSpPr>
          <p:cNvPr id="27" name="Textplatzhalter 2"/>
          <p:cNvSpPr>
            <a:spLocks noGrp="1"/>
          </p:cNvSpPr>
          <p:nvPr>
            <p:ph type="body" sz="quarter" idx="29"/>
          </p:nvPr>
        </p:nvSpPr>
        <p:spPr bwMode="gray">
          <a:xfrm>
            <a:off x="334800" y="3901059"/>
            <a:ext cx="10944000" cy="341312"/>
          </a:xfrm>
        </p:spPr>
        <p:txBody>
          <a:bodyPr lIns="144000" anchor="ctr"/>
          <a:lstStyle/>
          <a:p>
            <a:pPr lvl="0"/>
            <a:r>
              <a:rPr lang="de-DE" dirty="0"/>
              <a:t>Textmasterformat bearbeiten</a:t>
            </a:r>
          </a:p>
        </p:txBody>
      </p:sp>
      <p:sp>
        <p:nvSpPr>
          <p:cNvPr id="28" name="Textplatzhalter 2"/>
          <p:cNvSpPr>
            <a:spLocks noGrp="1"/>
          </p:cNvSpPr>
          <p:nvPr>
            <p:ph type="body" sz="quarter" idx="30"/>
          </p:nvPr>
        </p:nvSpPr>
        <p:spPr bwMode="gray">
          <a:xfrm>
            <a:off x="334800" y="4326623"/>
            <a:ext cx="10944000" cy="341312"/>
          </a:xfrm>
        </p:spPr>
        <p:txBody>
          <a:bodyPr lIns="144000" anchor="ctr"/>
          <a:lstStyle/>
          <a:p>
            <a:pPr lvl="0"/>
            <a:r>
              <a:rPr lang="de-DE" dirty="0"/>
              <a:t>Textmasterformat bearbeiten</a:t>
            </a:r>
          </a:p>
        </p:txBody>
      </p:sp>
      <p:sp>
        <p:nvSpPr>
          <p:cNvPr id="29" name="Textplatzhalter 2"/>
          <p:cNvSpPr>
            <a:spLocks noGrp="1"/>
          </p:cNvSpPr>
          <p:nvPr>
            <p:ph type="body" sz="quarter" idx="31"/>
          </p:nvPr>
        </p:nvSpPr>
        <p:spPr bwMode="gray">
          <a:xfrm>
            <a:off x="334800" y="4752187"/>
            <a:ext cx="10944000" cy="341312"/>
          </a:xfrm>
        </p:spPr>
        <p:txBody>
          <a:bodyPr lIns="144000" anchor="ctr"/>
          <a:lstStyle/>
          <a:p>
            <a:pPr lvl="0"/>
            <a:r>
              <a:rPr lang="de-DE" dirty="0"/>
              <a:t>Textmasterformat bearbeiten</a:t>
            </a:r>
          </a:p>
        </p:txBody>
      </p:sp>
      <p:sp>
        <p:nvSpPr>
          <p:cNvPr id="30" name="Textplatzhalter 2"/>
          <p:cNvSpPr>
            <a:spLocks noGrp="1"/>
          </p:cNvSpPr>
          <p:nvPr>
            <p:ph type="body" sz="quarter" idx="32"/>
          </p:nvPr>
        </p:nvSpPr>
        <p:spPr bwMode="gray">
          <a:xfrm>
            <a:off x="334800" y="5177751"/>
            <a:ext cx="10944000" cy="341312"/>
          </a:xfrm>
        </p:spPr>
        <p:txBody>
          <a:bodyPr lIns="144000" anchor="ctr"/>
          <a:lstStyle/>
          <a:p>
            <a:pPr lvl="0"/>
            <a:r>
              <a:rPr lang="de-DE" dirty="0"/>
              <a:t>Textmasterformat bearbeiten</a:t>
            </a:r>
          </a:p>
        </p:txBody>
      </p:sp>
      <p:sp>
        <p:nvSpPr>
          <p:cNvPr id="31" name="Textplatzhalter 2"/>
          <p:cNvSpPr>
            <a:spLocks noGrp="1"/>
          </p:cNvSpPr>
          <p:nvPr>
            <p:ph type="body" sz="quarter" idx="33"/>
          </p:nvPr>
        </p:nvSpPr>
        <p:spPr bwMode="gray">
          <a:xfrm>
            <a:off x="334800" y="5603315"/>
            <a:ext cx="10944000" cy="341312"/>
          </a:xfrm>
        </p:spPr>
        <p:txBody>
          <a:bodyPr lIns="144000" anchor="ctr"/>
          <a:lstStyle/>
          <a:p>
            <a:pPr lvl="0"/>
            <a:r>
              <a:rPr lang="de-DE" dirty="0"/>
              <a:t>Textmasterformat bearbeiten</a:t>
            </a:r>
          </a:p>
        </p:txBody>
      </p:sp>
      <p:sp>
        <p:nvSpPr>
          <p:cNvPr id="32" name="Textplatzhalter 2"/>
          <p:cNvSpPr>
            <a:spLocks noGrp="1"/>
          </p:cNvSpPr>
          <p:nvPr>
            <p:ph type="body" sz="quarter" idx="34"/>
          </p:nvPr>
        </p:nvSpPr>
        <p:spPr bwMode="gray">
          <a:xfrm>
            <a:off x="334800" y="6028879"/>
            <a:ext cx="10944000" cy="341312"/>
          </a:xfrm>
        </p:spPr>
        <p:txBody>
          <a:bodyPr lIns="144000" anchor="ctr"/>
          <a:lstStyle/>
          <a:p>
            <a:pPr lvl="0"/>
            <a:r>
              <a:rPr lang="de-DE" dirty="0"/>
              <a:t>Textmasterformat bearbeiten</a:t>
            </a:r>
          </a:p>
        </p:txBody>
      </p:sp>
      <p:sp>
        <p:nvSpPr>
          <p:cNvPr id="4" name="Datumsplatzhalter 3"/>
          <p:cNvSpPr>
            <a:spLocks noGrp="1"/>
          </p:cNvSpPr>
          <p:nvPr>
            <p:ph type="dt" sz="half" idx="35"/>
          </p:nvPr>
        </p:nvSpPr>
        <p:spPr bwMode="gray"/>
        <p:txBody>
          <a:bodyPr/>
          <a:lstStyle/>
          <a:p>
            <a:fld id="{A6DFF0F8-090C-4755-992D-AE40E6DE996C}" type="datetime3">
              <a:rPr lang="de-DE" smtClean="0"/>
              <a:t>20/06/22</a:t>
            </a:fld>
            <a:endParaRPr lang="de-DE" dirty="0"/>
          </a:p>
        </p:txBody>
      </p:sp>
      <p:sp>
        <p:nvSpPr>
          <p:cNvPr id="5" name="Fußzeilenplatzhalter 4"/>
          <p:cNvSpPr>
            <a:spLocks noGrp="1"/>
          </p:cNvSpPr>
          <p:nvPr>
            <p:ph type="ftr" sz="quarter" idx="36"/>
          </p:nvPr>
        </p:nvSpPr>
        <p:spPr bwMode="gray"/>
        <p:txBody>
          <a:bodyPr/>
          <a:lstStyle/>
          <a:p>
            <a:r>
              <a:rPr lang="en-US"/>
              <a:t>Maidment Symposium – 12th May 2022 – Klaus Kisters</a:t>
            </a:r>
            <a:endParaRPr lang="de-DE" dirty="0"/>
          </a:p>
        </p:txBody>
      </p:sp>
      <p:sp>
        <p:nvSpPr>
          <p:cNvPr id="6" name="Foliennummernplatzhalter 5"/>
          <p:cNvSpPr>
            <a:spLocks noGrp="1"/>
          </p:cNvSpPr>
          <p:nvPr>
            <p:ph type="sldNum" sz="quarter" idx="37"/>
          </p:nvPr>
        </p:nvSpPr>
        <p:spPr bwMode="gray"/>
        <p:txBody>
          <a:bodyPr/>
          <a:lstStyle/>
          <a:p>
            <a:fld id="{0108C813-F43A-4360-8CEF-49E0FD2B13D2}" type="slidenum">
              <a:rPr lang="de-DE" smtClean="0"/>
              <a:pPr/>
              <a:t>‹#›</a:t>
            </a:fld>
            <a:endParaRPr lang="de-DE" dirty="0"/>
          </a:p>
        </p:txBody>
      </p:sp>
    </p:spTree>
    <p:extLst>
      <p:ext uri="{BB962C8B-B14F-4D97-AF65-F5344CB8AC3E}">
        <p14:creationId xmlns:p14="http://schemas.microsoft.com/office/powerpoint/2010/main" val="248249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with splash">
    <p:spTree>
      <p:nvGrpSpPr>
        <p:cNvPr id="1" name=""/>
        <p:cNvGrpSpPr/>
        <p:nvPr/>
      </p:nvGrpSpPr>
      <p:grpSpPr>
        <a:xfrm>
          <a:off x="0" y="0"/>
          <a:ext cx="0" cy="0"/>
          <a:chOff x="0" y="0"/>
          <a:chExt cx="0" cy="0"/>
        </a:xfrm>
      </p:grpSpPr>
      <p:sp>
        <p:nvSpPr>
          <p:cNvPr id="17" name="Text Placeholder 2"/>
          <p:cNvSpPr txBox="1">
            <a:spLocks/>
          </p:cNvSpPr>
          <p:nvPr userDrawn="1"/>
        </p:nvSpPr>
        <p:spPr bwMode="gray">
          <a:xfrm>
            <a:off x="6120561" y="3205541"/>
            <a:ext cx="1207343" cy="1210343"/>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chor="b">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200" dirty="0">
                <a:solidFill>
                  <a:schemeClr val="tx1">
                    <a:lumMod val="75000"/>
                    <a:lumOff val="25000"/>
                  </a:schemeClr>
                </a:solidFill>
              </a:rPr>
              <a:t>File name:</a:t>
            </a:r>
          </a:p>
          <a:p>
            <a:r>
              <a:rPr lang="de-DE" sz="1200" dirty="0">
                <a:solidFill>
                  <a:schemeClr val="tx1">
                    <a:lumMod val="75000"/>
                    <a:lumOff val="25000"/>
                  </a:schemeClr>
                </a:solidFill>
              </a:rPr>
              <a:t>Creation</a:t>
            </a:r>
            <a:r>
              <a:rPr dirty="0"/>
              <a:t> </a:t>
            </a:r>
            <a:r>
              <a:rPr lang="de-DE" sz="1200" dirty="0">
                <a:solidFill>
                  <a:schemeClr val="tx1">
                    <a:lumMod val="75000"/>
                    <a:lumOff val="25000"/>
                  </a:schemeClr>
                </a:solidFill>
              </a:rPr>
              <a:t>date:</a:t>
            </a:r>
          </a:p>
          <a:p>
            <a:r>
              <a:rPr lang="de-DE" sz="1200" dirty="0">
                <a:solidFill>
                  <a:schemeClr val="tx1">
                    <a:lumMod val="75000"/>
                    <a:lumOff val="25000"/>
                  </a:schemeClr>
                </a:solidFill>
              </a:rPr>
              <a:t>Presentation</a:t>
            </a:r>
            <a:r>
              <a:rPr dirty="0"/>
              <a:t> </a:t>
            </a:r>
            <a:r>
              <a:rPr lang="de-DE" sz="1200" dirty="0">
                <a:solidFill>
                  <a:schemeClr val="tx1">
                    <a:lumMod val="75000"/>
                    <a:lumOff val="25000"/>
                  </a:schemeClr>
                </a:solidFill>
              </a:rPr>
              <a:t>date: </a:t>
            </a:r>
          </a:p>
          <a:p>
            <a:r>
              <a:rPr lang="de-DE" sz="1200" dirty="0">
                <a:solidFill>
                  <a:schemeClr val="tx1">
                    <a:lumMod val="75000"/>
                    <a:lumOff val="25000"/>
                  </a:schemeClr>
                </a:solidFill>
              </a:rPr>
              <a:t>Author:</a:t>
            </a:r>
          </a:p>
          <a:p>
            <a:r>
              <a:rPr lang="de-DE" sz="1200" dirty="0">
                <a:solidFill>
                  <a:schemeClr val="tx1">
                    <a:lumMod val="75000"/>
                    <a:lumOff val="25000"/>
                  </a:schemeClr>
                </a:solidFill>
              </a:rPr>
              <a:t>Speaker:</a:t>
            </a:r>
          </a:p>
        </p:txBody>
      </p:sp>
      <p:sp>
        <p:nvSpPr>
          <p:cNvPr id="2" name="Titel 1"/>
          <p:cNvSpPr>
            <a:spLocks noGrp="1"/>
          </p:cNvSpPr>
          <p:nvPr>
            <p:ph type="title" hasCustomPrompt="1"/>
          </p:nvPr>
        </p:nvSpPr>
        <p:spPr bwMode="gray"/>
        <p:txBody>
          <a:bodyPr/>
          <a:lstStyle>
            <a:lvl1pPr>
              <a:defRPr/>
            </a:lvl1pPr>
          </a:lstStyle>
          <a:p>
            <a:r>
              <a:rPr lang="de-DE" dirty="0" err="1"/>
              <a:t>Contact</a:t>
            </a:r>
            <a:r>
              <a:rPr lang="de-DE" dirty="0"/>
              <a:t> </a:t>
            </a:r>
            <a:r>
              <a:rPr lang="de-DE" dirty="0" err="1"/>
              <a:t>us</a:t>
            </a:r>
            <a:endParaRPr lang="de-DE" dirty="0"/>
          </a:p>
        </p:txBody>
      </p:sp>
      <p:sp>
        <p:nvSpPr>
          <p:cNvPr id="3" name="Datumsplatzhalter 2"/>
          <p:cNvSpPr>
            <a:spLocks noGrp="1"/>
          </p:cNvSpPr>
          <p:nvPr>
            <p:ph type="dt" sz="half" idx="10"/>
          </p:nvPr>
        </p:nvSpPr>
        <p:spPr bwMode="gray"/>
        <p:txBody>
          <a:bodyPr/>
          <a:lstStyle/>
          <a:p>
            <a:fld id="{5C1A31DD-EEB2-4778-BFB3-C3E41A2DD77A}"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479426" y="4626227"/>
            <a:ext cx="10801351" cy="1755524"/>
          </a:xfrm>
          <a:prstGeom prst="rect">
            <a:avLst/>
          </a:prstGeom>
        </p:spPr>
      </p:pic>
      <p:sp>
        <p:nvSpPr>
          <p:cNvPr id="11" name="Text Placeholder 2"/>
          <p:cNvSpPr txBox="1">
            <a:spLocks/>
          </p:cNvSpPr>
          <p:nvPr userDrawn="1"/>
        </p:nvSpPr>
        <p:spPr bwMode="gray">
          <a:xfrm>
            <a:off x="479426" y="2400300"/>
            <a:ext cx="5184775" cy="2015583"/>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2400" dirty="0"/>
              <a:t>KISTERS AG</a:t>
            </a:r>
          </a:p>
          <a:p>
            <a:pPr>
              <a:spcBef>
                <a:spcPts val="0"/>
              </a:spcBef>
            </a:pPr>
            <a:r>
              <a:rPr lang="de-DE" sz="1800" dirty="0"/>
              <a:t>Pascalstr. 8 + 10</a:t>
            </a:r>
            <a:br>
              <a:rPr dirty="0"/>
            </a:br>
            <a:r>
              <a:rPr lang="de-DE" sz="1800" dirty="0"/>
              <a:t>D-52076 Aachen</a:t>
            </a:r>
            <a:r>
              <a:rPr lang="en-US" sz="1800" dirty="0"/>
              <a:t>	</a:t>
            </a:r>
          </a:p>
          <a:p>
            <a:pPr marL="0" indent="0" algn="l">
              <a:spcBef>
                <a:spcPts val="0"/>
              </a:spcBef>
              <a:tabLst>
                <a:tab pos="719138" algn="l"/>
              </a:tabLst>
            </a:pPr>
            <a:r>
              <a:rPr lang="de-DE" sz="1800" dirty="0"/>
              <a:t>Phone</a:t>
            </a:r>
            <a:r>
              <a:rPr lang="en-US" sz="1800" dirty="0"/>
              <a:t>	</a:t>
            </a:r>
            <a:r>
              <a:rPr lang="de-DE" sz="1800" dirty="0"/>
              <a:t>+49 (0)2408 93 85-0</a:t>
            </a:r>
            <a:br>
              <a:rPr dirty="0"/>
            </a:br>
            <a:r>
              <a:rPr lang="de-DE" sz="1800" dirty="0"/>
              <a:t>Fax</a:t>
            </a:r>
            <a:r>
              <a:rPr lang="en-US" sz="1800" dirty="0"/>
              <a:t>	</a:t>
            </a:r>
            <a:r>
              <a:rPr lang="de-DE" sz="1800" dirty="0"/>
              <a:t>+49 (0)2408 93 85-555</a:t>
            </a:r>
            <a:br>
              <a:rPr dirty="0"/>
            </a:br>
            <a:r>
              <a:rPr lang="de-DE" sz="1800" dirty="0"/>
              <a:t>info@kisters.eu</a:t>
            </a:r>
          </a:p>
          <a:p>
            <a:pPr>
              <a:spcBef>
                <a:spcPts val="0"/>
              </a:spcBef>
            </a:pPr>
            <a:r>
              <a:rPr lang="de-DE" sz="1800" dirty="0"/>
              <a:t>www.kisters.eu</a:t>
            </a:r>
            <a:endParaRPr lang="en-GB" sz="1800" dirty="0"/>
          </a:p>
        </p:txBody>
      </p:sp>
      <p:sp>
        <p:nvSpPr>
          <p:cNvPr id="19" name="Textplatzhalter 18"/>
          <p:cNvSpPr>
            <a:spLocks noGrp="1"/>
          </p:cNvSpPr>
          <p:nvPr>
            <p:ph type="body" sz="quarter" idx="13" hasCustomPrompt="1"/>
          </p:nvPr>
        </p:nvSpPr>
        <p:spPr bwMode="gray">
          <a:xfrm>
            <a:off x="7327901" y="4238042"/>
            <a:ext cx="3952875" cy="172495"/>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20" name="Textplatzhalter 18"/>
          <p:cNvSpPr>
            <a:spLocks noGrp="1"/>
          </p:cNvSpPr>
          <p:nvPr>
            <p:ph type="body" sz="quarter" idx="14" hasCustomPrompt="1"/>
          </p:nvPr>
        </p:nvSpPr>
        <p:spPr bwMode="gray">
          <a:xfrm>
            <a:off x="7327901" y="3979918"/>
            <a:ext cx="3952875" cy="172495"/>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22" name="Textplatzhalter 18"/>
          <p:cNvSpPr>
            <a:spLocks noGrp="1"/>
          </p:cNvSpPr>
          <p:nvPr>
            <p:ph type="body" sz="quarter" idx="16" hasCustomPrompt="1"/>
          </p:nvPr>
        </p:nvSpPr>
        <p:spPr bwMode="gray">
          <a:xfrm>
            <a:off x="7327901" y="3463666"/>
            <a:ext cx="3952875" cy="172495"/>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23" name="Textplatzhalter 18"/>
          <p:cNvSpPr>
            <a:spLocks noGrp="1"/>
          </p:cNvSpPr>
          <p:nvPr>
            <p:ph type="body" sz="quarter" idx="17" hasCustomPrompt="1"/>
          </p:nvPr>
        </p:nvSpPr>
        <p:spPr bwMode="gray">
          <a:xfrm>
            <a:off x="7327901" y="3205541"/>
            <a:ext cx="3952875" cy="172495"/>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7" name="Textfeld 6"/>
          <p:cNvSpPr txBox="1"/>
          <p:nvPr userDrawn="1"/>
        </p:nvSpPr>
        <p:spPr bwMode="gray">
          <a:xfrm>
            <a:off x="7327901" y="3721792"/>
            <a:ext cx="3952875" cy="184666"/>
          </a:xfrm>
          <a:prstGeom prst="rect">
            <a:avLst/>
          </a:prstGeom>
          <a:noFill/>
        </p:spPr>
        <p:txBody>
          <a:bodyPr wrap="square" lIns="0" tIns="0" rIns="0" bIns="0" rtlCol="0">
            <a:spAutoFit/>
          </a:bodyPr>
          <a:lstStyle/>
          <a:p>
            <a:fld id="{137D0CA0-4225-4EE7-8566-A42DCDAE7941}" type="datetime1">
              <a:rPr lang="de-DE" sz="1200" kern="1200" smtClean="0">
                <a:solidFill>
                  <a:schemeClr val="tx1">
                    <a:lumMod val="75000"/>
                    <a:lumOff val="25000"/>
                  </a:schemeClr>
                </a:solidFill>
                <a:latin typeface="+mn-lt"/>
                <a:ea typeface="+mn-ea"/>
                <a:cs typeface="+mn-cs"/>
              </a:rPr>
              <a:pPr/>
              <a:t>20.06.2022</a:t>
            </a:fld>
            <a:endParaRPr lang="en-GB" sz="1200" kern="1200" dirty="0">
              <a:solidFill>
                <a:schemeClr val="tx1">
                  <a:lumMod val="75000"/>
                  <a:lumOff val="25000"/>
                </a:schemeClr>
              </a:solidFill>
              <a:latin typeface="+mn-lt"/>
              <a:ea typeface="+mn-ea"/>
              <a:cs typeface="+mn-cs"/>
            </a:endParaRPr>
          </a:p>
        </p:txBody>
      </p:sp>
    </p:spTree>
    <p:extLst>
      <p:ext uri="{BB962C8B-B14F-4D97-AF65-F5344CB8AC3E}">
        <p14:creationId xmlns:p14="http://schemas.microsoft.com/office/powerpoint/2010/main" val="2055375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with image">
    <p:spTree>
      <p:nvGrpSpPr>
        <p:cNvPr id="1" name=""/>
        <p:cNvGrpSpPr/>
        <p:nvPr/>
      </p:nvGrpSpPr>
      <p:grpSpPr>
        <a:xfrm>
          <a:off x="0" y="0"/>
          <a:ext cx="0" cy="0"/>
          <a:chOff x="0" y="0"/>
          <a:chExt cx="0" cy="0"/>
        </a:xfrm>
      </p:grpSpPr>
      <p:sp>
        <p:nvSpPr>
          <p:cNvPr id="17" name="Text Placeholder 2"/>
          <p:cNvSpPr txBox="1">
            <a:spLocks/>
          </p:cNvSpPr>
          <p:nvPr userDrawn="1"/>
        </p:nvSpPr>
        <p:spPr bwMode="gray">
          <a:xfrm>
            <a:off x="6120560" y="3205540"/>
            <a:ext cx="1207342" cy="1210342"/>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chor="b">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200" dirty="0">
                <a:solidFill>
                  <a:schemeClr val="tx1">
                    <a:lumMod val="75000"/>
                    <a:lumOff val="25000"/>
                  </a:schemeClr>
                </a:solidFill>
              </a:rPr>
              <a:t>File name:</a:t>
            </a:r>
          </a:p>
          <a:p>
            <a:r>
              <a:rPr lang="de-DE" sz="1200" dirty="0">
                <a:solidFill>
                  <a:schemeClr val="tx1">
                    <a:lumMod val="75000"/>
                    <a:lumOff val="25000"/>
                  </a:schemeClr>
                </a:solidFill>
              </a:rPr>
              <a:t>Creation</a:t>
            </a:r>
            <a:r>
              <a:rPr dirty="0"/>
              <a:t> </a:t>
            </a:r>
            <a:r>
              <a:rPr lang="de-DE" sz="1200" dirty="0">
                <a:solidFill>
                  <a:schemeClr val="tx1">
                    <a:lumMod val="75000"/>
                    <a:lumOff val="25000"/>
                  </a:schemeClr>
                </a:solidFill>
              </a:rPr>
              <a:t>date:</a:t>
            </a:r>
          </a:p>
          <a:p>
            <a:r>
              <a:rPr lang="de-DE" sz="1200" dirty="0">
                <a:solidFill>
                  <a:schemeClr val="tx1">
                    <a:lumMod val="75000"/>
                    <a:lumOff val="25000"/>
                  </a:schemeClr>
                </a:solidFill>
              </a:rPr>
              <a:t>Presentation</a:t>
            </a:r>
            <a:r>
              <a:rPr dirty="0"/>
              <a:t> </a:t>
            </a:r>
            <a:r>
              <a:rPr lang="de-DE" sz="1200" dirty="0">
                <a:solidFill>
                  <a:schemeClr val="tx1">
                    <a:lumMod val="75000"/>
                    <a:lumOff val="25000"/>
                  </a:schemeClr>
                </a:solidFill>
              </a:rPr>
              <a:t>date: </a:t>
            </a:r>
          </a:p>
          <a:p>
            <a:r>
              <a:rPr lang="de-DE" sz="1200" dirty="0">
                <a:solidFill>
                  <a:schemeClr val="tx1">
                    <a:lumMod val="75000"/>
                    <a:lumOff val="25000"/>
                  </a:schemeClr>
                </a:solidFill>
              </a:rPr>
              <a:t>Author:</a:t>
            </a:r>
          </a:p>
          <a:p>
            <a:r>
              <a:rPr lang="de-DE" sz="1200" dirty="0">
                <a:solidFill>
                  <a:schemeClr val="tx1">
                    <a:lumMod val="75000"/>
                    <a:lumOff val="25000"/>
                  </a:schemeClr>
                </a:solidFill>
              </a:rPr>
              <a:t>Speaker:</a:t>
            </a:r>
          </a:p>
        </p:txBody>
      </p:sp>
      <p:sp>
        <p:nvSpPr>
          <p:cNvPr id="2" name="Titel 1"/>
          <p:cNvSpPr>
            <a:spLocks noGrp="1"/>
          </p:cNvSpPr>
          <p:nvPr>
            <p:ph type="title" hasCustomPrompt="1"/>
          </p:nvPr>
        </p:nvSpPr>
        <p:spPr bwMode="gray"/>
        <p:txBody>
          <a:bodyPr/>
          <a:lstStyle>
            <a:lvl1pPr>
              <a:defRPr/>
            </a:lvl1pPr>
          </a:lstStyle>
          <a:p>
            <a:r>
              <a:rPr lang="de-DE" dirty="0" err="1"/>
              <a:t>Contact</a:t>
            </a:r>
            <a:r>
              <a:rPr lang="de-DE" dirty="0"/>
              <a:t> </a:t>
            </a:r>
            <a:r>
              <a:rPr lang="de-DE" dirty="0" err="1"/>
              <a:t>us</a:t>
            </a:r>
            <a:endParaRPr lang="de-DE" dirty="0"/>
          </a:p>
        </p:txBody>
      </p:sp>
      <p:sp>
        <p:nvSpPr>
          <p:cNvPr id="3" name="Datumsplatzhalter 2"/>
          <p:cNvSpPr>
            <a:spLocks noGrp="1"/>
          </p:cNvSpPr>
          <p:nvPr>
            <p:ph type="dt" sz="half" idx="10"/>
          </p:nvPr>
        </p:nvSpPr>
        <p:spPr bwMode="gray"/>
        <p:txBody>
          <a:bodyPr/>
          <a:lstStyle/>
          <a:p>
            <a:fld id="{02C30950-0DFD-4CD4-ABA9-619AD763ECCC}"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11" name="Text Placeholder 2"/>
          <p:cNvSpPr txBox="1">
            <a:spLocks/>
          </p:cNvSpPr>
          <p:nvPr userDrawn="1"/>
        </p:nvSpPr>
        <p:spPr bwMode="gray">
          <a:xfrm>
            <a:off x="479426" y="2167981"/>
            <a:ext cx="5184774" cy="224790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KISTERS AG</a:t>
            </a:r>
          </a:p>
          <a:p>
            <a:r>
              <a:rPr dirty="0"/>
              <a:t>Pascalstraße 8 + 10</a:t>
            </a:r>
            <a:br>
              <a:rPr dirty="0"/>
            </a:br>
            <a:r>
              <a:rPr dirty="0"/>
              <a:t>D-52076 Aachen</a:t>
            </a:r>
            <a:r>
              <a:rPr lang="en-US" dirty="0"/>
              <a:t>	</a:t>
            </a:r>
          </a:p>
          <a:p>
            <a:r>
              <a:rPr dirty="0"/>
              <a:t>Phone </a:t>
            </a:r>
            <a:r>
              <a:rPr lang="en-US" dirty="0"/>
              <a:t>	</a:t>
            </a:r>
            <a:r>
              <a:rPr dirty="0"/>
              <a:t>+49 (0)2408 93 85-0</a:t>
            </a:r>
            <a:br>
              <a:rPr dirty="0"/>
            </a:br>
            <a:r>
              <a:rPr dirty="0"/>
              <a:t>Fax </a:t>
            </a:r>
            <a:r>
              <a:rPr lang="en-US" dirty="0"/>
              <a:t>	</a:t>
            </a:r>
            <a:r>
              <a:rPr dirty="0"/>
              <a:t>+49 (0)2408 93 85-555</a:t>
            </a:r>
            <a:br>
              <a:rPr dirty="0"/>
            </a:br>
            <a:r>
              <a:rPr dirty="0"/>
              <a:t>info@kisters.de</a:t>
            </a:r>
          </a:p>
          <a:p>
            <a:r>
              <a:rPr dirty="0"/>
              <a:t>www.kisters.de</a:t>
            </a:r>
            <a:endParaRPr lang="en-GB" dirty="0"/>
          </a:p>
        </p:txBody>
      </p:sp>
      <p:sp>
        <p:nvSpPr>
          <p:cNvPr id="20" name="Textplatzhalter 18"/>
          <p:cNvSpPr>
            <a:spLocks noGrp="1"/>
          </p:cNvSpPr>
          <p:nvPr>
            <p:ph type="body" sz="quarter" idx="14" hasCustomPrompt="1"/>
          </p:nvPr>
        </p:nvSpPr>
        <p:spPr bwMode="gray">
          <a:xfrm>
            <a:off x="7327901" y="3979915"/>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22" name="Textplatzhalter 18"/>
          <p:cNvSpPr>
            <a:spLocks noGrp="1"/>
          </p:cNvSpPr>
          <p:nvPr>
            <p:ph type="body" sz="quarter" idx="16" hasCustomPrompt="1"/>
          </p:nvPr>
        </p:nvSpPr>
        <p:spPr bwMode="gray">
          <a:xfrm>
            <a:off x="7327901" y="3463665"/>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23" name="Textplatzhalter 18"/>
          <p:cNvSpPr>
            <a:spLocks noGrp="1"/>
          </p:cNvSpPr>
          <p:nvPr>
            <p:ph type="body" sz="quarter" idx="17" hasCustomPrompt="1"/>
          </p:nvPr>
        </p:nvSpPr>
        <p:spPr bwMode="gray">
          <a:xfrm>
            <a:off x="7327901" y="3205540"/>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de-DE" dirty="0"/>
              <a:t>Enter </a:t>
            </a:r>
            <a:r>
              <a:rPr lang="de-DE" dirty="0" err="1"/>
              <a:t>here</a:t>
            </a:r>
            <a:endParaRPr lang="de-DE" dirty="0"/>
          </a:p>
        </p:txBody>
      </p:sp>
      <p:sp>
        <p:nvSpPr>
          <p:cNvPr id="14" name="Bildplatzhalter 13"/>
          <p:cNvSpPr>
            <a:spLocks noGrp="1"/>
          </p:cNvSpPr>
          <p:nvPr>
            <p:ph type="pic" sz="quarter" idx="18"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de-DE" dirty="0"/>
              <a:t>Please click on the image icon to insert your image</a:t>
            </a:r>
          </a:p>
        </p:txBody>
      </p:sp>
      <p:sp>
        <p:nvSpPr>
          <p:cNvPr id="15" name="Textfeld 14"/>
          <p:cNvSpPr txBox="1"/>
          <p:nvPr userDrawn="1"/>
        </p:nvSpPr>
        <p:spPr bwMode="gray">
          <a:xfrm>
            <a:off x="7327901" y="3721791"/>
            <a:ext cx="3952874" cy="184666"/>
          </a:xfrm>
          <a:prstGeom prst="rect">
            <a:avLst/>
          </a:prstGeom>
          <a:noFill/>
        </p:spPr>
        <p:txBody>
          <a:bodyPr wrap="square" lIns="0" tIns="0" rIns="0" bIns="0" rtlCol="0">
            <a:spAutoFit/>
          </a:bodyPr>
          <a:lstStyle/>
          <a:p>
            <a:fld id="{F35E26EC-EBEA-40C3-A9B2-F0101CD73A0C}" type="datetime1">
              <a:rPr lang="de-DE" sz="1200" kern="1200" smtClean="0">
                <a:solidFill>
                  <a:schemeClr val="tx1">
                    <a:lumMod val="75000"/>
                    <a:lumOff val="25000"/>
                  </a:schemeClr>
                </a:solidFill>
                <a:latin typeface="+mn-lt"/>
                <a:ea typeface="+mn-ea"/>
                <a:cs typeface="+mn-cs"/>
              </a:rPr>
              <a:pPr/>
              <a:t>20.06.2022</a:t>
            </a:fld>
            <a:endParaRPr lang="en-GB" sz="1200" kern="1200" dirty="0">
              <a:solidFill>
                <a:schemeClr val="tx1">
                  <a:lumMod val="75000"/>
                  <a:lumOff val="25000"/>
                </a:schemeClr>
              </a:solidFill>
              <a:latin typeface="+mn-lt"/>
              <a:ea typeface="+mn-ea"/>
              <a:cs typeface="+mn-cs"/>
            </a:endParaRPr>
          </a:p>
        </p:txBody>
      </p:sp>
      <p:sp>
        <p:nvSpPr>
          <p:cNvPr id="7" name="Textplatzhalter 6"/>
          <p:cNvSpPr>
            <a:spLocks noGrp="1"/>
          </p:cNvSpPr>
          <p:nvPr>
            <p:ph type="body" sz="quarter" idx="19" hasCustomPrompt="1"/>
          </p:nvPr>
        </p:nvSpPr>
        <p:spPr bwMode="gray">
          <a:xfrm>
            <a:off x="7327901" y="4235768"/>
            <a:ext cx="3952874" cy="172494"/>
          </a:xfrm>
        </p:spPr>
        <p:txBody>
          <a:bodyPr/>
          <a:lstStyle>
            <a:lvl1pPr>
              <a:defRPr lang="en-US" sz="1200" kern="1200" dirty="0" smtClean="0">
                <a:solidFill>
                  <a:schemeClr val="tx1">
                    <a:lumMod val="75000"/>
                    <a:lumOff val="25000"/>
                  </a:schemeClr>
                </a:solidFill>
                <a:latin typeface="+mn-lt"/>
                <a:ea typeface="+mn-ea"/>
                <a:cs typeface="+mn-cs"/>
              </a:defRPr>
            </a:lvl1pPr>
          </a:lstStyle>
          <a:p>
            <a:pPr marL="0" lvl="0" indent="0" algn="l" defTabSz="914400" rtl="0" eaLnBrk="1" latinLnBrk="0" hangingPunct="1">
              <a:lnSpc>
                <a:spcPct val="100000"/>
              </a:lnSpc>
              <a:spcBef>
                <a:spcPts val="900"/>
              </a:spcBef>
              <a:spcAft>
                <a:spcPts val="0"/>
              </a:spcAft>
              <a:buClr>
                <a:schemeClr val="accent1"/>
              </a:buClr>
              <a:buFontTx/>
              <a:buNone/>
            </a:pPr>
            <a:r>
              <a:rPr lang="de-DE" dirty="0"/>
              <a:t>Enter </a:t>
            </a:r>
            <a:r>
              <a:rPr lang="de-DE" dirty="0" err="1"/>
              <a:t>here</a:t>
            </a:r>
            <a:endParaRPr lang="de-DE" dirty="0"/>
          </a:p>
        </p:txBody>
      </p:sp>
    </p:spTree>
    <p:extLst>
      <p:ext uri="{BB962C8B-B14F-4D97-AF65-F5344CB8AC3E}">
        <p14:creationId xmlns:p14="http://schemas.microsoft.com/office/powerpoint/2010/main" val="108447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image">
    <p:bg bwMode="gray">
      <p:bgPr>
        <a:solidFill>
          <a:schemeClr val="bg1">
            <a:alpha val="85000"/>
          </a:schemeClr>
        </a:solidFill>
        <a:effectLst/>
      </p:bgPr>
    </p:b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bwMode="gray">
          <a:xfrm>
            <a:off x="0" y="0"/>
            <a:ext cx="12192000" cy="6858000"/>
          </a:xfrm>
        </p:spPr>
        <p:txBody>
          <a:bodyPr/>
          <a:lstStyle/>
          <a:p>
            <a:r>
              <a:rPr lang="de-DE" dirty="0"/>
              <a:t>Bild durch Klicken auf Symbol hinzufügen</a:t>
            </a:r>
          </a:p>
        </p:txBody>
      </p:sp>
      <p:sp>
        <p:nvSpPr>
          <p:cNvPr id="3" name="Subtitle 2"/>
          <p:cNvSpPr>
            <a:spLocks noGrp="1"/>
          </p:cNvSpPr>
          <p:nvPr>
            <p:ph type="subTitle" idx="1" hasCustomPrompt="1"/>
          </p:nvPr>
        </p:nvSpPr>
        <p:spPr bwMode="gray">
          <a:xfrm>
            <a:off x="479425" y="6017342"/>
            <a:ext cx="10801350" cy="364408"/>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Author</a:t>
            </a:r>
            <a:r>
              <a:rPr lang="de-DE" dirty="0"/>
              <a:t> / Speaker / </a:t>
            </a:r>
            <a:r>
              <a:rPr lang="de-DE" dirty="0" err="1"/>
              <a:t>Subtitle</a:t>
            </a:r>
            <a:r>
              <a:rPr lang="de-DE" dirty="0"/>
              <a:t> (1 </a:t>
            </a:r>
            <a:r>
              <a:rPr lang="de-DE" dirty="0" err="1"/>
              <a:t>line</a:t>
            </a:r>
            <a:r>
              <a:rPr lang="de-DE" dirty="0"/>
              <a:t>)</a:t>
            </a:r>
          </a:p>
        </p:txBody>
      </p:sp>
      <p:sp>
        <p:nvSpPr>
          <p:cNvPr id="13" name="Titel 12"/>
          <p:cNvSpPr>
            <a:spLocks noGrp="1"/>
          </p:cNvSpPr>
          <p:nvPr>
            <p:ph type="ctrTitle" hasCustomPrompt="1"/>
          </p:nvPr>
        </p:nvSpPr>
        <p:spPr bwMode="gray">
          <a:xfrm>
            <a:off x="1" y="4270952"/>
            <a:ext cx="11280774"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bg1">
                  <a:alpha val="50000"/>
                </a:schemeClr>
              </a:gs>
              <a:gs pos="100000">
                <a:schemeClr val="bg2"/>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tx1"/>
                </a:solidFill>
              </a:defRPr>
            </a:lvl1pPr>
          </a:lstStyle>
          <a:p>
            <a:r>
              <a:rPr lang="de-DE" dirty="0" err="1"/>
              <a:t>Presentation</a:t>
            </a:r>
            <a:r>
              <a:rPr lang="de-DE" dirty="0"/>
              <a:t> title </a:t>
            </a:r>
            <a:br>
              <a:rPr lang="de-DE" dirty="0"/>
            </a:br>
            <a:r>
              <a:rPr lang="de-DE" dirty="0"/>
              <a:t>(1 </a:t>
            </a:r>
            <a:r>
              <a:rPr lang="de-DE" dirty="0" err="1"/>
              <a:t>or</a:t>
            </a:r>
            <a:r>
              <a:rPr lang="de-DE" dirty="0"/>
              <a:t> 2 </a:t>
            </a:r>
            <a:r>
              <a:rPr lang="de-DE" dirty="0" err="1"/>
              <a:t>lines</a:t>
            </a:r>
            <a:r>
              <a:rPr lang="de-DE" dirty="0"/>
              <a:t>)</a:t>
            </a:r>
          </a:p>
        </p:txBody>
      </p:sp>
      <p:sp>
        <p:nvSpPr>
          <p:cNvPr id="5" name="Textplatzhalter 4"/>
          <p:cNvSpPr>
            <a:spLocks noGrp="1" noChangeAspect="1"/>
          </p:cNvSpPr>
          <p:nvPr>
            <p:ph type="body" sz="quarter" idx="11" hasCustomPrompt="1"/>
          </p:nvPr>
        </p:nvSpPr>
        <p:spPr bwMode="gray">
          <a:xfrm>
            <a:off x="10043588" y="728675"/>
            <a:ext cx="1237187" cy="201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DE" dirty="0"/>
              <a:t>i</a:t>
            </a:r>
          </a:p>
        </p:txBody>
      </p:sp>
      <p:sp>
        <p:nvSpPr>
          <p:cNvPr id="6" name="Rechteck 5"/>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29888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97D9F9A-5D19-412B-A1D2-FF7EADB61267}" type="datetime3">
              <a:rPr lang="de-DE" smtClean="0"/>
              <a:t>20/06/22</a:t>
            </a:fld>
            <a:endParaRPr lang="en-US" dirty="0"/>
          </a:p>
        </p:txBody>
      </p:sp>
      <p:sp>
        <p:nvSpPr>
          <p:cNvPr id="4" name="Fußzeilenplatzhalter 3"/>
          <p:cNvSpPr>
            <a:spLocks noGrp="1"/>
          </p:cNvSpPr>
          <p:nvPr>
            <p:ph type="ftr" sz="quarter" idx="11"/>
          </p:nvPr>
        </p:nvSpPr>
        <p:spPr/>
        <p:txBody>
          <a:bodyPr/>
          <a:lstStyle/>
          <a:p>
            <a:r>
              <a:rPr lang="en-US"/>
              <a:t>Maidment Symposium – 12th May 2022 – Klaus Kisters</a:t>
            </a:r>
            <a:endParaRPr lang="en-US" dirty="0"/>
          </a:p>
        </p:txBody>
      </p:sp>
      <p:sp>
        <p:nvSpPr>
          <p:cNvPr id="5" name="Foliennummernplatzhalter 4"/>
          <p:cNvSpPr>
            <a:spLocks noGrp="1"/>
          </p:cNvSpPr>
          <p:nvPr>
            <p:ph type="sldNum" sz="quarter" idx="12"/>
          </p:nvPr>
        </p:nvSpPr>
        <p:spPr/>
        <p:txBody>
          <a:body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2110783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slide" userDrawn="1">
  <p:cSld name="BIG Title slide">
    <p:bg>
      <p:bgRef idx="1001">
        <a:schemeClr val="bg1"/>
      </p:bgRef>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96302769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BE49-9D8B-42A6-A637-2C6524FBC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1F202-6D79-418F-9231-02927AEEC8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848B3-5325-4374-A860-B991117C391B}"/>
              </a:ext>
            </a:extLst>
          </p:cNvPr>
          <p:cNvSpPr>
            <a:spLocks noGrp="1"/>
          </p:cNvSpPr>
          <p:nvPr>
            <p:ph type="dt" sz="half" idx="10"/>
          </p:nvPr>
        </p:nvSpPr>
        <p:spPr/>
        <p:txBody>
          <a:bodyPr/>
          <a:lstStyle/>
          <a:p>
            <a:fld id="{02778091-6D9F-40CE-918A-05040F508E2E}" type="datetime3">
              <a:rPr lang="de-DE" smtClean="0"/>
              <a:t>20/06/22</a:t>
            </a:fld>
            <a:endParaRPr lang="en-US"/>
          </a:p>
        </p:txBody>
      </p:sp>
      <p:sp>
        <p:nvSpPr>
          <p:cNvPr id="5" name="Footer Placeholder 4">
            <a:extLst>
              <a:ext uri="{FF2B5EF4-FFF2-40B4-BE49-F238E27FC236}">
                <a16:creationId xmlns:a16="http://schemas.microsoft.com/office/drawing/2014/main" id="{2EB288E3-52EB-424B-9DE2-072723E69EB9}"/>
              </a:ext>
            </a:extLst>
          </p:cNvPr>
          <p:cNvSpPr>
            <a:spLocks noGrp="1"/>
          </p:cNvSpPr>
          <p:nvPr>
            <p:ph type="ftr" sz="quarter" idx="11"/>
          </p:nvPr>
        </p:nvSpPr>
        <p:spPr/>
        <p:txBody>
          <a:bodyPr/>
          <a:lstStyle/>
          <a:p>
            <a:r>
              <a:rPr lang="en-US"/>
              <a:t>Maidment Symposium – 12th May 2022 – Klaus Kisters</a:t>
            </a:r>
          </a:p>
        </p:txBody>
      </p:sp>
      <p:sp>
        <p:nvSpPr>
          <p:cNvPr id="6" name="Slide Number Placeholder 5">
            <a:extLst>
              <a:ext uri="{FF2B5EF4-FFF2-40B4-BE49-F238E27FC236}">
                <a16:creationId xmlns:a16="http://schemas.microsoft.com/office/drawing/2014/main" id="{FCBA2E1F-F6C9-4C77-A7C9-43C29C4C91BB}"/>
              </a:ext>
            </a:extLst>
          </p:cNvPr>
          <p:cNvSpPr>
            <a:spLocks noGrp="1"/>
          </p:cNvSpPr>
          <p:nvPr>
            <p:ph type="sldNum" sz="quarter" idx="12"/>
          </p:nvPr>
        </p:nvSpPr>
        <p:spPr/>
        <p:txBody>
          <a:bodyPr/>
          <a:lstStyle/>
          <a:p>
            <a:fld id="{F3A50E7D-C491-48A1-A62C-80197D910796}" type="slidenum">
              <a:rPr lang="en-US" smtClean="0"/>
              <a:t>‹#›</a:t>
            </a:fld>
            <a:endParaRPr lang="en-US"/>
          </a:p>
        </p:txBody>
      </p:sp>
    </p:spTree>
    <p:extLst>
      <p:ext uri="{BB962C8B-B14F-4D97-AF65-F5344CB8AC3E}">
        <p14:creationId xmlns:p14="http://schemas.microsoft.com/office/powerpoint/2010/main" val="3674714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16"/>
          <p:cNvSpPr>
            <a:spLocks noGrp="1" noChangeArrowheads="1"/>
          </p:cNvSpPr>
          <p:nvPr>
            <p:ph type="sldNum" sz="quarter" idx="10"/>
          </p:nvPr>
        </p:nvSpPr>
        <p:spPr>
          <a:ln/>
        </p:spPr>
        <p:txBody>
          <a:bodyPr/>
          <a:lstStyle>
            <a:lvl1pPr>
              <a:defRPr/>
            </a:lvl1pPr>
          </a:lstStyle>
          <a:p>
            <a:pPr>
              <a:defRPr/>
            </a:pPr>
            <a:r>
              <a:rPr lang="en-GB" dirty="0"/>
              <a:t> KISTERS AG   WISKI User Conference 2014		</a:t>
            </a:r>
            <a:fld id="{5CC5FD6D-4310-425C-B168-9112C8E56452}" type="slidenum">
              <a:rPr lang="en-GB" smtClean="0"/>
              <a:pPr>
                <a:defRPr/>
              </a:pPr>
              <a:t>‹#›</a:t>
            </a:fld>
            <a:r>
              <a:rPr lang="en-GB" dirty="0"/>
              <a:t>    		</a:t>
            </a:r>
          </a:p>
        </p:txBody>
      </p:sp>
    </p:spTree>
    <p:extLst>
      <p:ext uri="{BB962C8B-B14F-4D97-AF65-F5344CB8AC3E}">
        <p14:creationId xmlns:p14="http://schemas.microsoft.com/office/powerpoint/2010/main" val="839353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1 content and 1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en-US"/>
              <a:t>Edit title master format by clicking</a:t>
            </a:r>
          </a:p>
        </p:txBody>
      </p:sp>
      <p:sp>
        <p:nvSpPr>
          <p:cNvPr id="3" name="Datumsplatzhalter 2"/>
          <p:cNvSpPr>
            <a:spLocks noGrp="1"/>
          </p:cNvSpPr>
          <p:nvPr>
            <p:ph type="dt" sz="half" idx="10"/>
          </p:nvPr>
        </p:nvSpPr>
        <p:spPr bwMode="gray"/>
        <p:txBody>
          <a:bodyPr/>
          <a:lstStyle/>
          <a:p>
            <a:fld id="{67E0F87B-2069-479D-8D86-B305593859CF}" type="datetime3">
              <a:rPr lang="de-DE" smtClean="0"/>
              <a:t>20/06/22</a:t>
            </a:fld>
            <a:endParaRPr lang="en-US"/>
          </a:p>
        </p:txBody>
      </p:sp>
      <p:sp>
        <p:nvSpPr>
          <p:cNvPr id="4" name="Fußzeilenplatzhalter 3"/>
          <p:cNvSpPr>
            <a:spLocks noGrp="1"/>
          </p:cNvSpPr>
          <p:nvPr>
            <p:ph type="ftr" sz="quarter" idx="11"/>
          </p:nvPr>
        </p:nvSpPr>
        <p:spPr bwMode="gray"/>
        <p:txBody>
          <a:bodyPr/>
          <a:lstStyle/>
          <a:p>
            <a:r>
              <a:rPr lang="en-US"/>
              <a:t>Maidment Symposium – 12th May 2022 – Klaus Kisters</a:t>
            </a:r>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a:p>
        </p:txBody>
      </p:sp>
      <p:sp>
        <p:nvSpPr>
          <p:cNvPr id="12" name="Bildplatzhalter 11"/>
          <p:cNvSpPr>
            <a:spLocks noGrp="1"/>
          </p:cNvSpPr>
          <p:nvPr>
            <p:ph type="pic" sz="quarter" idx="15" hasCustomPrompt="1"/>
          </p:nvPr>
        </p:nvSpPr>
        <p:spPr bwMode="gray">
          <a:xfrm>
            <a:off x="6095999" y="1773237"/>
            <a:ext cx="5184776" cy="4608512"/>
          </a:xfrm>
          <a:custGeom>
            <a:avLst/>
            <a:gdLst>
              <a:gd name="connsiteX0" fmla="*/ 0 w 5184776"/>
              <a:gd name="connsiteY0" fmla="*/ 0 h 4608512"/>
              <a:gd name="connsiteX1" fmla="*/ 5184776 w 5184776"/>
              <a:gd name="connsiteY1" fmla="*/ 0 h 4608512"/>
              <a:gd name="connsiteX2" fmla="*/ 5184776 w 5184776"/>
              <a:gd name="connsiteY2" fmla="*/ 1376362 h 4608512"/>
              <a:gd name="connsiteX3" fmla="*/ 5184776 w 5184776"/>
              <a:gd name="connsiteY3" fmla="*/ 3872819 h 4608512"/>
              <a:gd name="connsiteX4" fmla="*/ 5184776 w 5184776"/>
              <a:gd name="connsiteY4" fmla="*/ 4326992 h 4608512"/>
              <a:gd name="connsiteX5" fmla="*/ 4903256 w 5184776"/>
              <a:gd name="connsiteY5" fmla="*/ 4608512 h 4608512"/>
              <a:gd name="connsiteX6" fmla="*/ 0 w 5184776"/>
              <a:gd name="connsiteY6" fmla="*/ 4608512 h 4608512"/>
              <a:gd name="connsiteX7" fmla="*/ 0 w 5184776"/>
              <a:gd name="connsiteY7" fmla="*/ 3872819 h 4608512"/>
              <a:gd name="connsiteX8" fmla="*/ 0 w 5184776"/>
              <a:gd name="connsiteY8" fmla="*/ 1376362 h 46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776" h="4608512">
                <a:moveTo>
                  <a:pt x="0" y="0"/>
                </a:moveTo>
                <a:lnTo>
                  <a:pt x="5184776" y="0"/>
                </a:lnTo>
                <a:lnTo>
                  <a:pt x="5184776" y="1376362"/>
                </a:lnTo>
                <a:lnTo>
                  <a:pt x="5184776" y="3872819"/>
                </a:lnTo>
                <a:lnTo>
                  <a:pt x="5184776" y="4326992"/>
                </a:lnTo>
                <a:cubicBezTo>
                  <a:pt x="5184776" y="4482471"/>
                  <a:pt x="5058735" y="4608512"/>
                  <a:pt x="4903256" y="4608512"/>
                </a:cubicBezTo>
                <a:lnTo>
                  <a:pt x="0" y="4608512"/>
                </a:lnTo>
                <a:lnTo>
                  <a:pt x="0" y="3872819"/>
                </a:lnTo>
                <a:lnTo>
                  <a:pt x="0" y="1376362"/>
                </a:lnTo>
                <a:close/>
              </a:path>
            </a:pathLst>
          </a:custGeom>
        </p:spPr>
        <p:txBody>
          <a:bodyPr wrap="square">
            <a:noAutofit/>
          </a:bodyPr>
          <a:lstStyle>
            <a:lvl1pPr>
              <a:defRPr sz="2400"/>
            </a:lvl1pPr>
          </a:lstStyle>
          <a:p>
            <a:r>
              <a:rPr lang="en-US"/>
              <a:t>Please click on the image icon to insert your image</a:t>
            </a:r>
          </a:p>
        </p:txBody>
      </p:sp>
      <p:sp>
        <p:nvSpPr>
          <p:cNvPr id="9" name="Inhaltsplatzhalter 3"/>
          <p:cNvSpPr>
            <a:spLocks noGrp="1"/>
          </p:cNvSpPr>
          <p:nvPr>
            <p:ph sz="quarter" idx="19" hasCustomPrompt="1"/>
          </p:nvPr>
        </p:nvSpPr>
        <p:spPr>
          <a:xfrm>
            <a:off x="479424" y="1773239"/>
            <a:ext cx="5184776" cy="4608512"/>
          </a:xfrm>
        </p:spPr>
        <p:txBody>
          <a:bodyPr/>
          <a:lstStyle/>
          <a:p>
            <a:pPr lvl="0"/>
            <a:r>
              <a:rPr lang="de-DE"/>
              <a:t>Edit </a:t>
            </a:r>
            <a:r>
              <a:rPr lang="de-DE" err="1"/>
              <a:t>text</a:t>
            </a:r>
            <a:r>
              <a:rPr lang="de-DE"/>
              <a:t> </a:t>
            </a:r>
            <a:r>
              <a:rPr lang="de-DE" err="1"/>
              <a:t>master</a:t>
            </a:r>
            <a:r>
              <a:rPr lang="de-DE"/>
              <a:t> </a:t>
            </a:r>
            <a:r>
              <a:rPr lang="de-DE" err="1"/>
              <a:t>format</a:t>
            </a:r>
            <a:endParaRPr lang="de-DE"/>
          </a:p>
          <a:p>
            <a:pPr lvl="1"/>
            <a:r>
              <a:rPr lang="de-DE"/>
              <a:t>Second Level</a:t>
            </a:r>
          </a:p>
          <a:p>
            <a:pPr lvl="2"/>
            <a:r>
              <a:rPr lang="de-DE"/>
              <a:t>Third Level</a:t>
            </a:r>
          </a:p>
          <a:p>
            <a:pPr lvl="3"/>
            <a:r>
              <a:rPr lang="de-DE" err="1"/>
              <a:t>Fourth</a:t>
            </a:r>
            <a:r>
              <a:rPr lang="de-DE"/>
              <a:t> Level</a:t>
            </a:r>
          </a:p>
          <a:p>
            <a:pPr lvl="4"/>
            <a:r>
              <a:rPr lang="de-DE" err="1"/>
              <a:t>Fifth</a:t>
            </a:r>
            <a:r>
              <a:rPr lang="de-DE"/>
              <a:t> Level</a:t>
            </a:r>
            <a:endParaRPr lang="en-US"/>
          </a:p>
        </p:txBody>
      </p:sp>
      <p:sp>
        <p:nvSpPr>
          <p:cNvPr id="10" name="Textplatzhalter 8"/>
          <p:cNvSpPr>
            <a:spLocks noGrp="1"/>
          </p:cNvSpPr>
          <p:nvPr>
            <p:ph type="body" sz="quarter" idx="14" hasCustomPrompt="1"/>
          </p:nvPr>
        </p:nvSpPr>
        <p:spPr bwMode="gray">
          <a:xfrm>
            <a:off x="478998" y="1241688"/>
            <a:ext cx="8233948" cy="288000"/>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a:t>Editing text templates of the text master</a:t>
            </a:r>
          </a:p>
        </p:txBody>
      </p:sp>
    </p:spTree>
    <p:extLst>
      <p:ext uri="{BB962C8B-B14F-4D97-AF65-F5344CB8AC3E}">
        <p14:creationId xmlns:p14="http://schemas.microsoft.com/office/powerpoint/2010/main" val="286903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DC89ABBD-58A0-4002-9CAE-28202FF5AC13}"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4135823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14ABE4F0-C0E4-4057-BCE3-0A0BF5DA37CE}"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3828486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3F0E655C-DE0A-4408-A0EA-31E8F9312EBB}"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367710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18F9A001-BA2F-4303-9886-C6D9EEBBE8D8}"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3749837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3511D6EE-557C-468B-AFAF-56A21A1A16DB}" type="datetime3">
              <a:rPr lang="de-DE" smtClean="0"/>
              <a:t>20/06/22</a:t>
            </a:fld>
            <a:endParaRPr lang="en-US"/>
          </a:p>
        </p:txBody>
      </p:sp>
      <p:sp>
        <p:nvSpPr>
          <p:cNvPr id="8" name="Fußzeilenplatzhalter 7"/>
          <p:cNvSpPr>
            <a:spLocks noGrp="1"/>
          </p:cNvSpPr>
          <p:nvPr>
            <p:ph type="ftr" sz="quarter" idx="11"/>
          </p:nvPr>
        </p:nvSpPr>
        <p:spPr/>
        <p:txBody>
          <a:bodyPr/>
          <a:lstStyle/>
          <a:p>
            <a:r>
              <a:rPr lang="en-US"/>
              <a:t>Maidment Symposium – 12th May 2022 – Klaus Kisters</a:t>
            </a:r>
          </a:p>
        </p:txBody>
      </p:sp>
      <p:sp>
        <p:nvSpPr>
          <p:cNvPr id="9" name="Foliennummernplatzhalter 8"/>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228693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imag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bwMode="gray">
          <a:xfrm>
            <a:off x="0" y="0"/>
            <a:ext cx="12192000" cy="6858000"/>
          </a:xfrm>
        </p:spPr>
        <p:txBody>
          <a:bodyPr/>
          <a:lstStyle/>
          <a:p>
            <a:r>
              <a:rPr lang="de-DE" dirty="0"/>
              <a:t>Bild durch Klicken auf Symbol hinzufügen</a:t>
            </a:r>
          </a:p>
        </p:txBody>
      </p:sp>
      <p:sp>
        <p:nvSpPr>
          <p:cNvPr id="3" name="Subtitle 2"/>
          <p:cNvSpPr>
            <a:spLocks noGrp="1"/>
          </p:cNvSpPr>
          <p:nvPr>
            <p:ph type="subTitle" idx="1" hasCustomPrompt="1"/>
          </p:nvPr>
        </p:nvSpPr>
        <p:spPr bwMode="gray">
          <a:xfrm>
            <a:off x="479425" y="6017342"/>
            <a:ext cx="10801350" cy="364408"/>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Author</a:t>
            </a:r>
            <a:r>
              <a:rPr lang="de-DE" dirty="0"/>
              <a:t> / Speaker / </a:t>
            </a:r>
            <a:r>
              <a:rPr lang="de-DE" dirty="0" err="1"/>
              <a:t>Subtitle</a:t>
            </a:r>
            <a:r>
              <a:rPr lang="de-DE" dirty="0"/>
              <a:t> (1 </a:t>
            </a:r>
            <a:r>
              <a:rPr lang="de-DE" dirty="0" err="1"/>
              <a:t>line</a:t>
            </a:r>
            <a:r>
              <a:rPr lang="de-DE" dirty="0"/>
              <a:t>)</a:t>
            </a:r>
          </a:p>
        </p:txBody>
      </p:sp>
      <p:sp>
        <p:nvSpPr>
          <p:cNvPr id="6" name="Textplatzhalter 4"/>
          <p:cNvSpPr>
            <a:spLocks noGrp="1" noChangeAspect="1"/>
          </p:cNvSpPr>
          <p:nvPr>
            <p:ph type="body" sz="quarter" idx="11" hasCustomPrompt="1"/>
          </p:nvPr>
        </p:nvSpPr>
        <p:spPr bwMode="gray">
          <a:xfrm>
            <a:off x="10043588" y="728675"/>
            <a:ext cx="1237187" cy="201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DE" dirty="0"/>
              <a:t>i</a:t>
            </a:r>
          </a:p>
        </p:txBody>
      </p:sp>
      <p:sp>
        <p:nvSpPr>
          <p:cNvPr id="7" name="Titel 12"/>
          <p:cNvSpPr>
            <a:spLocks noGrp="1"/>
          </p:cNvSpPr>
          <p:nvPr>
            <p:ph type="ctrTitle" hasCustomPrompt="1"/>
          </p:nvPr>
        </p:nvSpPr>
        <p:spPr bwMode="gray">
          <a:xfrm>
            <a:off x="1" y="4270952"/>
            <a:ext cx="11280774"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bg1">
                  <a:alpha val="75000"/>
                </a:schemeClr>
              </a:gs>
              <a:gs pos="100000">
                <a:schemeClr val="bg2">
                  <a:alpha val="75000"/>
                </a:schemeClr>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tx1"/>
                </a:solidFill>
              </a:defRPr>
            </a:lvl1pPr>
          </a:lstStyle>
          <a:p>
            <a:r>
              <a:rPr lang="de-DE" dirty="0" err="1"/>
              <a:t>Presentation</a:t>
            </a:r>
            <a:r>
              <a:rPr lang="de-DE" dirty="0"/>
              <a:t> title </a:t>
            </a:r>
            <a:br>
              <a:rPr lang="de-DE" dirty="0"/>
            </a:br>
            <a:r>
              <a:rPr lang="de-DE" dirty="0"/>
              <a:t>(1 </a:t>
            </a:r>
            <a:r>
              <a:rPr lang="de-DE" dirty="0" err="1"/>
              <a:t>or</a:t>
            </a:r>
            <a:r>
              <a:rPr lang="de-DE" dirty="0"/>
              <a:t> 2 </a:t>
            </a:r>
            <a:r>
              <a:rPr lang="de-DE" dirty="0" err="1"/>
              <a:t>lines</a:t>
            </a:r>
            <a:r>
              <a:rPr lang="de-DE" dirty="0"/>
              <a:t>)</a:t>
            </a:r>
          </a:p>
        </p:txBody>
      </p:sp>
      <p:sp>
        <p:nvSpPr>
          <p:cNvPr id="8" name="Rechteck 7"/>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967909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809092A-0D14-47AD-BAEF-73592802654F}" type="datetime3">
              <a:rPr lang="de-DE" smtClean="0"/>
              <a:t>20/06/22</a:t>
            </a:fld>
            <a:endParaRPr lang="en-US"/>
          </a:p>
        </p:txBody>
      </p:sp>
      <p:sp>
        <p:nvSpPr>
          <p:cNvPr id="4" name="Fußzeilenplatzhalter 3"/>
          <p:cNvSpPr>
            <a:spLocks noGrp="1"/>
          </p:cNvSpPr>
          <p:nvPr>
            <p:ph type="ftr" sz="quarter" idx="11"/>
          </p:nvPr>
        </p:nvSpPr>
        <p:spPr/>
        <p:txBody>
          <a:bodyPr/>
          <a:lstStyle/>
          <a:p>
            <a:r>
              <a:rPr lang="en-US"/>
              <a:t>Maidment Symposium – 12th May 2022 – Klaus Kisters</a:t>
            </a:r>
          </a:p>
        </p:txBody>
      </p:sp>
      <p:sp>
        <p:nvSpPr>
          <p:cNvPr id="5" name="Foliennummernplatzhalter 4"/>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96949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C1C69D9-1318-41DC-BC42-25B9582F09AB}" type="datetime3">
              <a:rPr lang="de-DE" smtClean="0"/>
              <a:t>20/06/22</a:t>
            </a:fld>
            <a:endParaRPr lang="en-US"/>
          </a:p>
        </p:txBody>
      </p:sp>
      <p:sp>
        <p:nvSpPr>
          <p:cNvPr id="3" name="Fußzeilenplatzhalter 2"/>
          <p:cNvSpPr>
            <a:spLocks noGrp="1"/>
          </p:cNvSpPr>
          <p:nvPr>
            <p:ph type="ftr" sz="quarter" idx="11"/>
          </p:nvPr>
        </p:nvSpPr>
        <p:spPr/>
        <p:txBody>
          <a:bodyPr/>
          <a:lstStyle/>
          <a:p>
            <a:r>
              <a:rPr lang="en-US"/>
              <a:t>Maidment Symposium – 12th May 2022 – Klaus Kisters</a:t>
            </a:r>
          </a:p>
        </p:txBody>
      </p:sp>
      <p:sp>
        <p:nvSpPr>
          <p:cNvPr id="4" name="Foliennummernplatzhalter 3"/>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2825402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E1E967D-39C7-45DD-A4B1-2753426780B1}"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3891994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CE2D9FC-D396-4520-B271-1ACA0D13D729}"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1859598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753CBE0B-5581-4124-9C78-39FA75DF5A93}"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243919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6C2CF84F-B849-40CB-A916-17FC6E45E0A3}"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57EF0E48-4339-48BB-A226-15C32B2480D8}" type="slidenum">
              <a:rPr lang="en-US" smtClean="0"/>
              <a:pPr/>
              <a:t>‹#›</a:t>
            </a:fld>
            <a:endParaRPr lang="en-US"/>
          </a:p>
        </p:txBody>
      </p:sp>
    </p:spTree>
    <p:extLst>
      <p:ext uri="{BB962C8B-B14F-4D97-AF65-F5344CB8AC3E}">
        <p14:creationId xmlns:p14="http://schemas.microsoft.com/office/powerpoint/2010/main" val="2599584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09AA35CF-1392-421D-81B1-D1BD80E4DB57}"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77803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CF534D3B-1EF2-415E-9A52-01A98B484BED}"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33817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F90C406-C03B-4C61-95E7-47F536D88307}"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2110109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3F7FC395-AAA1-4437-B37B-937D00476900}"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30277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rrow splash">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9426" y="4103398"/>
            <a:ext cx="10801349" cy="360000"/>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Author</a:t>
            </a:r>
            <a:r>
              <a:rPr lang="de-DE" dirty="0"/>
              <a:t> / Speaker / </a:t>
            </a:r>
            <a:r>
              <a:rPr lang="de-DE" dirty="0" err="1"/>
              <a:t>Subtitle</a:t>
            </a:r>
            <a:r>
              <a:rPr lang="de-DE" dirty="0"/>
              <a:t> (1 </a:t>
            </a:r>
            <a:r>
              <a:rPr lang="de-DE" dirty="0" err="1"/>
              <a:t>line</a:t>
            </a:r>
            <a:r>
              <a:rPr lang="de-DE" dirty="0"/>
              <a:t>)</a:t>
            </a:r>
          </a:p>
        </p:txBody>
      </p:sp>
      <p:sp>
        <p:nvSpPr>
          <p:cNvPr id="10" name="Titel 9"/>
          <p:cNvSpPr>
            <a:spLocks noGrp="1" noChangeAspect="1"/>
          </p:cNvSpPr>
          <p:nvPr>
            <p:ph type="ctrTitle" hasCustomPrompt="1"/>
          </p:nvPr>
        </p:nvSpPr>
        <p:spPr bwMode="gray">
          <a:xfrm>
            <a:off x="479426" y="1773238"/>
            <a:ext cx="10801350" cy="2167332"/>
          </a:xfrm>
          <a:custGeom>
            <a:avLst/>
            <a:gdLst>
              <a:gd name="connsiteX0" fmla="*/ 1 w 10944225"/>
              <a:gd name="connsiteY0" fmla="*/ 0 h 2187938"/>
              <a:gd name="connsiteX1" fmla="*/ 10944225 w 10944225"/>
              <a:gd name="connsiteY1" fmla="*/ 0 h 2187938"/>
              <a:gd name="connsiteX2" fmla="*/ 10944225 w 10944225"/>
              <a:gd name="connsiteY2" fmla="*/ 492360 h 2187938"/>
              <a:gd name="connsiteX3" fmla="*/ 10944225 w 10944225"/>
              <a:gd name="connsiteY3" fmla="*/ 1584325 h 2187938"/>
              <a:gd name="connsiteX4" fmla="*/ 10944225 w 10944225"/>
              <a:gd name="connsiteY4" fmla="*/ 1857707 h 2187938"/>
              <a:gd name="connsiteX5" fmla="*/ 10613994 w 10944225"/>
              <a:gd name="connsiteY5" fmla="*/ 2187938 h 2187938"/>
              <a:gd name="connsiteX6" fmla="*/ 0 w 10944225"/>
              <a:gd name="connsiteY6" fmla="*/ 2187938 h 2187938"/>
              <a:gd name="connsiteX7" fmla="*/ 0 w 10944225"/>
              <a:gd name="connsiteY7" fmla="*/ 492360 h 2187938"/>
              <a:gd name="connsiteX8" fmla="*/ 1 w 10944225"/>
              <a:gd name="connsiteY8" fmla="*/ 492360 h 218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4225" h="2187938">
                <a:moveTo>
                  <a:pt x="1" y="0"/>
                </a:moveTo>
                <a:lnTo>
                  <a:pt x="10944225" y="0"/>
                </a:lnTo>
                <a:lnTo>
                  <a:pt x="10944225" y="492360"/>
                </a:lnTo>
                <a:lnTo>
                  <a:pt x="10944225" y="1584325"/>
                </a:lnTo>
                <a:lnTo>
                  <a:pt x="10944225" y="1857707"/>
                </a:lnTo>
                <a:cubicBezTo>
                  <a:pt x="10944225" y="2040089"/>
                  <a:pt x="10796376" y="2187938"/>
                  <a:pt x="10613994" y="2187938"/>
                </a:cubicBezTo>
                <a:lnTo>
                  <a:pt x="0" y="2187938"/>
                </a:lnTo>
                <a:lnTo>
                  <a:pt x="0" y="492360"/>
                </a:lnTo>
                <a:lnTo>
                  <a:pt x="1" y="492360"/>
                </a:lnTo>
                <a:close/>
              </a:path>
            </a:pathLst>
          </a:custGeom>
          <a:solidFill>
            <a:schemeClr val="bg1">
              <a:alpha val="25000"/>
            </a:schemeClr>
          </a:solidFill>
        </p:spPr>
        <p:txBody>
          <a:bodyPr wrap="square" lIns="0" tIns="0" rIns="0" bIns="0" anchor="b">
            <a:noAutofit/>
          </a:bodyPr>
          <a:lstStyle>
            <a:lvl1pPr algn="l">
              <a:lnSpc>
                <a:spcPct val="80000"/>
              </a:lnSpc>
              <a:defRPr sz="6000">
                <a:solidFill>
                  <a:schemeClr val="tx1"/>
                </a:solidFill>
              </a:defRPr>
            </a:lvl1pPr>
          </a:lstStyle>
          <a:p>
            <a:r>
              <a:rPr lang="de-DE" dirty="0" err="1"/>
              <a:t>Presentation</a:t>
            </a:r>
            <a:r>
              <a:rPr lang="de-DE" dirty="0"/>
              <a:t> title </a:t>
            </a:r>
            <a:br>
              <a:rPr lang="de-DE" dirty="0"/>
            </a:br>
            <a:r>
              <a:rPr lang="de-DE" dirty="0"/>
              <a:t>(1 </a:t>
            </a:r>
            <a:r>
              <a:rPr lang="de-DE" dirty="0" err="1"/>
              <a:t>or</a:t>
            </a:r>
            <a:r>
              <a:rPr lang="de-DE" dirty="0"/>
              <a:t> 2 </a:t>
            </a:r>
            <a:r>
              <a:rPr lang="de-DE" dirty="0" err="1"/>
              <a:t>lines</a:t>
            </a:r>
            <a:r>
              <a:rPr lang="de-DE" dirty="0"/>
              <a:t>)</a:t>
            </a:r>
          </a:p>
        </p:txBody>
      </p:sp>
      <p:pic>
        <p:nvPicPr>
          <p:cNvPr id="20" name="Grafik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479426" y="4626227"/>
            <a:ext cx="10801350" cy="1755524"/>
          </a:xfrm>
          <a:prstGeom prst="rect">
            <a:avLst/>
          </a:prstGeom>
        </p:spPr>
      </p:pic>
      <p:sp>
        <p:nvSpPr>
          <p:cNvPr id="6" name="Textplatzhalter 4"/>
          <p:cNvSpPr>
            <a:spLocks noGrp="1" noChangeAspect="1"/>
          </p:cNvSpPr>
          <p:nvPr>
            <p:ph type="body" sz="quarter" idx="11" hasCustomPrompt="1"/>
          </p:nvPr>
        </p:nvSpPr>
        <p:spPr bwMode="gray">
          <a:xfrm>
            <a:off x="10043588" y="728675"/>
            <a:ext cx="1237187" cy="2016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DE" dirty="0"/>
              <a:t>i</a:t>
            </a:r>
          </a:p>
        </p:txBody>
      </p:sp>
      <p:sp>
        <p:nvSpPr>
          <p:cNvPr id="7" name="Rechteck 6"/>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8702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C53B495D-3A08-43E5-B3B9-353D26BC9CB9}" type="datetime3">
              <a:rPr lang="de-DE" smtClean="0"/>
              <a:t>20/06/22</a:t>
            </a:fld>
            <a:endParaRPr lang="en-US"/>
          </a:p>
        </p:txBody>
      </p:sp>
      <p:sp>
        <p:nvSpPr>
          <p:cNvPr id="8" name="Fußzeilenplatzhalter 7"/>
          <p:cNvSpPr>
            <a:spLocks noGrp="1"/>
          </p:cNvSpPr>
          <p:nvPr>
            <p:ph type="ftr" sz="quarter" idx="11"/>
          </p:nvPr>
        </p:nvSpPr>
        <p:spPr/>
        <p:txBody>
          <a:bodyPr/>
          <a:lstStyle/>
          <a:p>
            <a:r>
              <a:rPr lang="en-US"/>
              <a:t>Maidment Symposium – 12th May 2022 – Klaus Kisters</a:t>
            </a:r>
          </a:p>
        </p:txBody>
      </p:sp>
      <p:sp>
        <p:nvSpPr>
          <p:cNvPr id="9" name="Foliennummernplatzhalter 8"/>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2835018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32B7041-BF6B-4F24-90BB-A677CED9F285}" type="datetime3">
              <a:rPr lang="de-DE" smtClean="0"/>
              <a:t>20/06/22</a:t>
            </a:fld>
            <a:endParaRPr lang="en-US"/>
          </a:p>
        </p:txBody>
      </p:sp>
      <p:sp>
        <p:nvSpPr>
          <p:cNvPr id="4" name="Fußzeilenplatzhalter 3"/>
          <p:cNvSpPr>
            <a:spLocks noGrp="1"/>
          </p:cNvSpPr>
          <p:nvPr>
            <p:ph type="ftr" sz="quarter" idx="11"/>
          </p:nvPr>
        </p:nvSpPr>
        <p:spPr/>
        <p:txBody>
          <a:bodyPr/>
          <a:lstStyle/>
          <a:p>
            <a:r>
              <a:rPr lang="en-US"/>
              <a:t>Maidment Symposium – 12th May 2022 – Klaus Kisters</a:t>
            </a:r>
          </a:p>
        </p:txBody>
      </p:sp>
      <p:sp>
        <p:nvSpPr>
          <p:cNvPr id="5" name="Foliennummernplatzhalter 4"/>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3238758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62B7532-E611-4868-8190-94FDFD8F455E}" type="datetime3">
              <a:rPr lang="de-DE" smtClean="0"/>
              <a:t>20/06/22</a:t>
            </a:fld>
            <a:endParaRPr lang="en-US"/>
          </a:p>
        </p:txBody>
      </p:sp>
      <p:sp>
        <p:nvSpPr>
          <p:cNvPr id="3" name="Fußzeilenplatzhalter 2"/>
          <p:cNvSpPr>
            <a:spLocks noGrp="1"/>
          </p:cNvSpPr>
          <p:nvPr>
            <p:ph type="ftr" sz="quarter" idx="11"/>
          </p:nvPr>
        </p:nvSpPr>
        <p:spPr/>
        <p:txBody>
          <a:bodyPr/>
          <a:lstStyle/>
          <a:p>
            <a:r>
              <a:rPr lang="en-US"/>
              <a:t>Maidment Symposium – 12th May 2022 – Klaus Kisters</a:t>
            </a:r>
          </a:p>
        </p:txBody>
      </p:sp>
      <p:sp>
        <p:nvSpPr>
          <p:cNvPr id="4" name="Foliennummernplatzhalter 3"/>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1825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57BF078-5244-42BD-8323-CD251913D00A}"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1735993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DC5637E-4E78-4FE7-A2AE-9AD471517E7D}" type="datetime3">
              <a:rPr lang="de-DE" smtClean="0"/>
              <a:t>20/06/22</a:t>
            </a:fld>
            <a:endParaRPr lang="en-US"/>
          </a:p>
        </p:txBody>
      </p:sp>
      <p:sp>
        <p:nvSpPr>
          <p:cNvPr id="6" name="Fußzeilenplatzhalter 5"/>
          <p:cNvSpPr>
            <a:spLocks noGrp="1"/>
          </p:cNvSpPr>
          <p:nvPr>
            <p:ph type="ftr" sz="quarter" idx="11"/>
          </p:nvPr>
        </p:nvSpPr>
        <p:spPr/>
        <p:txBody>
          <a:bodyPr/>
          <a:lstStyle/>
          <a:p>
            <a:r>
              <a:rPr lang="en-US"/>
              <a:t>Maidment Symposium – 12th May 2022 – Klaus Kisters</a:t>
            </a:r>
          </a:p>
        </p:txBody>
      </p:sp>
      <p:sp>
        <p:nvSpPr>
          <p:cNvPr id="7" name="Foliennummernplatzhalter 6"/>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1245573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EEE874EC-29E3-4EC0-84A5-2196D808C880}"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2573452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5745D208-5CC7-4231-87BF-AF8CC446807A}" type="datetime3">
              <a:rPr lang="de-DE" smtClean="0"/>
              <a:t>20/06/22</a:t>
            </a:fld>
            <a:endParaRPr lang="en-US"/>
          </a:p>
        </p:txBody>
      </p:sp>
      <p:sp>
        <p:nvSpPr>
          <p:cNvPr id="5" name="Fußzeilenplatzhalter 4"/>
          <p:cNvSpPr>
            <a:spLocks noGrp="1"/>
          </p:cNvSpPr>
          <p:nvPr>
            <p:ph type="ftr" sz="quarter" idx="11"/>
          </p:nvPr>
        </p:nvSpPr>
        <p:spPr/>
        <p:txBody>
          <a:bodyPr/>
          <a:lstStyle/>
          <a:p>
            <a:r>
              <a:rPr lang="en-US"/>
              <a:t>Maidment Symposium – 12th May 2022 – Klaus Kisters</a:t>
            </a:r>
          </a:p>
        </p:txBody>
      </p:sp>
      <p:sp>
        <p:nvSpPr>
          <p:cNvPr id="6" name="Foliennummernplatzhalter 5"/>
          <p:cNvSpPr>
            <a:spLocks noGrp="1"/>
          </p:cNvSpPr>
          <p:nvPr>
            <p:ph type="sldNum" sz="quarter" idx="12"/>
          </p:nvPr>
        </p:nvSpPr>
        <p:spPr/>
        <p:txBody>
          <a:bodyPr/>
          <a:lstStyle/>
          <a:p>
            <a:fld id="{B83824E5-CF9E-4750-A9AC-0ADE4E8C00EC}" type="slidenum">
              <a:rPr lang="en-US" smtClean="0"/>
              <a:pPr/>
              <a:t>‹#›</a:t>
            </a:fld>
            <a:endParaRPr lang="en-US"/>
          </a:p>
        </p:txBody>
      </p:sp>
    </p:spTree>
    <p:extLst>
      <p:ext uri="{BB962C8B-B14F-4D97-AF65-F5344CB8AC3E}">
        <p14:creationId xmlns:p14="http://schemas.microsoft.com/office/powerpoint/2010/main" val="440692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3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rrow im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9426" y="4103398"/>
            <a:ext cx="10801349" cy="360000"/>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Author</a:t>
            </a:r>
            <a:r>
              <a:rPr lang="de-DE" dirty="0"/>
              <a:t> / Speaker / </a:t>
            </a:r>
            <a:r>
              <a:rPr lang="de-DE" dirty="0" err="1"/>
              <a:t>Subtitle</a:t>
            </a:r>
            <a:r>
              <a:rPr lang="de-DE" dirty="0"/>
              <a:t> (1 </a:t>
            </a:r>
            <a:r>
              <a:rPr lang="de-DE" dirty="0" err="1"/>
              <a:t>line</a:t>
            </a:r>
            <a:r>
              <a:rPr lang="de-DE" dirty="0"/>
              <a:t>)</a:t>
            </a:r>
          </a:p>
        </p:txBody>
      </p:sp>
      <p:sp>
        <p:nvSpPr>
          <p:cNvPr id="10" name="Titel 9"/>
          <p:cNvSpPr>
            <a:spLocks noGrp="1" noChangeAspect="1"/>
          </p:cNvSpPr>
          <p:nvPr>
            <p:ph type="ctrTitle" hasCustomPrompt="1"/>
          </p:nvPr>
        </p:nvSpPr>
        <p:spPr bwMode="gray">
          <a:xfrm>
            <a:off x="479426" y="1773238"/>
            <a:ext cx="10801350" cy="2167332"/>
          </a:xfrm>
          <a:custGeom>
            <a:avLst/>
            <a:gdLst>
              <a:gd name="connsiteX0" fmla="*/ 1 w 10944225"/>
              <a:gd name="connsiteY0" fmla="*/ 0 h 2187938"/>
              <a:gd name="connsiteX1" fmla="*/ 10944225 w 10944225"/>
              <a:gd name="connsiteY1" fmla="*/ 0 h 2187938"/>
              <a:gd name="connsiteX2" fmla="*/ 10944225 w 10944225"/>
              <a:gd name="connsiteY2" fmla="*/ 492360 h 2187938"/>
              <a:gd name="connsiteX3" fmla="*/ 10944225 w 10944225"/>
              <a:gd name="connsiteY3" fmla="*/ 1584325 h 2187938"/>
              <a:gd name="connsiteX4" fmla="*/ 10944225 w 10944225"/>
              <a:gd name="connsiteY4" fmla="*/ 1857707 h 2187938"/>
              <a:gd name="connsiteX5" fmla="*/ 10613994 w 10944225"/>
              <a:gd name="connsiteY5" fmla="*/ 2187938 h 2187938"/>
              <a:gd name="connsiteX6" fmla="*/ 0 w 10944225"/>
              <a:gd name="connsiteY6" fmla="*/ 2187938 h 2187938"/>
              <a:gd name="connsiteX7" fmla="*/ 0 w 10944225"/>
              <a:gd name="connsiteY7" fmla="*/ 492360 h 2187938"/>
              <a:gd name="connsiteX8" fmla="*/ 1 w 10944225"/>
              <a:gd name="connsiteY8" fmla="*/ 492360 h 218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4225" h="2187938">
                <a:moveTo>
                  <a:pt x="1" y="0"/>
                </a:moveTo>
                <a:lnTo>
                  <a:pt x="10944225" y="0"/>
                </a:lnTo>
                <a:lnTo>
                  <a:pt x="10944225" y="492360"/>
                </a:lnTo>
                <a:lnTo>
                  <a:pt x="10944225" y="1584325"/>
                </a:lnTo>
                <a:lnTo>
                  <a:pt x="10944225" y="1857707"/>
                </a:lnTo>
                <a:cubicBezTo>
                  <a:pt x="10944225" y="2040089"/>
                  <a:pt x="10796376" y="2187938"/>
                  <a:pt x="10613994" y="2187938"/>
                </a:cubicBezTo>
                <a:lnTo>
                  <a:pt x="0" y="2187938"/>
                </a:lnTo>
                <a:lnTo>
                  <a:pt x="0" y="492360"/>
                </a:lnTo>
                <a:lnTo>
                  <a:pt x="1" y="492360"/>
                </a:lnTo>
                <a:close/>
              </a:path>
            </a:pathLst>
          </a:custGeom>
          <a:solidFill>
            <a:schemeClr val="bg1">
              <a:alpha val="25000"/>
            </a:schemeClr>
          </a:solidFill>
        </p:spPr>
        <p:txBody>
          <a:bodyPr wrap="square" lIns="0" tIns="0" rIns="0" bIns="0" anchor="b">
            <a:noAutofit/>
          </a:bodyPr>
          <a:lstStyle>
            <a:lvl1pPr algn="l">
              <a:lnSpc>
                <a:spcPct val="80000"/>
              </a:lnSpc>
              <a:defRPr sz="6000">
                <a:solidFill>
                  <a:schemeClr val="tx1"/>
                </a:solidFill>
              </a:defRPr>
            </a:lvl1pPr>
          </a:lstStyle>
          <a:p>
            <a:r>
              <a:rPr lang="de-DE" dirty="0" err="1"/>
              <a:t>Presentation</a:t>
            </a:r>
            <a:r>
              <a:rPr lang="de-DE" dirty="0"/>
              <a:t> title </a:t>
            </a:r>
            <a:br>
              <a:rPr lang="de-DE" dirty="0"/>
            </a:br>
            <a:r>
              <a:rPr lang="de-DE" dirty="0"/>
              <a:t>(1 </a:t>
            </a:r>
            <a:r>
              <a:rPr lang="de-DE" dirty="0" err="1"/>
              <a:t>or</a:t>
            </a:r>
            <a:r>
              <a:rPr lang="de-DE" dirty="0"/>
              <a:t> 2 </a:t>
            </a:r>
            <a:r>
              <a:rPr lang="de-DE" dirty="0" err="1"/>
              <a:t>lines</a:t>
            </a:r>
            <a:r>
              <a:rPr lang="de-DE" dirty="0"/>
              <a:t>)</a:t>
            </a:r>
          </a:p>
        </p:txBody>
      </p:sp>
      <p:sp>
        <p:nvSpPr>
          <p:cNvPr id="6" name="Textplatzhalter 4"/>
          <p:cNvSpPr>
            <a:spLocks noGrp="1" noChangeAspect="1"/>
          </p:cNvSpPr>
          <p:nvPr>
            <p:ph type="body" sz="quarter" idx="11" hasCustomPrompt="1"/>
          </p:nvPr>
        </p:nvSpPr>
        <p:spPr bwMode="gray">
          <a:xfrm>
            <a:off x="10043588" y="728675"/>
            <a:ext cx="1237187" cy="201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DE" dirty="0"/>
              <a:t>i</a:t>
            </a:r>
          </a:p>
        </p:txBody>
      </p:sp>
      <p:sp>
        <p:nvSpPr>
          <p:cNvPr id="12" name="Bildplatzhalter 11"/>
          <p:cNvSpPr>
            <a:spLocks noGrp="1"/>
          </p:cNvSpPr>
          <p:nvPr>
            <p:ph type="pic" sz="quarter" idx="12"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de-DE" dirty="0"/>
              <a:t>Please click on the image icon to insert your image</a:t>
            </a:r>
          </a:p>
        </p:txBody>
      </p:sp>
      <p:sp>
        <p:nvSpPr>
          <p:cNvPr id="7" name="Rechteck 6"/>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91253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7" y="260351"/>
            <a:ext cx="8233520" cy="756000"/>
          </a:xfrm>
        </p:spPr>
        <p:txBody>
          <a:bodyPr/>
          <a:lstStyle/>
          <a:p>
            <a:r>
              <a:rPr lang="de-DE" dirty="0"/>
              <a:t>Titelmasterformat durch Klicken bearbeiten</a:t>
            </a:r>
          </a:p>
        </p:txBody>
      </p:sp>
      <p:sp>
        <p:nvSpPr>
          <p:cNvPr id="7" name="Inhaltsplatzhalter 6"/>
          <p:cNvSpPr>
            <a:spLocks noGrp="1"/>
          </p:cNvSpPr>
          <p:nvPr>
            <p:ph sz="quarter" idx="13"/>
          </p:nvPr>
        </p:nvSpPr>
        <p:spPr bwMode="gray">
          <a:xfrm>
            <a:off x="479426" y="1773239"/>
            <a:ext cx="10801351" cy="4608512"/>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4"/>
          </p:nvPr>
        </p:nvSpPr>
        <p:spPr bwMode="gray">
          <a:xfrm>
            <a:off x="478999" y="1276524"/>
            <a:ext cx="8233948" cy="211139"/>
          </a:xfrm>
        </p:spPr>
        <p:txBody>
          <a:bodyPr/>
          <a:lstStyle>
            <a:lvl1pPr marL="0" indent="0">
              <a:lnSpc>
                <a:spcPct val="100000"/>
              </a:lnSpc>
              <a:buFontTx/>
              <a:buNone/>
              <a:defRPr sz="2000">
                <a:solidFill>
                  <a:schemeClr val="tx2"/>
                </a:solidFill>
              </a:defRPr>
            </a:lvl1pPr>
            <a:lvl2pPr marL="215995" indent="0">
              <a:buFontTx/>
              <a:buNone/>
              <a:defRPr/>
            </a:lvl2pPr>
            <a:lvl3pPr marL="431989" indent="0">
              <a:buFontTx/>
              <a:buNone/>
              <a:defRPr/>
            </a:lvl3pPr>
            <a:lvl4pPr marL="647984" indent="0">
              <a:buFontTx/>
              <a:buNone/>
              <a:defRPr/>
            </a:lvl4pPr>
            <a:lvl5pPr marL="863978" indent="0">
              <a:buFontTx/>
              <a:buNone/>
              <a:defRPr/>
            </a:lvl5pPr>
          </a:lstStyle>
          <a:p>
            <a:pPr lvl="0"/>
            <a:r>
              <a:rPr lang="de-DE" dirty="0"/>
              <a:t>Textmasterformat bearbeiten</a:t>
            </a:r>
          </a:p>
        </p:txBody>
      </p:sp>
      <p:sp>
        <p:nvSpPr>
          <p:cNvPr id="6" name="Datumsplatzhalter 5"/>
          <p:cNvSpPr>
            <a:spLocks noGrp="1"/>
          </p:cNvSpPr>
          <p:nvPr>
            <p:ph type="dt" sz="half" idx="15"/>
          </p:nvPr>
        </p:nvSpPr>
        <p:spPr bwMode="gray"/>
        <p:txBody>
          <a:bodyPr/>
          <a:lstStyle/>
          <a:p>
            <a:fld id="{18B13325-BC89-4461-9150-7A2441873B94}" type="datetime3">
              <a:rPr lang="de-DE" smtClean="0"/>
              <a:t>20/06/22</a:t>
            </a:fld>
            <a:endParaRPr lang="de-DE" dirty="0"/>
          </a:p>
        </p:txBody>
      </p:sp>
      <p:sp>
        <p:nvSpPr>
          <p:cNvPr id="8" name="Fußzeilenplatzhalter 7"/>
          <p:cNvSpPr>
            <a:spLocks noGrp="1"/>
          </p:cNvSpPr>
          <p:nvPr>
            <p:ph type="ftr" sz="quarter" idx="16"/>
          </p:nvPr>
        </p:nvSpPr>
        <p:spPr bwMode="gray"/>
        <p:txBody>
          <a:bodyPr/>
          <a:lstStyle/>
          <a:p>
            <a:r>
              <a:rPr lang="en-US"/>
              <a:t>Maidment Symposium – 12th May 2022 – Klaus Kisters</a:t>
            </a:r>
            <a:endParaRPr lang="de-DE" dirty="0"/>
          </a:p>
        </p:txBody>
      </p:sp>
      <p:sp>
        <p:nvSpPr>
          <p:cNvPr id="10" name="Foliennummernplatzhalter 9"/>
          <p:cNvSpPr>
            <a:spLocks noGrp="1"/>
          </p:cNvSpPr>
          <p:nvPr>
            <p:ph type="sldNum" sz="quarter" idx="17"/>
          </p:nvPr>
        </p:nvSpPr>
        <p:spPr bwMode="gray"/>
        <p:txBody>
          <a:bodyPr/>
          <a:lstStyle/>
          <a:p>
            <a:fld id="{0108C813-F43A-4360-8CEF-49E0FD2B13D2}" type="slidenum">
              <a:rPr lang="de-DE" smtClean="0"/>
              <a:pPr/>
              <a:t>‹#›</a:t>
            </a:fld>
            <a:endParaRPr lang="de-DE" dirty="0"/>
          </a:p>
        </p:txBody>
      </p:sp>
    </p:spTree>
    <p:extLst>
      <p:ext uri="{BB962C8B-B14F-4D97-AF65-F5344CB8AC3E}">
        <p14:creationId xmlns:p14="http://schemas.microsoft.com/office/powerpoint/2010/main" val="114990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5" y="260351"/>
            <a:ext cx="8233521" cy="756000"/>
          </a:xfrm>
        </p:spPr>
        <p:txBody>
          <a:bodyPr anchor="b"/>
          <a:lstStyle>
            <a:lvl1pPr algn="l">
              <a:lnSpc>
                <a:spcPct val="80000"/>
              </a:lnSpc>
              <a:defRPr/>
            </a:lvl1pPr>
          </a:lstStyle>
          <a:p>
            <a:r>
              <a:rPr lang="de-DE" dirty="0"/>
              <a:t>Titelmasterformat durch Klicken bearbeiten</a:t>
            </a:r>
          </a:p>
        </p:txBody>
      </p:sp>
      <p:sp>
        <p:nvSpPr>
          <p:cNvPr id="7" name="Inhaltsplatzhalter 6"/>
          <p:cNvSpPr>
            <a:spLocks noGrp="1"/>
          </p:cNvSpPr>
          <p:nvPr>
            <p:ph sz="quarter" idx="13"/>
          </p:nvPr>
        </p:nvSpPr>
        <p:spPr bwMode="gray">
          <a:xfrm>
            <a:off x="479424" y="1773239"/>
            <a:ext cx="5184776" cy="4608512"/>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5"/>
          <p:cNvSpPr>
            <a:spLocks noGrp="1"/>
          </p:cNvSpPr>
          <p:nvPr>
            <p:ph type="dt" sz="half" idx="15"/>
          </p:nvPr>
        </p:nvSpPr>
        <p:spPr bwMode="gray"/>
        <p:txBody>
          <a:bodyPr/>
          <a:lstStyle/>
          <a:p>
            <a:fld id="{AFFA1100-967C-4032-A584-76CC3DA51D6C}" type="datetime3">
              <a:rPr lang="de-DE" smtClean="0"/>
              <a:t>20/06/22</a:t>
            </a:fld>
            <a:endParaRPr lang="de-DE" dirty="0"/>
          </a:p>
        </p:txBody>
      </p:sp>
      <p:sp>
        <p:nvSpPr>
          <p:cNvPr id="8" name="Fußzeilenplatzhalter 7"/>
          <p:cNvSpPr>
            <a:spLocks noGrp="1"/>
          </p:cNvSpPr>
          <p:nvPr>
            <p:ph type="ftr" sz="quarter" idx="16"/>
          </p:nvPr>
        </p:nvSpPr>
        <p:spPr bwMode="gray">
          <a:xfrm>
            <a:off x="479425" y="6524626"/>
            <a:ext cx="5184776" cy="144463"/>
          </a:xfrm>
        </p:spPr>
        <p:txBody>
          <a:bodyPr/>
          <a:lstStyle/>
          <a:p>
            <a:r>
              <a:rPr lang="en-US"/>
              <a:t>Maidment Symposium – 12th May 2022 – Klaus Kisters</a:t>
            </a:r>
            <a:endParaRPr lang="de-DE" dirty="0"/>
          </a:p>
        </p:txBody>
      </p:sp>
      <p:sp>
        <p:nvSpPr>
          <p:cNvPr id="10" name="Foliennummernplatzhalter 9"/>
          <p:cNvSpPr>
            <a:spLocks noGrp="1"/>
          </p:cNvSpPr>
          <p:nvPr>
            <p:ph type="sldNum" sz="quarter" idx="17"/>
          </p:nvPr>
        </p:nvSpPr>
        <p:spPr bwMode="gray"/>
        <p:txBody>
          <a:bodyPr/>
          <a:lstStyle/>
          <a:p>
            <a:fld id="{0108C813-F43A-4360-8CEF-49E0FD2B13D2}" type="slidenum">
              <a:rPr lang="de-DE" smtClean="0"/>
              <a:pPr/>
              <a:t>‹#›</a:t>
            </a:fld>
            <a:endParaRPr lang="de-DE" dirty="0"/>
          </a:p>
        </p:txBody>
      </p:sp>
      <p:sp>
        <p:nvSpPr>
          <p:cNvPr id="11" name="Inhaltsplatzhalter 6"/>
          <p:cNvSpPr>
            <a:spLocks noGrp="1"/>
          </p:cNvSpPr>
          <p:nvPr>
            <p:ph sz="quarter" idx="18"/>
          </p:nvPr>
        </p:nvSpPr>
        <p:spPr bwMode="gray">
          <a:xfrm>
            <a:off x="6096002" y="1773241"/>
            <a:ext cx="5184775" cy="4608511"/>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8"/>
          <p:cNvSpPr>
            <a:spLocks noGrp="1"/>
          </p:cNvSpPr>
          <p:nvPr>
            <p:ph type="body" sz="quarter" idx="14"/>
          </p:nvPr>
        </p:nvSpPr>
        <p:spPr bwMode="gray">
          <a:xfrm>
            <a:off x="478999" y="1276524"/>
            <a:ext cx="8233948" cy="211139"/>
          </a:xfrm>
        </p:spPr>
        <p:txBody>
          <a:bodyPr/>
          <a:lstStyle>
            <a:lvl1pPr marL="0" indent="0">
              <a:lnSpc>
                <a:spcPct val="100000"/>
              </a:lnSpc>
              <a:buFontTx/>
              <a:buNone/>
              <a:defRPr sz="2000">
                <a:solidFill>
                  <a:schemeClr val="tx2"/>
                </a:solidFill>
              </a:defRPr>
            </a:lvl1pPr>
            <a:lvl2pPr marL="215995" indent="0">
              <a:buFontTx/>
              <a:buNone/>
              <a:defRPr/>
            </a:lvl2pPr>
            <a:lvl3pPr marL="431989" indent="0">
              <a:buFontTx/>
              <a:buNone/>
              <a:defRPr/>
            </a:lvl3pPr>
            <a:lvl4pPr marL="647984" indent="0">
              <a:buFontTx/>
              <a:buNone/>
              <a:defRPr/>
            </a:lvl4pPr>
            <a:lvl5pPr marL="863978" indent="0">
              <a:buFontTx/>
              <a:buNone/>
              <a:defRPr/>
            </a:lvl5pPr>
          </a:lstStyle>
          <a:p>
            <a:pPr lvl="0"/>
            <a:r>
              <a:rPr lang="de-DE" dirty="0"/>
              <a:t>Textmasterformat bearbeiten</a:t>
            </a:r>
          </a:p>
        </p:txBody>
      </p:sp>
    </p:spTree>
    <p:extLst>
      <p:ext uri="{BB962C8B-B14F-4D97-AF65-F5344CB8AC3E}">
        <p14:creationId xmlns:p14="http://schemas.microsoft.com/office/powerpoint/2010/main" val="149145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content and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dirty="0"/>
              <a:t>Titelmasterformat durch Klicken bearbeiten</a:t>
            </a:r>
          </a:p>
        </p:txBody>
      </p:sp>
      <p:sp>
        <p:nvSpPr>
          <p:cNvPr id="3" name="Datumsplatzhalter 2"/>
          <p:cNvSpPr>
            <a:spLocks noGrp="1"/>
          </p:cNvSpPr>
          <p:nvPr>
            <p:ph type="dt" sz="half" idx="10"/>
          </p:nvPr>
        </p:nvSpPr>
        <p:spPr bwMode="gray"/>
        <p:txBody>
          <a:bodyPr/>
          <a:lstStyle/>
          <a:p>
            <a:fld id="{B6312512-E594-4C83-8018-EB8D9C565192}" type="datetime3">
              <a:rPr lang="de-DE" smtClean="0"/>
              <a:t>20/06/22</a:t>
            </a:fld>
            <a:endParaRPr lang="de-DE" dirty="0"/>
          </a:p>
        </p:txBody>
      </p:sp>
      <p:sp>
        <p:nvSpPr>
          <p:cNvPr id="4" name="Fußzeilenplatzhalter 3"/>
          <p:cNvSpPr>
            <a:spLocks noGrp="1"/>
          </p:cNvSpPr>
          <p:nvPr>
            <p:ph type="ftr" sz="quarter" idx="11"/>
          </p:nvPr>
        </p:nvSpPr>
        <p:spPr bwMode="gray"/>
        <p:txBody>
          <a:bodyPr/>
          <a:lstStyle/>
          <a:p>
            <a:r>
              <a:rPr lang="en-US"/>
              <a:t>Maidment Symposium – 12th May 2022 – Klaus Kisters</a:t>
            </a:r>
            <a:endParaRPr lang="de-DE" dirty="0"/>
          </a:p>
        </p:txBody>
      </p:sp>
      <p:sp>
        <p:nvSpPr>
          <p:cNvPr id="5" name="Foliennummernplatzhalter 4"/>
          <p:cNvSpPr>
            <a:spLocks noGrp="1"/>
          </p:cNvSpPr>
          <p:nvPr>
            <p:ph type="sldNum" sz="quarter" idx="12"/>
          </p:nvPr>
        </p:nvSpPr>
        <p:spPr bwMode="gray"/>
        <p:txBody>
          <a:bodyPr/>
          <a:lstStyle/>
          <a:p>
            <a:fld id="{0108C813-F43A-4360-8CEF-49E0FD2B13D2}" type="slidenum">
              <a:rPr lang="de-DE" smtClean="0"/>
              <a:pPr/>
              <a:t>‹#›</a:t>
            </a:fld>
            <a:endParaRPr lang="de-DE" dirty="0"/>
          </a:p>
        </p:txBody>
      </p:sp>
      <p:sp>
        <p:nvSpPr>
          <p:cNvPr id="6" name="Inhaltsplatzhalter 6"/>
          <p:cNvSpPr>
            <a:spLocks noGrp="1"/>
          </p:cNvSpPr>
          <p:nvPr>
            <p:ph sz="quarter" idx="13"/>
          </p:nvPr>
        </p:nvSpPr>
        <p:spPr bwMode="gray">
          <a:xfrm>
            <a:off x="479424" y="1773239"/>
            <a:ext cx="5184776" cy="4608512"/>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8"/>
          <p:cNvSpPr>
            <a:spLocks noGrp="1"/>
          </p:cNvSpPr>
          <p:nvPr>
            <p:ph type="body" sz="quarter" idx="14"/>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dirty="0"/>
              <a:t>Textmasterformat bearbeiten</a:t>
            </a:r>
          </a:p>
        </p:txBody>
      </p:sp>
      <p:sp>
        <p:nvSpPr>
          <p:cNvPr id="12" name="Bildplatzhalter 11"/>
          <p:cNvSpPr>
            <a:spLocks noGrp="1"/>
          </p:cNvSpPr>
          <p:nvPr>
            <p:ph type="pic" sz="quarter" idx="15" hasCustomPrompt="1"/>
          </p:nvPr>
        </p:nvSpPr>
        <p:spPr bwMode="gray">
          <a:xfrm>
            <a:off x="6095999" y="1773237"/>
            <a:ext cx="5184776" cy="4608512"/>
          </a:xfrm>
          <a:custGeom>
            <a:avLst/>
            <a:gdLst>
              <a:gd name="connsiteX0" fmla="*/ 0 w 5184776"/>
              <a:gd name="connsiteY0" fmla="*/ 0 h 4608512"/>
              <a:gd name="connsiteX1" fmla="*/ 5184776 w 5184776"/>
              <a:gd name="connsiteY1" fmla="*/ 0 h 4608512"/>
              <a:gd name="connsiteX2" fmla="*/ 5184776 w 5184776"/>
              <a:gd name="connsiteY2" fmla="*/ 1376362 h 4608512"/>
              <a:gd name="connsiteX3" fmla="*/ 5184776 w 5184776"/>
              <a:gd name="connsiteY3" fmla="*/ 3872819 h 4608512"/>
              <a:gd name="connsiteX4" fmla="*/ 5184776 w 5184776"/>
              <a:gd name="connsiteY4" fmla="*/ 4326992 h 4608512"/>
              <a:gd name="connsiteX5" fmla="*/ 4903256 w 5184776"/>
              <a:gd name="connsiteY5" fmla="*/ 4608512 h 4608512"/>
              <a:gd name="connsiteX6" fmla="*/ 0 w 5184776"/>
              <a:gd name="connsiteY6" fmla="*/ 4608512 h 4608512"/>
              <a:gd name="connsiteX7" fmla="*/ 0 w 5184776"/>
              <a:gd name="connsiteY7" fmla="*/ 3872819 h 4608512"/>
              <a:gd name="connsiteX8" fmla="*/ 0 w 5184776"/>
              <a:gd name="connsiteY8" fmla="*/ 1376362 h 46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776" h="4608512">
                <a:moveTo>
                  <a:pt x="0" y="0"/>
                </a:moveTo>
                <a:lnTo>
                  <a:pt x="5184776" y="0"/>
                </a:lnTo>
                <a:lnTo>
                  <a:pt x="5184776" y="1376362"/>
                </a:lnTo>
                <a:lnTo>
                  <a:pt x="5184776" y="3872819"/>
                </a:lnTo>
                <a:lnTo>
                  <a:pt x="5184776" y="4326992"/>
                </a:lnTo>
                <a:cubicBezTo>
                  <a:pt x="5184776" y="4482471"/>
                  <a:pt x="5058735" y="4608512"/>
                  <a:pt x="4903256" y="4608512"/>
                </a:cubicBezTo>
                <a:lnTo>
                  <a:pt x="0" y="4608512"/>
                </a:lnTo>
                <a:lnTo>
                  <a:pt x="0" y="3872819"/>
                </a:lnTo>
                <a:lnTo>
                  <a:pt x="0" y="1376362"/>
                </a:lnTo>
                <a:close/>
              </a:path>
            </a:pathLst>
          </a:custGeom>
        </p:spPr>
        <p:txBody>
          <a:bodyPr wrap="square">
            <a:noAutofit/>
          </a:bodyPr>
          <a:lstStyle>
            <a:lvl1pPr>
              <a:defRPr sz="2400"/>
            </a:lvl1pPr>
          </a:lstStyle>
          <a:p>
            <a:r>
              <a:rPr lang="de-DE" dirty="0"/>
              <a:t>Please click on the image icon to insert your image</a:t>
            </a:r>
          </a:p>
        </p:txBody>
      </p:sp>
    </p:spTree>
    <p:extLst>
      <p:ext uri="{BB962C8B-B14F-4D97-AF65-F5344CB8AC3E}">
        <p14:creationId xmlns:p14="http://schemas.microsoft.com/office/powerpoint/2010/main" val="294569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s with headline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4" y="260350"/>
            <a:ext cx="8233521" cy="756000"/>
          </a:xfrm>
        </p:spPr>
        <p:txBody>
          <a:bodyPr anchor="b"/>
          <a:lstStyle>
            <a:lvl1pPr algn="l">
              <a:lnSpc>
                <a:spcPct val="80000"/>
              </a:lnSpc>
              <a:defRPr/>
            </a:lvl1pPr>
          </a:lstStyle>
          <a:p>
            <a:r>
              <a:rPr lang="de-DE" dirty="0"/>
              <a:t>Titelmasterformat durch Klicken bearbeiten</a:t>
            </a:r>
          </a:p>
        </p:txBody>
      </p:sp>
      <p:sp>
        <p:nvSpPr>
          <p:cNvPr id="7" name="Inhaltsplatzhalter 6"/>
          <p:cNvSpPr>
            <a:spLocks noGrp="1"/>
          </p:cNvSpPr>
          <p:nvPr>
            <p:ph sz="quarter" idx="13"/>
          </p:nvPr>
        </p:nvSpPr>
        <p:spPr bwMode="gray">
          <a:xfrm>
            <a:off x="479424" y="2177143"/>
            <a:ext cx="5184776" cy="4204608"/>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5"/>
          <p:cNvSpPr>
            <a:spLocks noGrp="1"/>
          </p:cNvSpPr>
          <p:nvPr>
            <p:ph type="dt" sz="half" idx="15"/>
          </p:nvPr>
        </p:nvSpPr>
        <p:spPr bwMode="gray"/>
        <p:txBody>
          <a:bodyPr/>
          <a:lstStyle/>
          <a:p>
            <a:fld id="{12A8D531-9306-4A71-8EBB-2E4004FB2949}" type="datetime3">
              <a:rPr lang="de-DE" smtClean="0"/>
              <a:t>20/06/22</a:t>
            </a:fld>
            <a:endParaRPr lang="de-DE" dirty="0"/>
          </a:p>
        </p:txBody>
      </p:sp>
      <p:sp>
        <p:nvSpPr>
          <p:cNvPr id="8" name="Fußzeilenplatzhalter 7"/>
          <p:cNvSpPr>
            <a:spLocks noGrp="1"/>
          </p:cNvSpPr>
          <p:nvPr>
            <p:ph type="ftr" sz="quarter" idx="16"/>
          </p:nvPr>
        </p:nvSpPr>
        <p:spPr bwMode="gray">
          <a:xfrm>
            <a:off x="479425" y="6524626"/>
            <a:ext cx="5184776" cy="144462"/>
          </a:xfrm>
        </p:spPr>
        <p:txBody>
          <a:bodyPr/>
          <a:lstStyle/>
          <a:p>
            <a:r>
              <a:rPr lang="en-US"/>
              <a:t>Maidment Symposium – 12th May 2022 – Klaus Kisters</a:t>
            </a:r>
            <a:endParaRPr lang="de-DE" dirty="0"/>
          </a:p>
        </p:txBody>
      </p:sp>
      <p:sp>
        <p:nvSpPr>
          <p:cNvPr id="10" name="Foliennummernplatzhalter 9"/>
          <p:cNvSpPr>
            <a:spLocks noGrp="1"/>
          </p:cNvSpPr>
          <p:nvPr>
            <p:ph type="sldNum" sz="quarter" idx="17"/>
          </p:nvPr>
        </p:nvSpPr>
        <p:spPr bwMode="gray"/>
        <p:txBody>
          <a:bodyPr/>
          <a:lstStyle/>
          <a:p>
            <a:fld id="{0108C813-F43A-4360-8CEF-49E0FD2B13D2}" type="slidenum">
              <a:rPr lang="de-DE" smtClean="0"/>
              <a:pPr/>
              <a:t>‹#›</a:t>
            </a:fld>
            <a:endParaRPr lang="de-DE" dirty="0"/>
          </a:p>
        </p:txBody>
      </p:sp>
      <p:sp>
        <p:nvSpPr>
          <p:cNvPr id="11" name="Inhaltsplatzhalter 6"/>
          <p:cNvSpPr>
            <a:spLocks noGrp="1"/>
          </p:cNvSpPr>
          <p:nvPr>
            <p:ph sz="quarter" idx="18"/>
          </p:nvPr>
        </p:nvSpPr>
        <p:spPr bwMode="gray">
          <a:xfrm>
            <a:off x="6096000" y="2177143"/>
            <a:ext cx="5184775" cy="4204607"/>
          </a:xfrm>
        </p:spPr>
        <p:txBody>
          <a:bodyPr/>
          <a:lstStyle>
            <a:lvl4pPr>
              <a:defRPr sz="1400"/>
            </a:lvl4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8"/>
          <p:cNvSpPr>
            <a:spLocks noGrp="1"/>
          </p:cNvSpPr>
          <p:nvPr>
            <p:ph type="body" sz="quarter" idx="14"/>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dirty="0"/>
              <a:t>Textmasterformat bearbeiten</a:t>
            </a:r>
          </a:p>
        </p:txBody>
      </p:sp>
      <p:sp>
        <p:nvSpPr>
          <p:cNvPr id="4" name="Textplatzhalter 3"/>
          <p:cNvSpPr>
            <a:spLocks noGrp="1"/>
          </p:cNvSpPr>
          <p:nvPr>
            <p:ph type="body" sz="quarter" idx="19"/>
          </p:nvPr>
        </p:nvSpPr>
        <p:spPr bwMode="gray">
          <a:xfrm>
            <a:off x="479424" y="1773238"/>
            <a:ext cx="5184776" cy="382587"/>
          </a:xfrm>
        </p:spPr>
        <p:txBody>
          <a:bodyPr/>
          <a:lstStyle>
            <a:lvl1pPr>
              <a:defRPr b="1"/>
            </a:lvl1pPr>
          </a:lstStyle>
          <a:p>
            <a:pPr lvl="0"/>
            <a:r>
              <a:rPr lang="de-DE" dirty="0"/>
              <a:t>Textmasterformat bearbeiten</a:t>
            </a:r>
          </a:p>
        </p:txBody>
      </p:sp>
      <p:sp>
        <p:nvSpPr>
          <p:cNvPr id="13" name="Textplatzhalter 3"/>
          <p:cNvSpPr>
            <a:spLocks noGrp="1"/>
          </p:cNvSpPr>
          <p:nvPr>
            <p:ph type="body" sz="quarter" idx="20"/>
          </p:nvPr>
        </p:nvSpPr>
        <p:spPr bwMode="gray">
          <a:xfrm>
            <a:off x="6096000" y="1773238"/>
            <a:ext cx="5184776" cy="382587"/>
          </a:xfrm>
        </p:spPr>
        <p:txBody>
          <a:bodyPr/>
          <a:lstStyle>
            <a:lvl1pPr>
              <a:defRPr b="1"/>
            </a:lvl1pPr>
          </a:lstStyle>
          <a:p>
            <a:pPr lvl="0"/>
            <a:r>
              <a:rPr lang="de-DE" dirty="0"/>
              <a:t>Textmasterformat bearbeiten</a:t>
            </a:r>
          </a:p>
        </p:txBody>
      </p:sp>
    </p:spTree>
    <p:extLst>
      <p:ext uri="{BB962C8B-B14F-4D97-AF65-F5344CB8AC3E}">
        <p14:creationId xmlns:p14="http://schemas.microsoft.com/office/powerpoint/2010/main" val="252703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426" y="260350"/>
            <a:ext cx="8233520" cy="756000"/>
          </a:xfrm>
          <a:prstGeom prst="rect">
            <a:avLst/>
          </a:prstGeom>
        </p:spPr>
        <p:txBody>
          <a:bodyPr vert="horz" lIns="0" tIns="0" rIns="0" bIns="0" rtlCol="0" anchor="b">
            <a:noAutofit/>
          </a:bodyPr>
          <a:lstStyle/>
          <a:p>
            <a:r>
              <a:rPr lang="de-DE" dirty="0"/>
              <a:t>Titelmasterformat durch Klicken bearbeiten</a:t>
            </a:r>
            <a:endParaRPr lang="en-US" dirty="0"/>
          </a:p>
        </p:txBody>
      </p:sp>
      <p:sp>
        <p:nvSpPr>
          <p:cNvPr id="3" name="Text Placeholder 2"/>
          <p:cNvSpPr>
            <a:spLocks noGrp="1"/>
          </p:cNvSpPr>
          <p:nvPr>
            <p:ph type="body" idx="1"/>
          </p:nvPr>
        </p:nvSpPr>
        <p:spPr bwMode="gray">
          <a:xfrm>
            <a:off x="479426" y="1773238"/>
            <a:ext cx="10801350" cy="46085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bwMode="gray">
          <a:xfrm>
            <a:off x="9698110" y="6524624"/>
            <a:ext cx="1582665" cy="144463"/>
          </a:xfrm>
          <a:prstGeom prst="rect">
            <a:avLst/>
          </a:prstGeom>
        </p:spPr>
        <p:txBody>
          <a:bodyPr vert="horz" lIns="0" tIns="0" rIns="0" bIns="0" rtlCol="0" anchor="ctr"/>
          <a:lstStyle>
            <a:lvl1pPr algn="r">
              <a:defRPr sz="900">
                <a:solidFill>
                  <a:schemeClr val="tx1">
                    <a:lumMod val="75000"/>
                    <a:lumOff val="25000"/>
                  </a:schemeClr>
                </a:solidFill>
              </a:defRPr>
            </a:lvl1pPr>
          </a:lstStyle>
          <a:p>
            <a:fld id="{DF322604-DFBD-4642-8970-DA0A4AEAC248}" type="datetime3">
              <a:rPr lang="de-DE" smtClean="0"/>
              <a:t>20/06/22</a:t>
            </a:fld>
            <a:endParaRPr lang="en-US" dirty="0"/>
          </a:p>
        </p:txBody>
      </p:sp>
      <p:sp>
        <p:nvSpPr>
          <p:cNvPr id="5" name="Footer Placeholder 4"/>
          <p:cNvSpPr>
            <a:spLocks noGrp="1"/>
          </p:cNvSpPr>
          <p:nvPr>
            <p:ph type="ftr" sz="quarter" idx="3"/>
          </p:nvPr>
        </p:nvSpPr>
        <p:spPr bwMode="gray">
          <a:xfrm>
            <a:off x="479425" y="6524626"/>
            <a:ext cx="5184776" cy="144462"/>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en-US"/>
              <a:t>Maidment Symposium – 12th May 2022 – Klaus Kisters</a:t>
            </a:r>
            <a:endParaRPr lang="en-US" dirty="0"/>
          </a:p>
        </p:txBody>
      </p:sp>
      <p:pic>
        <p:nvPicPr>
          <p:cNvPr id="7" name="Grafik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bwMode="gray">
          <a:xfrm>
            <a:off x="10041475" y="728528"/>
            <a:ext cx="1239300" cy="201747"/>
          </a:xfrm>
          <a:prstGeom prst="rect">
            <a:avLst/>
          </a:prstGeom>
        </p:spPr>
      </p:pic>
      <p:sp>
        <p:nvSpPr>
          <p:cNvPr id="9" name="Rechteck 8"/>
          <p:cNvSpPr/>
          <p:nvPr userDrawn="1"/>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Slide Number Placeholder 5"/>
          <p:cNvSpPr>
            <a:spLocks noGrp="1"/>
          </p:cNvSpPr>
          <p:nvPr>
            <p:ph type="sldNum" sz="quarter" idx="4"/>
          </p:nvPr>
        </p:nvSpPr>
        <p:spPr bwMode="gray">
          <a:xfrm>
            <a:off x="11796714" y="6524625"/>
            <a:ext cx="357186" cy="144462"/>
          </a:xfrm>
          <a:prstGeom prst="rect">
            <a:avLst/>
          </a:prstGeom>
        </p:spPr>
        <p:txBody>
          <a:bodyPr vert="horz" lIns="0" tIns="0" rIns="0" bIns="0" rtlCol="0" anchor="ctr"/>
          <a:lstStyle>
            <a:lvl1pPr algn="ctr">
              <a:defRPr sz="900">
                <a:solidFill>
                  <a:schemeClr val="bg1"/>
                </a:solidFill>
              </a:defRPr>
            </a:lvl1p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2072415101"/>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65" r:id="rId3"/>
    <p:sldLayoutId id="2147483658" r:id="rId4"/>
    <p:sldLayoutId id="2147483669" r:id="rId5"/>
    <p:sldLayoutId id="2147483656" r:id="rId6"/>
    <p:sldLayoutId id="2147483659" r:id="rId7"/>
    <p:sldLayoutId id="2147483667" r:id="rId8"/>
    <p:sldLayoutId id="2147483663" r:id="rId9"/>
    <p:sldLayoutId id="2147483660" r:id="rId10"/>
    <p:sldLayoutId id="2147483661" r:id="rId11"/>
    <p:sldLayoutId id="2147483662" r:id="rId12"/>
    <p:sldLayoutId id="2147483673" r:id="rId13"/>
    <p:sldLayoutId id="2147483675" r:id="rId14"/>
    <p:sldLayoutId id="2147483655" r:id="rId15"/>
    <p:sldLayoutId id="2147483670" r:id="rId16"/>
    <p:sldLayoutId id="2147483672" r:id="rId17"/>
    <p:sldLayoutId id="2147483668" r:id="rId18"/>
    <p:sldLayoutId id="2147483671" r:id="rId19"/>
    <p:sldLayoutId id="2147483690" r:id="rId20"/>
    <p:sldLayoutId id="2147483703" r:id="rId21"/>
    <p:sldLayoutId id="2147483705" r:id="rId22"/>
    <p:sldLayoutId id="2147483706" r:id="rId23"/>
    <p:sldLayoutId id="2147483707" r:id="rId24"/>
  </p:sldLayoutIdLst>
  <p:hf hdr="0" dt="0"/>
  <p:txStyles>
    <p:titleStyle>
      <a:lvl1pPr algn="l" defTabSz="914400" rtl="0" eaLnBrk="1" latinLnBrk="0" hangingPunct="1">
        <a:lnSpc>
          <a:spcPct val="80000"/>
        </a:lnSpc>
        <a:spcBef>
          <a:spcPct val="0"/>
        </a:spcBef>
        <a:buNone/>
        <a:defRPr sz="32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568">
          <p15:clr>
            <a:srgbClr val="F26B43"/>
          </p15:clr>
        </p15:guide>
        <p15:guide id="3" pos="302">
          <p15:clr>
            <a:srgbClr val="F26B43"/>
          </p15:clr>
        </p15:guide>
        <p15:guide id="4" pos="7106">
          <p15:clr>
            <a:srgbClr val="F26B43"/>
          </p15:clr>
        </p15:guide>
        <p15:guide id="5" orient="horz" pos="164">
          <p15:clr>
            <a:srgbClr val="F26B43"/>
          </p15:clr>
        </p15:guide>
        <p15:guide id="6" orient="horz" pos="935">
          <p15:clr>
            <a:srgbClr val="F26B43"/>
          </p15:clr>
        </p15:guide>
        <p15:guide id="7" orient="horz" pos="1117">
          <p15:clr>
            <a:srgbClr val="F26B43"/>
          </p15:clr>
        </p15:guide>
        <p15:guide id="8" orient="horz" pos="4110">
          <p15:clr>
            <a:srgbClr val="F26B43"/>
          </p15:clr>
        </p15:guide>
        <p15:guide id="9" orient="horz" pos="4020">
          <p15:clr>
            <a:srgbClr val="F26B43"/>
          </p15:clr>
        </p15:guide>
        <p15:guide id="10" orient="horz" pos="4201">
          <p15:clr>
            <a:srgbClr val="F26B43"/>
          </p15:clr>
        </p15:guide>
        <p15:guide id="1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85597-BC5C-4945-B1B7-AE8CE2F84694}" type="datetime3">
              <a:rPr lang="de-DE" smtClean="0"/>
              <a:t>20/06/22</a:t>
            </a:fld>
            <a:endParaRPr lang="en-US"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Maidment Symposium – 12th May 2022 – Klaus Kisters</a:t>
            </a:r>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F0E48-4339-48BB-A226-15C32B2480D8}" type="slidenum">
              <a:rPr lang="en-US" smtClean="0"/>
              <a:pPr/>
              <a:t>‹#›</a:t>
            </a:fld>
            <a:endParaRPr lang="en-US" dirty="0"/>
          </a:p>
        </p:txBody>
      </p:sp>
    </p:spTree>
    <p:extLst>
      <p:ext uri="{BB962C8B-B14F-4D97-AF65-F5344CB8AC3E}">
        <p14:creationId xmlns:p14="http://schemas.microsoft.com/office/powerpoint/2010/main" val="25479958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7DCC5-59E5-419D-BB5E-2668B751ED61}" type="datetime3">
              <a:rPr lang="de-DE" smtClean="0"/>
              <a:t>20/06/22</a:t>
            </a:fld>
            <a:endParaRPr lang="en-US"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Maidment Symposium – 12th May 2022 – Klaus Kisters</a:t>
            </a:r>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824E5-CF9E-4750-A9AC-0ADE4E8C00EC}" type="slidenum">
              <a:rPr lang="en-US" smtClean="0"/>
              <a:pPr/>
              <a:t>‹#›</a:t>
            </a:fld>
            <a:endParaRPr lang="en-US" dirty="0"/>
          </a:p>
        </p:txBody>
      </p:sp>
    </p:spTree>
    <p:extLst>
      <p:ext uri="{BB962C8B-B14F-4D97-AF65-F5344CB8AC3E}">
        <p14:creationId xmlns:p14="http://schemas.microsoft.com/office/powerpoint/2010/main" val="21137945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2977"/>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6.jpg"/><Relationship Id="rId11" Type="http://schemas.openxmlformats.org/officeDocument/2006/relationships/image" Target="../media/image51.png"/><Relationship Id="rId5" Type="http://schemas.openxmlformats.org/officeDocument/2006/relationships/image" Target="../media/image45.jpg"/><Relationship Id="rId10" Type="http://schemas.openxmlformats.org/officeDocument/2006/relationships/image" Target="../media/image50.png"/><Relationship Id="rId4" Type="http://schemas.openxmlformats.org/officeDocument/2006/relationships/image" Target="../media/image44.jp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gif"/><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4.xml"/><Relationship Id="rId7" Type="http://schemas.openxmlformats.org/officeDocument/2006/relationships/image" Target="../media/image28.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479426" y="5877272"/>
            <a:ext cx="10801351" cy="504479"/>
          </a:xfrm>
        </p:spPr>
        <p:txBody>
          <a:bodyPr/>
          <a:lstStyle/>
          <a:p>
            <a:r>
              <a:rPr lang="en-US" sz="2800" dirty="0"/>
              <a:t>Data Hubs, Interoperability, and Floods – Klaus Kisters</a:t>
            </a:r>
          </a:p>
        </p:txBody>
      </p:sp>
      <p:sp>
        <p:nvSpPr>
          <p:cNvPr id="3" name="Titel 2"/>
          <p:cNvSpPr>
            <a:spLocks noGrp="1"/>
          </p:cNvSpPr>
          <p:nvPr>
            <p:ph type="ctrTitle"/>
          </p:nvPr>
        </p:nvSpPr>
        <p:spPr>
          <a:xfrm>
            <a:off x="2" y="4270952"/>
            <a:ext cx="11280775" cy="1318288"/>
          </a:xfrm>
        </p:spPr>
        <p:txBody>
          <a:bodyPr/>
          <a:lstStyle/>
          <a:p>
            <a:r>
              <a:rPr lang="en-US" dirty="0"/>
              <a:t>Broader Applications</a:t>
            </a:r>
          </a:p>
        </p:txBody>
      </p:sp>
    </p:spTree>
    <p:extLst>
      <p:ext uri="{BB962C8B-B14F-4D97-AF65-F5344CB8AC3E}">
        <p14:creationId xmlns:p14="http://schemas.microsoft.com/office/powerpoint/2010/main" val="419107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Examples</a:t>
            </a:r>
            <a:r>
              <a:rPr lang="de-DE" dirty="0"/>
              <a:t> </a:t>
            </a:r>
            <a:r>
              <a:rPr lang="de-DE" dirty="0" err="1"/>
              <a:t>around</a:t>
            </a:r>
            <a:r>
              <a:rPr lang="de-DE" dirty="0"/>
              <a:t> </a:t>
            </a:r>
            <a:r>
              <a:rPr lang="de-DE" dirty="0" err="1"/>
              <a:t>the</a:t>
            </a:r>
            <a:r>
              <a:rPr lang="de-DE" dirty="0"/>
              <a:t> </a:t>
            </a:r>
            <a:r>
              <a:rPr lang="de-DE" dirty="0" err="1"/>
              <a:t>world</a:t>
            </a:r>
            <a:endParaRPr lang="en-GB"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Maidment Symposium – 12th May 2022 – Klaus Kisters</a:t>
            </a:r>
            <a:endParaRPr kumimoji="0" lang="en-GB"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4"/>
          <p:cNvSpPr>
            <a:spLocks noGrp="1"/>
          </p:cNvSpPr>
          <p:nvPr>
            <p:ph type="pic" sz="quarter" idx="15"/>
          </p:nvPr>
        </p:nvSpPr>
        <p:spPr>
          <a:xfrm>
            <a:off x="7835737" y="1773239"/>
            <a:ext cx="3534932" cy="4608510"/>
          </a:xfrm>
          <a:solidFill>
            <a:srgbClr val="0B57A0"/>
          </a:solidFill>
        </p:spPr>
      </p:sp>
      <p:sp>
        <p:nvSpPr>
          <p:cNvPr id="7" name="Text Placeholder 6"/>
          <p:cNvSpPr>
            <a:spLocks noGrp="1"/>
          </p:cNvSpPr>
          <p:nvPr>
            <p:ph type="body" sz="quarter" idx="14"/>
          </p:nvPr>
        </p:nvSpPr>
        <p:spPr>
          <a:xfrm>
            <a:off x="479425" y="1165550"/>
            <a:ext cx="10158522" cy="304736"/>
          </a:xfrm>
        </p:spPr>
        <p:txBody>
          <a:bodyPr/>
          <a:lstStyle/>
          <a:p>
            <a:r>
              <a:rPr lang="en-GB" dirty="0"/>
              <a:t>National Water Model Portal: Combines real time gauge data, weather forecasts &amp; hydrological models</a:t>
            </a:r>
          </a:p>
        </p:txBody>
      </p:sp>
      <p:sp>
        <p:nvSpPr>
          <p:cNvPr id="8" name="Inhaltsplatzhalter 6"/>
          <p:cNvSpPr txBox="1">
            <a:spLocks/>
          </p:cNvSpPr>
          <p:nvPr/>
        </p:nvSpPr>
        <p:spPr bwMode="gray">
          <a:xfrm>
            <a:off x="7951219" y="1848538"/>
            <a:ext cx="3303969" cy="4533211"/>
          </a:xfrm>
          <a:prstGeom prst="rect">
            <a:avLst/>
          </a:prstGeom>
          <a:noFill/>
        </p:spPr>
        <p:txBody>
          <a:bodyPr vert="horz" lIns="0" tIns="0" rIns="0" bIns="0" rtlCol="0">
            <a:noAutofit/>
          </a:bodyPr>
          <a:lst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FFFFFF"/>
              </a:buClr>
              <a:buSzPct val="150000"/>
              <a:buFontTx/>
              <a:buNone/>
              <a:tabLst/>
              <a:defRPr/>
            </a:pPr>
            <a:r>
              <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rPr>
              <a:t>Fact Sheet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Multiple Data Sources:</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NOAA NWS Office of Water Prediction </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standard flood forecast model</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National Water Model (NWM)</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short- and long-term forecasts</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Third-party stream gauges</a:t>
            </a:r>
            <a:b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U.S. Geological Survey</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National Weather Service</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Lower Colorado River Authority</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City of Austin</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Harris County Flood Control District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102,000 stream reaches in Texas alone</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includes NWM variables of </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precip</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wind, soil moisture, etc.</a:t>
            </a:r>
            <a:endPar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Collaborative with </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Esri</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University of Texas, Texas Dept. of Emergency Mgmt.   </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Placeholder 10">
            <a:extLst>
              <a:ext uri="{FF2B5EF4-FFF2-40B4-BE49-F238E27FC236}">
                <a16:creationId xmlns:a16="http://schemas.microsoft.com/office/drawing/2014/main" id="{8C1FC24A-468A-4597-80BF-635D82D6E942}"/>
              </a:ext>
            </a:extLst>
          </p:cNvPr>
          <p:cNvPicPr>
            <a:picLocks noChangeAspect="1"/>
          </p:cNvPicPr>
          <p:nvPr/>
        </p:nvPicPr>
        <p:blipFill>
          <a:blip r:embed="rId2" cstate="print">
            <a:extLst>
              <a:ext uri="{28A0092B-C50C-407E-A947-70E740481C1C}">
                <a14:useLocalDpi xmlns:a14="http://schemas.microsoft.com/office/drawing/2010/main" val="0"/>
              </a:ext>
            </a:extLst>
          </a:blip>
          <a:srcRect l="2277" r="2277"/>
          <a:stretch>
            <a:fillRect/>
          </a:stretch>
        </p:blipFill>
        <p:spPr bwMode="gray">
          <a:xfrm>
            <a:off x="407368" y="2204864"/>
            <a:ext cx="7210332" cy="3164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841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A080-5A8B-4C9A-B1BC-9BFEE182CE29}"/>
              </a:ext>
            </a:extLst>
          </p:cNvPr>
          <p:cNvSpPr>
            <a:spLocks noGrp="1"/>
          </p:cNvSpPr>
          <p:nvPr>
            <p:ph type="title"/>
          </p:nvPr>
        </p:nvSpPr>
        <p:spPr/>
        <p:txBody>
          <a:bodyPr/>
          <a:lstStyle/>
          <a:p>
            <a:r>
              <a:rPr lang="en-US" dirty="0"/>
              <a:t>Examples around the world</a:t>
            </a:r>
          </a:p>
        </p:txBody>
      </p:sp>
      <p:sp>
        <p:nvSpPr>
          <p:cNvPr id="3" name="Content Placeholder 2">
            <a:extLst>
              <a:ext uri="{FF2B5EF4-FFF2-40B4-BE49-F238E27FC236}">
                <a16:creationId xmlns:a16="http://schemas.microsoft.com/office/drawing/2014/main" id="{8B6828E1-980C-4A98-B138-36C4C119EB0E}"/>
              </a:ext>
            </a:extLst>
          </p:cNvPr>
          <p:cNvSpPr>
            <a:spLocks noGrp="1"/>
          </p:cNvSpPr>
          <p:nvPr>
            <p:ph idx="1"/>
          </p:nvPr>
        </p:nvSpPr>
        <p:spPr>
          <a:xfrm>
            <a:off x="597973" y="1679312"/>
            <a:ext cx="3337787" cy="1403083"/>
          </a:xfrm>
        </p:spPr>
        <p:txBody>
          <a:bodyPr>
            <a:normAutofit/>
          </a:bodyPr>
          <a:lstStyle/>
          <a:p>
            <a:r>
              <a:rPr lang="en-US" dirty="0" err="1"/>
              <a:t>Datasphere</a:t>
            </a:r>
            <a:endParaRPr lang="en-US" dirty="0"/>
          </a:p>
          <a:p>
            <a:pPr lvl="1"/>
            <a:r>
              <a:rPr lang="en-US" dirty="0"/>
              <a:t>Time series management in the cloud</a:t>
            </a:r>
          </a:p>
          <a:p>
            <a:pPr lvl="1"/>
            <a:r>
              <a:rPr lang="en-US" dirty="0"/>
              <a:t>Interactive Map and Graphing</a:t>
            </a:r>
          </a:p>
          <a:p>
            <a:pPr lvl="1"/>
            <a:r>
              <a:rPr lang="en-US" dirty="0"/>
              <a:t>Web Services and APIs</a:t>
            </a:r>
          </a:p>
        </p:txBody>
      </p:sp>
      <p:pic>
        <p:nvPicPr>
          <p:cNvPr id="5" name="Picture 4">
            <a:extLst>
              <a:ext uri="{FF2B5EF4-FFF2-40B4-BE49-F238E27FC236}">
                <a16:creationId xmlns:a16="http://schemas.microsoft.com/office/drawing/2014/main" id="{E2F908AB-E3D8-4CAE-80CF-07F3F513AC70}"/>
              </a:ext>
            </a:extLst>
          </p:cNvPr>
          <p:cNvPicPr>
            <a:picLocks noChangeAspect="1"/>
          </p:cNvPicPr>
          <p:nvPr/>
        </p:nvPicPr>
        <p:blipFill>
          <a:blip r:embed="rId2"/>
          <a:stretch>
            <a:fillRect/>
          </a:stretch>
        </p:blipFill>
        <p:spPr>
          <a:xfrm>
            <a:off x="4117992" y="2106535"/>
            <a:ext cx="7566008" cy="40978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0DABB30-B87C-496F-81F7-1A1DB6802537}"/>
              </a:ext>
            </a:extLst>
          </p:cNvPr>
          <p:cNvPicPr>
            <a:picLocks noChangeAspect="1"/>
          </p:cNvPicPr>
          <p:nvPr/>
        </p:nvPicPr>
        <p:blipFill>
          <a:blip r:embed="rId3"/>
          <a:stretch>
            <a:fillRect/>
          </a:stretch>
        </p:blipFill>
        <p:spPr>
          <a:xfrm>
            <a:off x="7518401" y="4264969"/>
            <a:ext cx="4267199" cy="2239097"/>
          </a:xfrm>
          <a:prstGeom prst="rect">
            <a:avLst/>
          </a:prstGeom>
          <a:ln>
            <a:noFill/>
          </a:ln>
          <a:effectLst>
            <a:outerShdw blurRad="292100" dist="139700" dir="2700000" algn="tl" rotWithShape="0">
              <a:srgbClr val="333333">
                <a:alpha val="65000"/>
              </a:srgbClr>
            </a:outerShdw>
          </a:effectLst>
        </p:spPr>
      </p:pic>
      <p:sp>
        <p:nvSpPr>
          <p:cNvPr id="6" name="Text Placeholder 6">
            <a:extLst>
              <a:ext uri="{FF2B5EF4-FFF2-40B4-BE49-F238E27FC236}">
                <a16:creationId xmlns:a16="http://schemas.microsoft.com/office/drawing/2014/main" id="{2AA0DB9F-539E-40CA-AB79-12D63EF44F95}"/>
              </a:ext>
            </a:extLst>
          </p:cNvPr>
          <p:cNvSpPr txBox="1">
            <a:spLocks/>
          </p:cNvSpPr>
          <p:nvPr/>
        </p:nvSpPr>
        <p:spPr>
          <a:xfrm>
            <a:off x="478998" y="1241688"/>
            <a:ext cx="10158522" cy="304736"/>
          </a:xfrm>
          <a:prstGeom prst="rect">
            <a:avLst/>
          </a:prstGeom>
        </p:spPr>
        <p:txBody>
          <a:bodyPr vert="horz" lIns="0" tIns="0" rIns="0" bIns="0" rtlCol="0">
            <a:noAutofit/>
          </a:bodyPr>
          <a:lstStyle>
            <a:lvl1pPr indent="0" defTabSz="914400">
              <a:lnSpc>
                <a:spcPct val="100000"/>
              </a:lnSpc>
              <a:spcBef>
                <a:spcPts val="900"/>
              </a:spcBef>
              <a:spcAft>
                <a:spcPts val="0"/>
              </a:spcAft>
              <a:buClr>
                <a:schemeClr val="accent1"/>
              </a:buClr>
              <a:buFontTx/>
              <a:buNone/>
              <a:defRPr sz="2000">
                <a:solidFill>
                  <a:schemeClr val="tx2"/>
                </a:solidFill>
              </a:defRPr>
            </a:lvl1pPr>
            <a:lvl2pPr marL="216000" indent="0" defTabSz="914400">
              <a:lnSpc>
                <a:spcPct val="100000"/>
              </a:lnSpc>
              <a:spcBef>
                <a:spcPts val="800"/>
              </a:spcBef>
              <a:spcAft>
                <a:spcPts val="0"/>
              </a:spcAft>
              <a:buClr>
                <a:schemeClr val="accent1"/>
              </a:buClr>
              <a:buFontTx/>
              <a:buNone/>
              <a:defRPr sz="1600"/>
            </a:lvl2pPr>
            <a:lvl3pPr marL="432000" indent="0" defTabSz="914400">
              <a:lnSpc>
                <a:spcPct val="100000"/>
              </a:lnSpc>
              <a:spcBef>
                <a:spcPts val="300"/>
              </a:spcBef>
              <a:spcAft>
                <a:spcPts val="0"/>
              </a:spcAft>
              <a:buClr>
                <a:schemeClr val="accent1"/>
              </a:buClr>
              <a:buFontTx/>
              <a:buNone/>
              <a:defRPr sz="1400"/>
            </a:lvl3pPr>
            <a:lvl4pPr marL="648000" indent="0" defTabSz="914400">
              <a:lnSpc>
                <a:spcPct val="100000"/>
              </a:lnSpc>
              <a:spcBef>
                <a:spcPts val="300"/>
              </a:spcBef>
              <a:spcAft>
                <a:spcPts val="0"/>
              </a:spcAft>
              <a:buClr>
                <a:schemeClr val="accent1"/>
              </a:buClr>
              <a:buFontTx/>
              <a:buNone/>
              <a:defRPr sz="1400"/>
            </a:lvl4pPr>
            <a:lvl5pPr marL="864000" indent="0" defTabSz="914400">
              <a:lnSpc>
                <a:spcPct val="100000"/>
              </a:lnSpc>
              <a:spcBef>
                <a:spcPts val="300"/>
              </a:spcBef>
              <a:spcAft>
                <a:spcPts val="0"/>
              </a:spcAft>
              <a:buClr>
                <a:schemeClr val="accent1"/>
              </a:buClr>
              <a:buFontTx/>
              <a:buNone/>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GB" dirty="0"/>
              <a:t>Texas Department of transportation</a:t>
            </a:r>
          </a:p>
        </p:txBody>
      </p:sp>
      <p:pic>
        <p:nvPicPr>
          <p:cNvPr id="8" name="Picture 7">
            <a:extLst>
              <a:ext uri="{FF2B5EF4-FFF2-40B4-BE49-F238E27FC236}">
                <a16:creationId xmlns:a16="http://schemas.microsoft.com/office/drawing/2014/main" id="{2C37C8EF-715F-41E0-BB49-A705FFF00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25" y="3210868"/>
            <a:ext cx="2421524" cy="3271846"/>
          </a:xfrm>
          <a:prstGeom prst="rect">
            <a:avLst/>
          </a:prstGeom>
        </p:spPr>
      </p:pic>
      <p:sp>
        <p:nvSpPr>
          <p:cNvPr id="10" name="Footer Placeholder 9">
            <a:extLst>
              <a:ext uri="{FF2B5EF4-FFF2-40B4-BE49-F238E27FC236}">
                <a16:creationId xmlns:a16="http://schemas.microsoft.com/office/drawing/2014/main" id="{DABB26E7-4792-4519-AB4C-7F05AACAD8AD}"/>
              </a:ext>
            </a:extLst>
          </p:cNvPr>
          <p:cNvSpPr>
            <a:spLocks noGrp="1"/>
          </p:cNvSpPr>
          <p:nvPr>
            <p:ph type="ftr" sz="quarter" idx="11"/>
          </p:nvPr>
        </p:nvSpPr>
        <p:spPr/>
        <p:txBody>
          <a:bodyPr/>
          <a:lstStyle/>
          <a:p>
            <a:r>
              <a:rPr lang="en-US"/>
              <a:t>Maidment Symposium – 12th May 2022 – Klaus Kisters</a:t>
            </a:r>
          </a:p>
        </p:txBody>
      </p:sp>
      <p:sp>
        <p:nvSpPr>
          <p:cNvPr id="11" name="Slide Number Placeholder 10">
            <a:extLst>
              <a:ext uri="{FF2B5EF4-FFF2-40B4-BE49-F238E27FC236}">
                <a16:creationId xmlns:a16="http://schemas.microsoft.com/office/drawing/2014/main" id="{34879CC0-67FE-445C-8756-9C7C99B17F50}"/>
              </a:ext>
            </a:extLst>
          </p:cNvPr>
          <p:cNvSpPr>
            <a:spLocks noGrp="1"/>
          </p:cNvSpPr>
          <p:nvPr>
            <p:ph type="sldNum" sz="quarter" idx="12"/>
          </p:nvPr>
        </p:nvSpPr>
        <p:spPr/>
        <p:txBody>
          <a:bodyPr/>
          <a:lstStyle/>
          <a:p>
            <a:fld id="{F3A50E7D-C491-48A1-A62C-80197D910796}" type="slidenum">
              <a:rPr lang="en-US" smtClean="0"/>
              <a:t>11</a:t>
            </a:fld>
            <a:endParaRPr lang="en-US"/>
          </a:p>
        </p:txBody>
      </p:sp>
    </p:spTree>
    <p:extLst>
      <p:ext uri="{BB962C8B-B14F-4D97-AF65-F5344CB8AC3E}">
        <p14:creationId xmlns:p14="http://schemas.microsoft.com/office/powerpoint/2010/main" val="2249667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A080-5A8B-4C9A-B1BC-9BFEE182CE29}"/>
              </a:ext>
            </a:extLst>
          </p:cNvPr>
          <p:cNvSpPr>
            <a:spLocks noGrp="1"/>
          </p:cNvSpPr>
          <p:nvPr>
            <p:ph type="title"/>
          </p:nvPr>
        </p:nvSpPr>
        <p:spPr/>
        <p:txBody>
          <a:bodyPr/>
          <a:lstStyle/>
          <a:p>
            <a:r>
              <a:rPr lang="en-US" dirty="0"/>
              <a:t>Examples around the world – the fun part</a:t>
            </a:r>
          </a:p>
        </p:txBody>
      </p:sp>
      <p:sp>
        <p:nvSpPr>
          <p:cNvPr id="3" name="Content Placeholder 2">
            <a:extLst>
              <a:ext uri="{FF2B5EF4-FFF2-40B4-BE49-F238E27FC236}">
                <a16:creationId xmlns:a16="http://schemas.microsoft.com/office/drawing/2014/main" id="{8B6828E1-980C-4A98-B138-36C4C119EB0E}"/>
              </a:ext>
            </a:extLst>
          </p:cNvPr>
          <p:cNvSpPr>
            <a:spLocks noGrp="1"/>
          </p:cNvSpPr>
          <p:nvPr>
            <p:ph idx="1"/>
          </p:nvPr>
        </p:nvSpPr>
        <p:spPr>
          <a:xfrm>
            <a:off x="597973" y="1679312"/>
            <a:ext cx="3337787" cy="1403083"/>
          </a:xfrm>
        </p:spPr>
        <p:txBody>
          <a:bodyPr>
            <a:normAutofit/>
          </a:bodyPr>
          <a:lstStyle/>
          <a:p>
            <a:r>
              <a:rPr lang="en-US" dirty="0" err="1"/>
              <a:t>Datasphere</a:t>
            </a:r>
            <a:endParaRPr lang="en-US" dirty="0"/>
          </a:p>
          <a:p>
            <a:pPr lvl="1"/>
            <a:r>
              <a:rPr lang="en-US" dirty="0"/>
              <a:t>Time series management in the cloud</a:t>
            </a:r>
          </a:p>
          <a:p>
            <a:pPr lvl="1"/>
            <a:r>
              <a:rPr lang="en-US" dirty="0"/>
              <a:t>Interactive Map and Graphing</a:t>
            </a:r>
          </a:p>
          <a:p>
            <a:pPr lvl="1"/>
            <a:r>
              <a:rPr lang="en-US" dirty="0"/>
              <a:t>Web Services and APIs</a:t>
            </a:r>
          </a:p>
        </p:txBody>
      </p:sp>
      <p:pic>
        <p:nvPicPr>
          <p:cNvPr id="5" name="Picture 4">
            <a:extLst>
              <a:ext uri="{FF2B5EF4-FFF2-40B4-BE49-F238E27FC236}">
                <a16:creationId xmlns:a16="http://schemas.microsoft.com/office/drawing/2014/main" id="{E2F908AB-E3D8-4CAE-80CF-07F3F513AC70}"/>
              </a:ext>
            </a:extLst>
          </p:cNvPr>
          <p:cNvPicPr>
            <a:picLocks noChangeAspect="1"/>
          </p:cNvPicPr>
          <p:nvPr/>
        </p:nvPicPr>
        <p:blipFill>
          <a:blip r:embed="rId2"/>
          <a:stretch>
            <a:fillRect/>
          </a:stretch>
        </p:blipFill>
        <p:spPr>
          <a:xfrm>
            <a:off x="4673600" y="2407461"/>
            <a:ext cx="7010400" cy="37969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0DABB30-B87C-496F-81F7-1A1DB6802537}"/>
              </a:ext>
            </a:extLst>
          </p:cNvPr>
          <p:cNvPicPr>
            <a:picLocks noChangeAspect="1"/>
          </p:cNvPicPr>
          <p:nvPr/>
        </p:nvPicPr>
        <p:blipFill>
          <a:blip r:embed="rId3"/>
          <a:stretch>
            <a:fillRect/>
          </a:stretch>
        </p:blipFill>
        <p:spPr>
          <a:xfrm>
            <a:off x="7518401" y="4264969"/>
            <a:ext cx="4267199" cy="2239097"/>
          </a:xfrm>
          <a:prstGeom prst="rect">
            <a:avLst/>
          </a:prstGeom>
          <a:ln>
            <a:noFill/>
          </a:ln>
          <a:effectLst>
            <a:outerShdw blurRad="292100" dist="139700" dir="2700000" algn="tl" rotWithShape="0">
              <a:srgbClr val="333333">
                <a:alpha val="65000"/>
              </a:srgbClr>
            </a:outerShdw>
          </a:effectLst>
        </p:spPr>
      </p:pic>
      <p:sp>
        <p:nvSpPr>
          <p:cNvPr id="6" name="Text Placeholder 6">
            <a:extLst>
              <a:ext uri="{FF2B5EF4-FFF2-40B4-BE49-F238E27FC236}">
                <a16:creationId xmlns:a16="http://schemas.microsoft.com/office/drawing/2014/main" id="{2AA0DB9F-539E-40CA-AB79-12D63EF44F95}"/>
              </a:ext>
            </a:extLst>
          </p:cNvPr>
          <p:cNvSpPr txBox="1">
            <a:spLocks/>
          </p:cNvSpPr>
          <p:nvPr/>
        </p:nvSpPr>
        <p:spPr>
          <a:xfrm>
            <a:off x="584940" y="1235205"/>
            <a:ext cx="10158522" cy="304736"/>
          </a:xfrm>
          <a:prstGeom prst="rect">
            <a:avLst/>
          </a:prstGeom>
        </p:spPr>
        <p:txBody>
          <a:bodyPr vert="horz" lIns="0" tIns="0" rIns="0" bIns="0" rtlCol="0">
            <a:noAutofit/>
          </a:bodyPr>
          <a:lstStyle>
            <a:lvl1pPr indent="0" defTabSz="914400">
              <a:lnSpc>
                <a:spcPct val="100000"/>
              </a:lnSpc>
              <a:spcBef>
                <a:spcPts val="900"/>
              </a:spcBef>
              <a:spcAft>
                <a:spcPts val="0"/>
              </a:spcAft>
              <a:buClr>
                <a:schemeClr val="accent1"/>
              </a:buClr>
              <a:buFontTx/>
              <a:buNone/>
              <a:defRPr sz="2000">
                <a:solidFill>
                  <a:schemeClr val="tx2"/>
                </a:solidFill>
              </a:defRPr>
            </a:lvl1pPr>
            <a:lvl2pPr marL="216000" indent="0" defTabSz="914400">
              <a:lnSpc>
                <a:spcPct val="100000"/>
              </a:lnSpc>
              <a:spcBef>
                <a:spcPts val="800"/>
              </a:spcBef>
              <a:spcAft>
                <a:spcPts val="0"/>
              </a:spcAft>
              <a:buClr>
                <a:schemeClr val="accent1"/>
              </a:buClr>
              <a:buFontTx/>
              <a:buNone/>
              <a:defRPr sz="1600"/>
            </a:lvl2pPr>
            <a:lvl3pPr marL="432000" indent="0" defTabSz="914400">
              <a:lnSpc>
                <a:spcPct val="100000"/>
              </a:lnSpc>
              <a:spcBef>
                <a:spcPts val="300"/>
              </a:spcBef>
              <a:spcAft>
                <a:spcPts val="0"/>
              </a:spcAft>
              <a:buClr>
                <a:schemeClr val="accent1"/>
              </a:buClr>
              <a:buFontTx/>
              <a:buNone/>
              <a:defRPr sz="1400"/>
            </a:lvl3pPr>
            <a:lvl4pPr marL="648000" indent="0" defTabSz="914400">
              <a:lnSpc>
                <a:spcPct val="100000"/>
              </a:lnSpc>
              <a:spcBef>
                <a:spcPts val="300"/>
              </a:spcBef>
              <a:spcAft>
                <a:spcPts val="0"/>
              </a:spcAft>
              <a:buClr>
                <a:schemeClr val="accent1"/>
              </a:buClr>
              <a:buFontTx/>
              <a:buNone/>
              <a:defRPr sz="1400"/>
            </a:lvl4pPr>
            <a:lvl5pPr marL="864000" indent="0" defTabSz="914400">
              <a:lnSpc>
                <a:spcPct val="100000"/>
              </a:lnSpc>
              <a:spcBef>
                <a:spcPts val="300"/>
              </a:spcBef>
              <a:spcAft>
                <a:spcPts val="0"/>
              </a:spcAft>
              <a:buClr>
                <a:schemeClr val="accent1"/>
              </a:buClr>
              <a:buFontTx/>
              <a:buNone/>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en-GB" dirty="0"/>
          </a:p>
        </p:txBody>
      </p:sp>
      <p:pic>
        <p:nvPicPr>
          <p:cNvPr id="9" name="Picture 8">
            <a:extLst>
              <a:ext uri="{FF2B5EF4-FFF2-40B4-BE49-F238E27FC236}">
                <a16:creationId xmlns:a16="http://schemas.microsoft.com/office/drawing/2014/main" id="{FE88C41B-F878-4ADE-89A1-97D0608A4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0" y="961995"/>
            <a:ext cx="3931816" cy="5242420"/>
          </a:xfrm>
          <a:prstGeom prst="rect">
            <a:avLst/>
          </a:prstGeom>
        </p:spPr>
      </p:pic>
      <p:sp>
        <p:nvSpPr>
          <p:cNvPr id="4" name="Footer Placeholder 3">
            <a:extLst>
              <a:ext uri="{FF2B5EF4-FFF2-40B4-BE49-F238E27FC236}">
                <a16:creationId xmlns:a16="http://schemas.microsoft.com/office/drawing/2014/main" id="{A3BDC9C9-FF77-49C9-ABAB-9B1DA82A2B5A}"/>
              </a:ext>
            </a:extLst>
          </p:cNvPr>
          <p:cNvSpPr>
            <a:spLocks noGrp="1"/>
          </p:cNvSpPr>
          <p:nvPr>
            <p:ph type="ftr" sz="quarter" idx="11"/>
          </p:nvPr>
        </p:nvSpPr>
        <p:spPr/>
        <p:txBody>
          <a:bodyPr/>
          <a:lstStyle/>
          <a:p>
            <a:r>
              <a:rPr lang="en-US"/>
              <a:t>Maidment Symposium – 12th May 2022 – Klaus Kisters</a:t>
            </a:r>
          </a:p>
        </p:txBody>
      </p:sp>
      <p:sp>
        <p:nvSpPr>
          <p:cNvPr id="10" name="Slide Number Placeholder 9">
            <a:extLst>
              <a:ext uri="{FF2B5EF4-FFF2-40B4-BE49-F238E27FC236}">
                <a16:creationId xmlns:a16="http://schemas.microsoft.com/office/drawing/2014/main" id="{45499054-8632-4F47-AE19-056B1009B318}"/>
              </a:ext>
            </a:extLst>
          </p:cNvPr>
          <p:cNvSpPr>
            <a:spLocks noGrp="1"/>
          </p:cNvSpPr>
          <p:nvPr>
            <p:ph type="sldNum" sz="quarter" idx="12"/>
          </p:nvPr>
        </p:nvSpPr>
        <p:spPr/>
        <p:txBody>
          <a:bodyPr/>
          <a:lstStyle/>
          <a:p>
            <a:fld id="{F3A50E7D-C491-48A1-A62C-80197D910796}" type="slidenum">
              <a:rPr lang="en-US" smtClean="0"/>
              <a:t>12</a:t>
            </a:fld>
            <a:endParaRPr lang="en-US"/>
          </a:p>
        </p:txBody>
      </p:sp>
    </p:spTree>
    <p:extLst>
      <p:ext uri="{BB962C8B-B14F-4D97-AF65-F5344CB8AC3E}">
        <p14:creationId xmlns:p14="http://schemas.microsoft.com/office/powerpoint/2010/main" val="172103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78998" y="1660749"/>
            <a:ext cx="5813818" cy="2975769"/>
            <a:chOff x="478998" y="4024940"/>
            <a:chExt cx="3708114" cy="2132709"/>
          </a:xfrm>
        </p:grpSpPr>
        <p:pic>
          <p:nvPicPr>
            <p:cNvPr id="11" name="Picture 10"/>
            <p:cNvPicPr>
              <a:picLocks noChangeAspect="1"/>
            </p:cNvPicPr>
            <p:nvPr/>
          </p:nvPicPr>
          <p:blipFill>
            <a:blip r:embed="rId2"/>
            <a:stretch>
              <a:fillRect/>
            </a:stretch>
          </p:blipFill>
          <p:spPr>
            <a:xfrm>
              <a:off x="478998" y="4024940"/>
              <a:ext cx="3708114" cy="2065825"/>
            </a:xfrm>
            <a:prstGeom prst="rect">
              <a:avLst/>
            </a:prstGeom>
          </p:spPr>
        </p:pic>
        <p:pic>
          <p:nvPicPr>
            <p:cNvPr id="10" name="Picture 9"/>
            <p:cNvPicPr>
              <a:picLocks noChangeAspect="1"/>
            </p:cNvPicPr>
            <p:nvPr/>
          </p:nvPicPr>
          <p:blipFill>
            <a:blip r:embed="rId3"/>
            <a:stretch>
              <a:fillRect/>
            </a:stretch>
          </p:blipFill>
          <p:spPr>
            <a:xfrm>
              <a:off x="478998" y="4177915"/>
              <a:ext cx="3683427" cy="1979734"/>
            </a:xfrm>
            <a:prstGeom prst="rect">
              <a:avLst/>
            </a:prstGeom>
          </p:spPr>
        </p:pic>
      </p:grpSp>
      <p:sp>
        <p:nvSpPr>
          <p:cNvPr id="2" name="Title 1"/>
          <p:cNvSpPr>
            <a:spLocks noGrp="1"/>
          </p:cNvSpPr>
          <p:nvPr>
            <p:ph type="title"/>
          </p:nvPr>
        </p:nvSpPr>
        <p:spPr/>
        <p:txBody>
          <a:bodyPr/>
          <a:lstStyle/>
          <a:p>
            <a:r>
              <a:rPr lang="de-DE" dirty="0" err="1"/>
              <a:t>Examples</a:t>
            </a:r>
            <a:r>
              <a:rPr lang="de-DE" dirty="0"/>
              <a:t> </a:t>
            </a:r>
            <a:r>
              <a:rPr lang="de-DE" dirty="0" err="1"/>
              <a:t>around</a:t>
            </a:r>
            <a:r>
              <a:rPr lang="de-DE" dirty="0"/>
              <a:t> </a:t>
            </a:r>
            <a:r>
              <a:rPr lang="de-DE" dirty="0" err="1"/>
              <a:t>the</a:t>
            </a:r>
            <a:r>
              <a:rPr lang="de-DE" dirty="0"/>
              <a:t> </a:t>
            </a:r>
            <a:r>
              <a:rPr lang="de-DE" dirty="0" err="1"/>
              <a:t>world</a:t>
            </a:r>
            <a:endParaRPr lang="en-GB"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Maidment Symposium – 12th May 2022 – Klaus Kisters</a:t>
            </a:r>
            <a:endParaRPr kumimoji="0" lang="en-GB"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4"/>
          <p:cNvSpPr>
            <a:spLocks noGrp="1"/>
          </p:cNvSpPr>
          <p:nvPr>
            <p:ph type="pic" sz="quarter" idx="15"/>
          </p:nvPr>
        </p:nvSpPr>
        <p:spPr>
          <a:xfrm>
            <a:off x="7835737" y="1773239"/>
            <a:ext cx="3534932" cy="4608510"/>
          </a:xfrm>
          <a:solidFill>
            <a:srgbClr val="0B57A0"/>
          </a:solidFill>
        </p:spPr>
      </p:sp>
      <p:sp>
        <p:nvSpPr>
          <p:cNvPr id="7" name="Text Placeholder 6"/>
          <p:cNvSpPr>
            <a:spLocks noGrp="1"/>
          </p:cNvSpPr>
          <p:nvPr>
            <p:ph type="body" sz="quarter" idx="14"/>
          </p:nvPr>
        </p:nvSpPr>
        <p:spPr>
          <a:xfrm>
            <a:off x="478998" y="1241688"/>
            <a:ext cx="10158522" cy="304736"/>
          </a:xfrm>
        </p:spPr>
        <p:txBody>
          <a:bodyPr/>
          <a:lstStyle/>
          <a:p>
            <a:r>
              <a:rPr lang="de-DE" dirty="0"/>
              <a:t>Implementation </a:t>
            </a:r>
            <a:r>
              <a:rPr lang="de-DE" dirty="0" err="1"/>
              <a:t>of</a:t>
            </a:r>
            <a:r>
              <a:rPr lang="de-DE" dirty="0"/>
              <a:t> a National Flood Forecast System </a:t>
            </a:r>
            <a:r>
              <a:rPr lang="de-DE" dirty="0" err="1"/>
              <a:t>for</a:t>
            </a:r>
            <a:r>
              <a:rPr lang="de-DE" dirty="0"/>
              <a:t> </a:t>
            </a:r>
            <a:r>
              <a:rPr lang="de-DE" dirty="0" err="1"/>
              <a:t>the</a:t>
            </a:r>
            <a:r>
              <a:rPr lang="de-DE" dirty="0"/>
              <a:t> </a:t>
            </a:r>
            <a:r>
              <a:rPr lang="de-DE" dirty="0" err="1"/>
              <a:t>Republic</a:t>
            </a:r>
            <a:r>
              <a:rPr lang="de-DE" dirty="0"/>
              <a:t> </a:t>
            </a:r>
            <a:r>
              <a:rPr lang="de-DE" dirty="0" err="1"/>
              <a:t>of</a:t>
            </a:r>
            <a:r>
              <a:rPr lang="de-DE" dirty="0"/>
              <a:t> Vietnam</a:t>
            </a:r>
            <a:endParaRPr lang="en-GB" dirty="0"/>
          </a:p>
        </p:txBody>
      </p:sp>
      <p:sp>
        <p:nvSpPr>
          <p:cNvPr id="8" name="Inhaltsplatzhalter 6"/>
          <p:cNvSpPr txBox="1">
            <a:spLocks/>
          </p:cNvSpPr>
          <p:nvPr/>
        </p:nvSpPr>
        <p:spPr bwMode="gray">
          <a:xfrm>
            <a:off x="7951219" y="1848538"/>
            <a:ext cx="3303969" cy="4533211"/>
          </a:xfrm>
          <a:prstGeom prst="rect">
            <a:avLst/>
          </a:prstGeom>
          <a:noFill/>
        </p:spPr>
        <p:txBody>
          <a:bodyPr vert="horz" lIns="0" tIns="0" rIns="0" bIns="0" rtlCol="0">
            <a:noAutofit/>
          </a:bodyPr>
          <a:lst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FFFFFF"/>
              </a:buClr>
              <a:buSzPct val="150000"/>
              <a:buFontTx/>
              <a:buNone/>
              <a:tabLst/>
              <a:defRPr/>
            </a:pPr>
            <a:r>
              <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rPr>
              <a:t>Fact Sheet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Strengthen the national Meteorological and Hydrological Service </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Better operative forecast (off shore and Inland) for flood forecast and typhoon tracking</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Central data hub for scalar and gridded data (observation and forecast)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Integration of hydrological and hydrodynamic models</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Training and capacity building </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Project implementation 2 years</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World bank Project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2304259" y="3499302"/>
            <a:ext cx="5190822" cy="2882447"/>
          </a:xfrm>
          <a:prstGeom prst="rect">
            <a:avLst/>
          </a:prstGeom>
        </p:spPr>
      </p:pic>
    </p:spTree>
    <p:extLst>
      <p:ext uri="{BB962C8B-B14F-4D97-AF65-F5344CB8AC3E}">
        <p14:creationId xmlns:p14="http://schemas.microsoft.com/office/powerpoint/2010/main" val="40467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426" y="260351"/>
            <a:ext cx="8233520" cy="756000"/>
          </a:xfrm>
        </p:spPr>
        <p:txBody>
          <a:bodyPr>
            <a:normAutofit fontScale="90000"/>
          </a:bodyPr>
          <a:lstStyle/>
          <a:p>
            <a:br>
              <a:rPr lang="de-DE" sz="3600" dirty="0">
                <a:latin typeface="Segoe UI Semilight" panose="020B0402040204020203" pitchFamily="34" charset="0"/>
                <a:cs typeface="Segoe UI Semilight" panose="020B0402040204020203" pitchFamily="34" charset="0"/>
              </a:rPr>
            </a:br>
            <a:r>
              <a:rPr lang="de-DE" dirty="0"/>
              <a:t>Hubs </a:t>
            </a:r>
            <a:r>
              <a:rPr lang="de-DE" dirty="0" err="1"/>
              <a:t>and</a:t>
            </a:r>
            <a:r>
              <a:rPr lang="de-DE" dirty="0"/>
              <a:t> </a:t>
            </a:r>
            <a:r>
              <a:rPr lang="de-DE" dirty="0" err="1"/>
              <a:t>portals</a:t>
            </a:r>
            <a:endParaRPr lang="de-DE" dirty="0"/>
          </a:p>
        </p:txBody>
      </p:sp>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2584" y="4327947"/>
            <a:ext cx="3835993" cy="215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426" y="4318025"/>
            <a:ext cx="3131349" cy="2165301"/>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7019" y="4327947"/>
            <a:ext cx="3159320" cy="216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2"/>
          <p:cNvPicPr>
            <a:picLocks noChangeAspect="1"/>
          </p:cNvPicPr>
          <p:nvPr/>
        </p:nvPicPr>
        <p:blipFill>
          <a:blip r:embed="rId6"/>
          <a:stretch>
            <a:fillRect/>
          </a:stretch>
        </p:blipFill>
        <p:spPr>
          <a:xfrm>
            <a:off x="479426" y="1450059"/>
            <a:ext cx="5191803" cy="2605400"/>
          </a:xfrm>
          <a:prstGeom prst="rect">
            <a:avLst/>
          </a:prstGeom>
        </p:spPr>
      </p:pic>
      <p:pic>
        <p:nvPicPr>
          <p:cNvPr id="16" name="Picture 13"/>
          <p:cNvPicPr>
            <a:picLocks noChangeAspect="1"/>
          </p:cNvPicPr>
          <p:nvPr/>
        </p:nvPicPr>
        <p:blipFill>
          <a:blip r:embed="rId7"/>
          <a:stretch>
            <a:fillRect/>
          </a:stretch>
        </p:blipFill>
        <p:spPr>
          <a:xfrm>
            <a:off x="6072254" y="1450059"/>
            <a:ext cx="5186323" cy="2605400"/>
          </a:xfrm>
          <a:prstGeom prst="rect">
            <a:avLst/>
          </a:prstGeom>
        </p:spPr>
      </p:pic>
      <p:sp>
        <p:nvSpPr>
          <p:cNvPr id="3" name="Footer Placeholder 2">
            <a:extLst>
              <a:ext uri="{FF2B5EF4-FFF2-40B4-BE49-F238E27FC236}">
                <a16:creationId xmlns:a16="http://schemas.microsoft.com/office/drawing/2014/main" id="{F69DE6B0-90EE-44D0-A336-EA7C4FD142E6}"/>
              </a:ext>
            </a:extLst>
          </p:cNvPr>
          <p:cNvSpPr>
            <a:spLocks noGrp="1"/>
          </p:cNvSpPr>
          <p:nvPr>
            <p:ph type="ftr" sz="quarter" idx="11"/>
          </p:nvPr>
        </p:nvSpPr>
        <p:spPr/>
        <p:txBody>
          <a:bodyPr/>
          <a:lstStyle/>
          <a:p>
            <a:r>
              <a:rPr lang="en-US" dirty="0"/>
              <a:t>Maidment Symposium – 12th May 2022 – Klaus Kisters</a:t>
            </a:r>
          </a:p>
        </p:txBody>
      </p:sp>
      <p:sp>
        <p:nvSpPr>
          <p:cNvPr id="4" name="Slide Number Placeholder 3">
            <a:extLst>
              <a:ext uri="{FF2B5EF4-FFF2-40B4-BE49-F238E27FC236}">
                <a16:creationId xmlns:a16="http://schemas.microsoft.com/office/drawing/2014/main" id="{01447A38-960A-4757-8E75-A4BCF0A59CE0}"/>
              </a:ext>
            </a:extLst>
          </p:cNvPr>
          <p:cNvSpPr>
            <a:spLocks noGrp="1"/>
          </p:cNvSpPr>
          <p:nvPr>
            <p:ph type="sldNum" sz="quarter" idx="12"/>
          </p:nvPr>
        </p:nvSpPr>
        <p:spPr/>
        <p:txBody>
          <a:bodyPr/>
          <a:lstStyle/>
          <a:p>
            <a:fld id="{F3A50E7D-C491-48A1-A62C-80197D910796}" type="slidenum">
              <a:rPr lang="en-US" smtClean="0"/>
              <a:t>14</a:t>
            </a:fld>
            <a:endParaRPr lang="en-US"/>
          </a:p>
        </p:txBody>
      </p:sp>
    </p:spTree>
    <p:extLst>
      <p:ext uri="{BB962C8B-B14F-4D97-AF65-F5344CB8AC3E}">
        <p14:creationId xmlns:p14="http://schemas.microsoft.com/office/powerpoint/2010/main" val="229491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5" name="Picture 14">
            <a:extLst>
              <a:ext uri="{FF2B5EF4-FFF2-40B4-BE49-F238E27FC236}">
                <a16:creationId xmlns:a16="http://schemas.microsoft.com/office/drawing/2014/main" id="{7E74E83C-99D5-4C19-8132-BAE11747E641}"/>
              </a:ext>
            </a:extLst>
          </p:cNvPr>
          <p:cNvPicPr>
            <a:picLocks noChangeAspect="1"/>
          </p:cNvPicPr>
          <p:nvPr/>
        </p:nvPicPr>
        <p:blipFill rotWithShape="1">
          <a:blip r:embed="rId3"/>
          <a:srcRect l="16473" t="23711" r="41692" b="15309"/>
          <a:stretch/>
        </p:blipFill>
        <p:spPr>
          <a:xfrm>
            <a:off x="9201474" y="4173353"/>
            <a:ext cx="2479973" cy="2400904"/>
          </a:xfrm>
          <a:prstGeom prst="rect">
            <a:avLst/>
          </a:prstGeom>
        </p:spPr>
      </p:pic>
      <p:pic>
        <p:nvPicPr>
          <p:cNvPr id="6" name="Picture 5">
            <a:extLst>
              <a:ext uri="{FF2B5EF4-FFF2-40B4-BE49-F238E27FC236}">
                <a16:creationId xmlns:a16="http://schemas.microsoft.com/office/drawing/2014/main" id="{77AB2EB1-0DF7-48BF-AF55-CB215CE68A28}"/>
              </a:ext>
            </a:extLst>
          </p:cNvPr>
          <p:cNvPicPr>
            <a:picLocks noChangeAspect="1"/>
          </p:cNvPicPr>
          <p:nvPr/>
        </p:nvPicPr>
        <p:blipFill rotWithShape="1">
          <a:blip r:embed="rId4"/>
          <a:srcRect l="10278" t="30028" r="11617" b="38606"/>
          <a:stretch/>
        </p:blipFill>
        <p:spPr>
          <a:xfrm>
            <a:off x="64749" y="2651579"/>
            <a:ext cx="2839633" cy="1540141"/>
          </a:xfrm>
          <a:prstGeom prst="rect">
            <a:avLst/>
          </a:prstGeom>
        </p:spPr>
      </p:pic>
      <p:sp>
        <p:nvSpPr>
          <p:cNvPr id="7" name="Title 1">
            <a:extLst>
              <a:ext uri="{FF2B5EF4-FFF2-40B4-BE49-F238E27FC236}">
                <a16:creationId xmlns:a16="http://schemas.microsoft.com/office/drawing/2014/main" id="{76525317-E188-4AA1-AF9E-7EA944489506}"/>
              </a:ext>
            </a:extLst>
          </p:cNvPr>
          <p:cNvSpPr txBox="1">
            <a:spLocks/>
          </p:cNvSpPr>
          <p:nvPr/>
        </p:nvSpPr>
        <p:spPr>
          <a:xfrm>
            <a:off x="-3173" y="1636567"/>
            <a:ext cx="4039591" cy="1460717"/>
          </a:xfrm>
          <a:prstGeom prst="rect">
            <a:avLst/>
          </a:prstGeom>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133" dirty="0">
                <a:solidFill>
                  <a:srgbClr val="0070C0"/>
                </a:solidFill>
                <a:ea typeface="+mj-ea"/>
                <a:cs typeface="+mj-cs"/>
              </a:rPr>
              <a:t>from hardware installation</a:t>
            </a:r>
          </a:p>
        </p:txBody>
      </p:sp>
      <p:sp>
        <p:nvSpPr>
          <p:cNvPr id="8" name="Title 1">
            <a:extLst>
              <a:ext uri="{FF2B5EF4-FFF2-40B4-BE49-F238E27FC236}">
                <a16:creationId xmlns:a16="http://schemas.microsoft.com/office/drawing/2014/main" id="{BD5F23D4-BE91-4F19-93D3-FB80AF8BCD57}"/>
              </a:ext>
            </a:extLst>
          </p:cNvPr>
          <p:cNvSpPr txBox="1">
            <a:spLocks/>
          </p:cNvSpPr>
          <p:nvPr/>
        </p:nvSpPr>
        <p:spPr>
          <a:xfrm>
            <a:off x="96155" y="208480"/>
            <a:ext cx="11999688" cy="551926"/>
          </a:xfrm>
          <a:prstGeom prst="rect">
            <a:avLst/>
          </a:prstGeom>
          <a:noFill/>
        </p:spPr>
        <p:txBody>
          <a:bodyPr vert="horz" lIns="0" tIns="0" rIns="0" bIns="0" rtlCol="0" anchor="t">
            <a:noAutofit/>
          </a:bodyPr>
          <a:lstStyle>
            <a:defPPr marR="0" lvl="0" algn="l" rtl="0">
              <a:lnSpc>
                <a:spcPct val="100000"/>
              </a:lnSpc>
              <a:spcBef>
                <a:spcPts val="0"/>
              </a:spcBef>
              <a:spcAft>
                <a:spcPts val="0"/>
              </a:spcAft>
            </a:defPPr>
            <a:lvl1pPr defTabSz="914400">
              <a:lnSpc>
                <a:spcPct val="80000"/>
              </a:lnSpc>
              <a:spcBef>
                <a:spcPct val="0"/>
              </a:spcBef>
              <a:buNone/>
              <a:defRPr sz="3200" b="0">
                <a:latin typeface="+mj-lt"/>
                <a:ea typeface="+mj-ea"/>
                <a:cs typeface="+mj-cs"/>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Thank You – the joint Journee will go on</a:t>
            </a:r>
          </a:p>
        </p:txBody>
      </p:sp>
      <p:pic>
        <p:nvPicPr>
          <p:cNvPr id="12" name="Picture 11" descr="Map&#10;&#10;Description automatically generated">
            <a:extLst>
              <a:ext uri="{FF2B5EF4-FFF2-40B4-BE49-F238E27FC236}">
                <a16:creationId xmlns:a16="http://schemas.microsoft.com/office/drawing/2014/main" id="{25DC3B69-7153-4117-8CF4-7A59F6FDD756}"/>
              </a:ext>
            </a:extLst>
          </p:cNvPr>
          <p:cNvPicPr>
            <a:picLocks noChangeAspect="1"/>
          </p:cNvPicPr>
          <p:nvPr/>
        </p:nvPicPr>
        <p:blipFill rotWithShape="1">
          <a:blip r:embed="rId5"/>
          <a:srcRect l="30545" t="2262" r="1826" b="3228"/>
          <a:stretch/>
        </p:blipFill>
        <p:spPr>
          <a:xfrm>
            <a:off x="5475097" y="4744280"/>
            <a:ext cx="2877976" cy="1980811"/>
          </a:xfrm>
          <a:prstGeom prst="rect">
            <a:avLst/>
          </a:prstGeom>
        </p:spPr>
      </p:pic>
      <p:sp>
        <p:nvSpPr>
          <p:cNvPr id="14" name="Title 1">
            <a:extLst>
              <a:ext uri="{FF2B5EF4-FFF2-40B4-BE49-F238E27FC236}">
                <a16:creationId xmlns:a16="http://schemas.microsoft.com/office/drawing/2014/main" id="{10FF4EFD-24B1-4E7D-B837-DD2C0170463F}"/>
              </a:ext>
            </a:extLst>
          </p:cNvPr>
          <p:cNvSpPr txBox="1">
            <a:spLocks/>
          </p:cNvSpPr>
          <p:nvPr/>
        </p:nvSpPr>
        <p:spPr>
          <a:xfrm>
            <a:off x="2321473" y="3166334"/>
            <a:ext cx="4504360" cy="557451"/>
          </a:xfrm>
          <a:prstGeom prst="rect">
            <a:avLst/>
          </a:prstGeom>
          <a:noFill/>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ts val="2933"/>
              </a:lnSpc>
            </a:pPr>
            <a:r>
              <a:rPr lang="en-US" sz="2133" dirty="0">
                <a:solidFill>
                  <a:srgbClr val="0070C0"/>
                </a:solidFill>
                <a:ea typeface="+mj-ea"/>
                <a:cs typeface="+mj-cs"/>
              </a:rPr>
              <a:t>to hydrologic web applications</a:t>
            </a:r>
          </a:p>
        </p:txBody>
      </p:sp>
      <p:sp>
        <p:nvSpPr>
          <p:cNvPr id="24" name="Title 1">
            <a:extLst>
              <a:ext uri="{FF2B5EF4-FFF2-40B4-BE49-F238E27FC236}">
                <a16:creationId xmlns:a16="http://schemas.microsoft.com/office/drawing/2014/main" id="{A7D77762-AE0E-4541-99ED-9B50EF72D157}"/>
              </a:ext>
            </a:extLst>
          </p:cNvPr>
          <p:cNvSpPr txBox="1">
            <a:spLocks/>
          </p:cNvSpPr>
          <p:nvPr/>
        </p:nvSpPr>
        <p:spPr>
          <a:xfrm>
            <a:off x="7032104" y="1314210"/>
            <a:ext cx="3804573" cy="450724"/>
          </a:xfrm>
          <a:prstGeom prst="rect">
            <a:avLst/>
          </a:prstGeom>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133" dirty="0">
                <a:solidFill>
                  <a:srgbClr val="0070C0"/>
                </a:solidFill>
                <a:ea typeface="+mj-ea"/>
                <a:cs typeface="+mj-cs"/>
              </a:rPr>
              <a:t>to modeling &amp; mapping</a:t>
            </a:r>
          </a:p>
        </p:txBody>
      </p:sp>
      <p:pic>
        <p:nvPicPr>
          <p:cNvPr id="17" name="Picture 16">
            <a:extLst>
              <a:ext uri="{FF2B5EF4-FFF2-40B4-BE49-F238E27FC236}">
                <a16:creationId xmlns:a16="http://schemas.microsoft.com/office/drawing/2014/main" id="{FF495106-9205-474C-ACFD-A118F94998B6}"/>
              </a:ext>
            </a:extLst>
          </p:cNvPr>
          <p:cNvPicPr>
            <a:picLocks noChangeAspect="1"/>
          </p:cNvPicPr>
          <p:nvPr/>
        </p:nvPicPr>
        <p:blipFill rotWithShape="1">
          <a:blip r:embed="rId6"/>
          <a:srcRect l="6444" t="17859" r="3687" b="37521"/>
          <a:stretch/>
        </p:blipFill>
        <p:spPr>
          <a:xfrm>
            <a:off x="58917" y="964892"/>
            <a:ext cx="3274212" cy="1219200"/>
          </a:xfrm>
          <a:prstGeom prst="rect">
            <a:avLst/>
          </a:prstGeom>
        </p:spPr>
      </p:pic>
      <p:pic>
        <p:nvPicPr>
          <p:cNvPr id="18" name="Grafik 17" descr="IMG_0533_heller">
            <a:extLst>
              <a:ext uri="{FF2B5EF4-FFF2-40B4-BE49-F238E27FC236}">
                <a16:creationId xmlns:a16="http://schemas.microsoft.com/office/drawing/2014/main" id="{91D4F0ED-F7BD-4BBD-9587-C4D1965F5E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6741" y="4744281"/>
            <a:ext cx="2604775" cy="1980811"/>
          </a:xfrm>
          <a:prstGeom prst="rect">
            <a:avLst/>
          </a:prstGeom>
          <a:noFill/>
          <a:ln>
            <a:noFill/>
          </a:ln>
        </p:spPr>
      </p:pic>
      <p:pic>
        <p:nvPicPr>
          <p:cNvPr id="2" name="Grafik 1">
            <a:extLst>
              <a:ext uri="{FF2B5EF4-FFF2-40B4-BE49-F238E27FC236}">
                <a16:creationId xmlns:a16="http://schemas.microsoft.com/office/drawing/2014/main" id="{3AE2F5B6-C1FE-4C01-8988-B570798D0479}"/>
              </a:ext>
            </a:extLst>
          </p:cNvPr>
          <p:cNvPicPr>
            <a:picLocks noChangeAspect="1"/>
          </p:cNvPicPr>
          <p:nvPr/>
        </p:nvPicPr>
        <p:blipFill>
          <a:blip r:embed="rId8">
            <a:clrChange>
              <a:clrFrom>
                <a:srgbClr val="C8C8C8"/>
              </a:clrFrom>
              <a:clrTo>
                <a:srgbClr val="C8C8C8">
                  <a:alpha val="0"/>
                </a:srgbClr>
              </a:clrTo>
            </a:clrChange>
          </a:blip>
          <a:stretch>
            <a:fillRect/>
          </a:stretch>
        </p:blipFill>
        <p:spPr>
          <a:xfrm>
            <a:off x="49467" y="4149080"/>
            <a:ext cx="2753925" cy="2385688"/>
          </a:xfrm>
          <a:prstGeom prst="rect">
            <a:avLst/>
          </a:prstGeom>
        </p:spPr>
      </p:pic>
      <p:grpSp>
        <p:nvGrpSpPr>
          <p:cNvPr id="10" name="Gruppieren 9">
            <a:extLst>
              <a:ext uri="{FF2B5EF4-FFF2-40B4-BE49-F238E27FC236}">
                <a16:creationId xmlns:a16="http://schemas.microsoft.com/office/drawing/2014/main" id="{7D2E6023-1643-4893-BAD0-D2590FDF61BD}"/>
              </a:ext>
            </a:extLst>
          </p:cNvPr>
          <p:cNvGrpSpPr>
            <a:grpSpLocks noChangeAspect="1"/>
          </p:cNvGrpSpPr>
          <p:nvPr/>
        </p:nvGrpSpPr>
        <p:grpSpPr>
          <a:xfrm>
            <a:off x="7453811" y="4191720"/>
            <a:ext cx="1677753" cy="2108505"/>
            <a:chOff x="4374038" y="2322963"/>
            <a:chExt cx="1834637" cy="2305668"/>
          </a:xfrm>
        </p:grpSpPr>
        <p:pic>
          <p:nvPicPr>
            <p:cNvPr id="19" name="Picture 8">
              <a:extLst>
                <a:ext uri="{FF2B5EF4-FFF2-40B4-BE49-F238E27FC236}">
                  <a16:creationId xmlns:a16="http://schemas.microsoft.com/office/drawing/2014/main" id="{4B874DD3-445C-4AF6-9C76-3C5CCF854B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38" y="2322963"/>
              <a:ext cx="1834636" cy="2305668"/>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5" name="Rechteck 4">
              <a:extLst>
                <a:ext uri="{FF2B5EF4-FFF2-40B4-BE49-F238E27FC236}">
                  <a16:creationId xmlns:a16="http://schemas.microsoft.com/office/drawing/2014/main" id="{2D578BA3-28D2-44AC-8F00-10227BFA5C83}"/>
                </a:ext>
              </a:extLst>
            </p:cNvPr>
            <p:cNvSpPr/>
            <p:nvPr/>
          </p:nvSpPr>
          <p:spPr>
            <a:xfrm>
              <a:off x="4374039" y="3229380"/>
              <a:ext cx="1834636" cy="27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OGC® </a:t>
              </a:r>
              <a:r>
                <a:rPr lang="en-US" sz="1200" b="1" dirty="0" err="1">
                  <a:solidFill>
                    <a:schemeClr val="tx1"/>
                  </a:solidFill>
                </a:rPr>
                <a:t>WaterML</a:t>
              </a:r>
              <a:r>
                <a:rPr lang="en-US" sz="1200" b="1" dirty="0">
                  <a:solidFill>
                    <a:schemeClr val="tx1"/>
                  </a:solidFill>
                </a:rPr>
                <a:t> 2.0: </a:t>
              </a:r>
            </a:p>
            <a:p>
              <a:pPr algn="ctr"/>
              <a:r>
                <a:rPr lang="en-US" sz="1200" b="1" dirty="0">
                  <a:solidFill>
                    <a:schemeClr val="tx1"/>
                  </a:solidFill>
                </a:rPr>
                <a:t>Part 1- Timeseries</a:t>
              </a:r>
              <a:endParaRPr lang="de-DE" sz="1200" b="1" dirty="0">
                <a:solidFill>
                  <a:schemeClr val="tx1"/>
                </a:solidFill>
              </a:endParaRPr>
            </a:p>
          </p:txBody>
        </p:sp>
      </p:grpSp>
      <p:pic>
        <p:nvPicPr>
          <p:cNvPr id="4" name="Grafik 3">
            <a:extLst>
              <a:ext uri="{FF2B5EF4-FFF2-40B4-BE49-F238E27FC236}">
                <a16:creationId xmlns:a16="http://schemas.microsoft.com/office/drawing/2014/main" id="{BF79FC94-4DC6-4A33-90C3-FAE1E22C5C35}"/>
              </a:ext>
            </a:extLst>
          </p:cNvPr>
          <p:cNvPicPr>
            <a:picLocks noChangeAspect="1"/>
          </p:cNvPicPr>
          <p:nvPr/>
        </p:nvPicPr>
        <p:blipFill>
          <a:blip r:embed="rId10"/>
          <a:stretch>
            <a:fillRect/>
          </a:stretch>
        </p:blipFill>
        <p:spPr>
          <a:xfrm>
            <a:off x="3378347" y="681250"/>
            <a:ext cx="4652732" cy="2617161"/>
          </a:xfrm>
          <a:prstGeom prst="rect">
            <a:avLst/>
          </a:prstGeom>
          <a:ln>
            <a:solidFill>
              <a:schemeClr val="bg1">
                <a:lumMod val="85000"/>
              </a:schemeClr>
            </a:solidFill>
          </a:ln>
        </p:spPr>
      </p:pic>
      <p:pic>
        <p:nvPicPr>
          <p:cNvPr id="1026" name="Picture 2">
            <a:extLst>
              <a:ext uri="{FF2B5EF4-FFF2-40B4-BE49-F238E27FC236}">
                <a16:creationId xmlns:a16="http://schemas.microsoft.com/office/drawing/2014/main" id="{E05BB9E1-5D46-42DA-AA99-87D64133C94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83578" y="1834021"/>
            <a:ext cx="3897869" cy="2219525"/>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4">
            <a:extLst>
              <a:ext uri="{FF2B5EF4-FFF2-40B4-BE49-F238E27FC236}">
                <a16:creationId xmlns:a16="http://schemas.microsoft.com/office/drawing/2014/main" id="{3E09431D-7E76-4465-8377-B1ADD40EA74C}"/>
              </a:ext>
            </a:extLst>
          </p:cNvPr>
          <p:cNvSpPr txBox="1">
            <a:spLocks/>
          </p:cNvSpPr>
          <p:nvPr/>
        </p:nvSpPr>
        <p:spPr>
          <a:xfrm>
            <a:off x="119136" y="6597352"/>
            <a:ext cx="5184776" cy="144462"/>
          </a:xfrm>
          <a:prstGeom prst="rect">
            <a:avLst/>
          </a:prstGeom>
        </p:spPr>
        <p:txBody>
          <a:bodyPr vert="horz" lIns="0" tIns="0" rIns="0" bIns="0" rtlCol="0" anchor="ctr"/>
          <a:lstStyle>
            <a:defPPr>
              <a:defRPr lang="en-US"/>
            </a:defPPr>
            <a:lvl1pPr>
              <a:defRPr sz="900">
                <a:solidFill>
                  <a:schemeClr val="tx1">
                    <a:lumMod val="75000"/>
                    <a:lumOff val="25000"/>
                  </a:schemeClr>
                </a:solidFill>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Maidment Symposium – 12th May 2022 – Klaus Kisters</a:t>
            </a:r>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Thank</a:t>
            </a:r>
            <a:r>
              <a:rPr lang="de-DE" dirty="0"/>
              <a:t> </a:t>
            </a:r>
            <a:r>
              <a:rPr lang="de-DE" dirty="0" err="1"/>
              <a:t>you</a:t>
            </a:r>
            <a:r>
              <a:rPr lang="de-DE" dirty="0"/>
              <a:t>!</a:t>
            </a:r>
          </a:p>
        </p:txBody>
      </p:sp>
      <p:sp>
        <p:nvSpPr>
          <p:cNvPr id="3" name="Fußzeilenplatzhalter 2"/>
          <p:cNvSpPr>
            <a:spLocks noGrp="1"/>
          </p:cNvSpPr>
          <p:nvPr>
            <p:ph type="ftr" sz="quarter" idx="11"/>
          </p:nvPr>
        </p:nvSpPr>
        <p:spPr/>
        <p:txBody>
          <a:bodyPr/>
          <a:lstStyle/>
          <a:p>
            <a:r>
              <a:rPr lang="en-US"/>
              <a:t>Maidment Symposium – 12th May 2022 – Klaus Kisters</a:t>
            </a:r>
            <a:endParaRPr lang="en-GB" dirty="0"/>
          </a:p>
        </p:txBody>
      </p:sp>
      <p:sp>
        <p:nvSpPr>
          <p:cNvPr id="4" name="Foliennummernplatzhalter 3"/>
          <p:cNvSpPr>
            <a:spLocks noGrp="1"/>
          </p:cNvSpPr>
          <p:nvPr>
            <p:ph type="sldNum" sz="quarter" idx="12"/>
          </p:nvPr>
        </p:nvSpPr>
        <p:spPr/>
        <p:txBody>
          <a:bodyPr/>
          <a:lstStyle/>
          <a:p>
            <a:fld id="{0108C813-F43A-4360-8CEF-49E0FD2B13D2}" type="slidenum">
              <a:rPr lang="de-DE" smtClean="0"/>
              <a:pPr/>
              <a:t>16</a:t>
            </a:fld>
            <a:endParaRPr lang="en-GB" dirty="0"/>
          </a:p>
        </p:txBody>
      </p:sp>
      <p:sp>
        <p:nvSpPr>
          <p:cNvPr id="5" name="Textplatzhalter 4"/>
          <p:cNvSpPr>
            <a:spLocks noGrp="1"/>
          </p:cNvSpPr>
          <p:nvPr>
            <p:ph type="body" sz="quarter" idx="13"/>
          </p:nvPr>
        </p:nvSpPr>
        <p:spPr/>
        <p:txBody>
          <a:bodyPr/>
          <a:lstStyle/>
          <a:p>
            <a:endParaRPr lang="de-DE" dirty="0"/>
          </a:p>
        </p:txBody>
      </p:sp>
      <p:sp>
        <p:nvSpPr>
          <p:cNvPr id="6" name="Textplatzhalter 5"/>
          <p:cNvSpPr>
            <a:spLocks noGrp="1"/>
          </p:cNvSpPr>
          <p:nvPr>
            <p:ph type="body" sz="quarter" idx="14"/>
          </p:nvPr>
        </p:nvSpPr>
        <p:spPr/>
        <p:txBody>
          <a:bodyPr/>
          <a:lstStyle/>
          <a:p>
            <a:endParaRPr lang="de-DE" dirty="0"/>
          </a:p>
        </p:txBody>
      </p:sp>
      <p:sp>
        <p:nvSpPr>
          <p:cNvPr id="7" name="Textplatzhalter 6"/>
          <p:cNvSpPr>
            <a:spLocks noGrp="1"/>
          </p:cNvSpPr>
          <p:nvPr>
            <p:ph type="body" sz="quarter" idx="16"/>
          </p:nvPr>
        </p:nvSpPr>
        <p:spPr/>
        <p:txBody>
          <a:bodyPr/>
          <a:lstStyle/>
          <a:p>
            <a:endParaRPr lang="de-DE" dirty="0"/>
          </a:p>
        </p:txBody>
      </p:sp>
      <p:sp>
        <p:nvSpPr>
          <p:cNvPr id="8" name="Textplatzhalter 7"/>
          <p:cNvSpPr>
            <a:spLocks noGrp="1"/>
          </p:cNvSpPr>
          <p:nvPr>
            <p:ph type="body" sz="quarter" idx="17"/>
          </p:nvPr>
        </p:nvSpPr>
        <p:spPr/>
        <p:txBody>
          <a:bodyPr/>
          <a:lstStyle/>
          <a:p>
            <a:endParaRPr lang="de-DE" dirty="0"/>
          </a:p>
        </p:txBody>
      </p:sp>
    </p:spTree>
    <p:extLst>
      <p:ext uri="{BB962C8B-B14F-4D97-AF65-F5344CB8AC3E}">
        <p14:creationId xmlns:p14="http://schemas.microsoft.com/office/powerpoint/2010/main" val="151487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67E1-6F27-472F-A299-6F6D55B0FE14}"/>
              </a:ext>
            </a:extLst>
          </p:cNvPr>
          <p:cNvSpPr>
            <a:spLocks noGrp="1"/>
          </p:cNvSpPr>
          <p:nvPr>
            <p:ph type="title"/>
          </p:nvPr>
        </p:nvSpPr>
        <p:spPr/>
        <p:txBody>
          <a:bodyPr/>
          <a:lstStyle/>
          <a:p>
            <a:r>
              <a:rPr lang="de-DE" dirty="0"/>
              <a:t>Timeline</a:t>
            </a:r>
          </a:p>
        </p:txBody>
      </p:sp>
      <p:sp>
        <p:nvSpPr>
          <p:cNvPr id="5" name="Footer Placeholder 4">
            <a:extLst>
              <a:ext uri="{FF2B5EF4-FFF2-40B4-BE49-F238E27FC236}">
                <a16:creationId xmlns:a16="http://schemas.microsoft.com/office/drawing/2014/main" id="{4A568688-9EF0-4E1C-8147-3A6A6DEE5F27}"/>
              </a:ext>
            </a:extLst>
          </p:cNvPr>
          <p:cNvSpPr>
            <a:spLocks noGrp="1"/>
          </p:cNvSpPr>
          <p:nvPr>
            <p:ph type="ftr" sz="quarter" idx="11"/>
          </p:nvPr>
        </p:nvSpPr>
        <p:spPr>
          <a:xfrm>
            <a:off x="479425" y="6524626"/>
            <a:ext cx="5184776" cy="144462"/>
          </a:xfrm>
        </p:spPr>
        <p:txBody>
          <a:bodyPr/>
          <a:lstStyle/>
          <a:p>
            <a:r>
              <a:rPr lang="en-US" dirty="0"/>
              <a:t>Maidment Symposium – 12</a:t>
            </a:r>
            <a:r>
              <a:rPr lang="en-US" baseline="30000" dirty="0"/>
              <a:t>th</a:t>
            </a:r>
            <a:r>
              <a:rPr lang="en-US" dirty="0"/>
              <a:t> May 2022 – Klaus Kisters</a:t>
            </a:r>
            <a:endParaRPr lang="de-DE" dirty="0"/>
          </a:p>
        </p:txBody>
      </p:sp>
      <p:sp>
        <p:nvSpPr>
          <p:cNvPr id="6" name="Slide Number Placeholder 5">
            <a:extLst>
              <a:ext uri="{FF2B5EF4-FFF2-40B4-BE49-F238E27FC236}">
                <a16:creationId xmlns:a16="http://schemas.microsoft.com/office/drawing/2014/main" id="{9BEEDBB7-1A41-40F6-A417-1E80EA6F8BC3}"/>
              </a:ext>
            </a:extLst>
          </p:cNvPr>
          <p:cNvSpPr>
            <a:spLocks noGrp="1"/>
          </p:cNvSpPr>
          <p:nvPr>
            <p:ph type="sldNum" sz="quarter" idx="12"/>
          </p:nvPr>
        </p:nvSpPr>
        <p:spPr/>
        <p:txBody>
          <a:bodyPr/>
          <a:lstStyle/>
          <a:p>
            <a:fld id="{0108C813-F43A-4360-8CEF-49E0FD2B13D2}" type="slidenum">
              <a:rPr lang="de-DE" smtClean="0"/>
              <a:pPr/>
              <a:t>2</a:t>
            </a:fld>
            <a:endParaRPr lang="de-DE" dirty="0"/>
          </a:p>
        </p:txBody>
      </p:sp>
      <p:sp>
        <p:nvSpPr>
          <p:cNvPr id="3" name="Content Placeholder 2">
            <a:extLst>
              <a:ext uri="{FF2B5EF4-FFF2-40B4-BE49-F238E27FC236}">
                <a16:creationId xmlns:a16="http://schemas.microsoft.com/office/drawing/2014/main" id="{BBD0C10D-314A-4240-948C-BE90E57D031E}"/>
              </a:ext>
            </a:extLst>
          </p:cNvPr>
          <p:cNvSpPr>
            <a:spLocks noGrp="1"/>
          </p:cNvSpPr>
          <p:nvPr>
            <p:ph sz="quarter" idx="13"/>
          </p:nvPr>
        </p:nvSpPr>
        <p:spPr>
          <a:xfrm>
            <a:off x="479423" y="1773239"/>
            <a:ext cx="5900023" cy="4608512"/>
          </a:xfrm>
        </p:spPr>
        <p:txBody>
          <a:bodyPr/>
          <a:lstStyle/>
          <a:p>
            <a:pPr>
              <a:spcBef>
                <a:spcPts val="0"/>
              </a:spcBef>
              <a:spcAft>
                <a:spcPts val="1200"/>
              </a:spcAft>
            </a:pPr>
            <a:r>
              <a:rPr lang="en-US" dirty="0"/>
              <a:t>14</a:t>
            </a:r>
            <a:r>
              <a:rPr lang="en-US" baseline="30000" dirty="0"/>
              <a:t>th</a:t>
            </a:r>
            <a:r>
              <a:rPr lang="en-US" dirty="0"/>
              <a:t> of April 2006 AWRA conference, CUASHI</a:t>
            </a:r>
            <a:endParaRPr lang="de-DE" dirty="0"/>
          </a:p>
          <a:p>
            <a:pPr>
              <a:spcBef>
                <a:spcPts val="0"/>
              </a:spcBef>
              <a:spcAft>
                <a:spcPts val="1200"/>
              </a:spcAft>
            </a:pPr>
            <a:r>
              <a:rPr lang="en-US" dirty="0"/>
              <a:t>CUASHI’s </a:t>
            </a:r>
            <a:r>
              <a:rPr lang="en-US" dirty="0" err="1"/>
              <a:t>WaterOneFlow</a:t>
            </a:r>
            <a:r>
              <a:rPr lang="en-US" dirty="0"/>
              <a:t> did evolve to </a:t>
            </a:r>
            <a:r>
              <a:rPr lang="en-US" dirty="0" err="1"/>
              <a:t>WaterML</a:t>
            </a:r>
            <a:r>
              <a:rPr lang="en-US" dirty="0"/>
              <a:t> and SOS</a:t>
            </a:r>
            <a:endParaRPr lang="de-DE" dirty="0"/>
          </a:p>
          <a:p>
            <a:pPr>
              <a:spcBef>
                <a:spcPts val="0"/>
              </a:spcBef>
              <a:spcAft>
                <a:spcPts val="1200"/>
              </a:spcAft>
            </a:pPr>
            <a:r>
              <a:rPr lang="en-US" dirty="0"/>
              <a:t>1998-2014: </a:t>
            </a:r>
            <a:r>
              <a:rPr lang="en-US" dirty="0" err="1"/>
              <a:t>WaterML</a:t>
            </a:r>
            <a:r>
              <a:rPr lang="en-US" dirty="0"/>
              <a:t>, which has become the global standard information model for observational data by OGC. </a:t>
            </a:r>
          </a:p>
          <a:p>
            <a:pPr lvl="0">
              <a:spcBef>
                <a:spcPts val="0"/>
              </a:spcBef>
              <a:spcAft>
                <a:spcPts val="1200"/>
              </a:spcAft>
            </a:pPr>
            <a:r>
              <a:rPr lang="en-US" dirty="0"/>
              <a:t>2012: Concepts bringing data together in one place was used to create the central Texas data hub for Flood warning</a:t>
            </a:r>
          </a:p>
          <a:p>
            <a:pPr lvl="0">
              <a:spcBef>
                <a:spcPts val="0"/>
              </a:spcBef>
              <a:spcAft>
                <a:spcPts val="1200"/>
              </a:spcAft>
            </a:pPr>
            <a:r>
              <a:rPr lang="en-US" dirty="0"/>
              <a:t>2016/2017: Concepts were used to build the “National Water Model Portal” for Texas which was tested during hurricane Harvey and copied to support the east coast with following hurricanes</a:t>
            </a:r>
            <a:endParaRPr lang="de-DE" dirty="0"/>
          </a:p>
        </p:txBody>
      </p:sp>
      <p:sp>
        <p:nvSpPr>
          <p:cNvPr id="8" name="Text Placeholder 7">
            <a:extLst>
              <a:ext uri="{FF2B5EF4-FFF2-40B4-BE49-F238E27FC236}">
                <a16:creationId xmlns:a16="http://schemas.microsoft.com/office/drawing/2014/main" id="{28B25247-24C4-46C7-BFCB-D0575EC974DC}"/>
              </a:ext>
            </a:extLst>
          </p:cNvPr>
          <p:cNvSpPr>
            <a:spLocks noGrp="1"/>
          </p:cNvSpPr>
          <p:nvPr>
            <p:ph type="body" sz="quarter" idx="14"/>
          </p:nvPr>
        </p:nvSpPr>
        <p:spPr/>
        <p:txBody>
          <a:bodyPr/>
          <a:lstStyle/>
          <a:p>
            <a:r>
              <a:rPr lang="de-DE" dirty="0"/>
              <a:t>Working </a:t>
            </a:r>
            <a:r>
              <a:rPr lang="de-DE" dirty="0" err="1"/>
              <a:t>together</a:t>
            </a:r>
            <a:r>
              <a:rPr lang="de-DE" dirty="0"/>
              <a:t> </a:t>
            </a:r>
            <a:r>
              <a:rPr lang="de-DE" dirty="0" err="1"/>
              <a:t>since</a:t>
            </a:r>
            <a:r>
              <a:rPr lang="de-DE" dirty="0"/>
              <a:t> 2006</a:t>
            </a:r>
          </a:p>
        </p:txBody>
      </p:sp>
      <p:sp>
        <p:nvSpPr>
          <p:cNvPr id="9" name="Picture Placeholder 8">
            <a:extLst>
              <a:ext uri="{FF2B5EF4-FFF2-40B4-BE49-F238E27FC236}">
                <a16:creationId xmlns:a16="http://schemas.microsoft.com/office/drawing/2014/main" id="{F1C9AD1F-201E-444F-901B-181EAB26F946}"/>
              </a:ext>
            </a:extLst>
          </p:cNvPr>
          <p:cNvSpPr>
            <a:spLocks noGrp="1"/>
          </p:cNvSpPr>
          <p:nvPr>
            <p:ph type="pic" sz="quarter" idx="15"/>
          </p:nvPr>
        </p:nvSpPr>
        <p:spPr>
          <a:xfrm>
            <a:off x="6611938" y="1747836"/>
            <a:ext cx="4812654" cy="4489476"/>
          </a:xfrm>
        </p:spPr>
      </p:sp>
      <p:pic>
        <p:nvPicPr>
          <p:cNvPr id="7" name="Grafik 2" descr="IMG_0533_heller">
            <a:extLst>
              <a:ext uri="{FF2B5EF4-FFF2-40B4-BE49-F238E27FC236}">
                <a16:creationId xmlns:a16="http://schemas.microsoft.com/office/drawing/2014/main" id="{D381B1C9-989F-492B-99D2-A7E9358672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8727" y="1773231"/>
            <a:ext cx="5007858" cy="3808245"/>
          </a:xfrm>
          <a:prstGeom prst="rect">
            <a:avLst/>
          </a:prstGeom>
          <a:noFill/>
          <a:ln>
            <a:noFill/>
          </a:ln>
        </p:spPr>
      </p:pic>
    </p:spTree>
    <p:extLst>
      <p:ext uri="{BB962C8B-B14F-4D97-AF65-F5344CB8AC3E}">
        <p14:creationId xmlns:p14="http://schemas.microsoft.com/office/powerpoint/2010/main" val="319421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C10ECBB-92E0-41F7-BFDE-1A2766676E35}"/>
              </a:ext>
            </a:extLst>
          </p:cNvPr>
          <p:cNvSpPr/>
          <p:nvPr/>
        </p:nvSpPr>
        <p:spPr>
          <a:xfrm>
            <a:off x="670560" y="381603"/>
            <a:ext cx="4707467" cy="610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667" b="1" dirty="0" err="1">
                <a:solidFill>
                  <a:schemeClr val="tx1"/>
                </a:solidFill>
                <a:latin typeface="+mj-lt"/>
              </a:rPr>
              <a:t>Standardization</a:t>
            </a:r>
            <a:r>
              <a:rPr lang="de-DE" sz="2667" b="1" dirty="0">
                <a:solidFill>
                  <a:schemeClr val="tx1"/>
                </a:solidFill>
                <a:latin typeface="+mj-lt"/>
              </a:rPr>
              <a:t> WaterML2.0</a:t>
            </a:r>
          </a:p>
        </p:txBody>
      </p:sp>
      <p:grpSp>
        <p:nvGrpSpPr>
          <p:cNvPr id="3" name="Gruppieren 2">
            <a:extLst>
              <a:ext uri="{FF2B5EF4-FFF2-40B4-BE49-F238E27FC236}">
                <a16:creationId xmlns:a16="http://schemas.microsoft.com/office/drawing/2014/main" id="{7F71E36B-CC60-43B5-97CD-B219687C2571}"/>
              </a:ext>
            </a:extLst>
          </p:cNvPr>
          <p:cNvGrpSpPr>
            <a:grpSpLocks noChangeAspect="1"/>
          </p:cNvGrpSpPr>
          <p:nvPr/>
        </p:nvGrpSpPr>
        <p:grpSpPr>
          <a:xfrm>
            <a:off x="7382935" y="1070187"/>
            <a:ext cx="4087901" cy="5137444"/>
            <a:chOff x="4374038" y="2322963"/>
            <a:chExt cx="1834637" cy="2305668"/>
          </a:xfrm>
        </p:grpSpPr>
        <p:pic>
          <p:nvPicPr>
            <p:cNvPr id="4" name="Picture 8">
              <a:extLst>
                <a:ext uri="{FF2B5EF4-FFF2-40B4-BE49-F238E27FC236}">
                  <a16:creationId xmlns:a16="http://schemas.microsoft.com/office/drawing/2014/main" id="{6845CDE3-BF1D-492C-B160-6B9F92D9A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038" y="2322963"/>
              <a:ext cx="1834636" cy="2305668"/>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5" name="Rechteck 4">
              <a:extLst>
                <a:ext uri="{FF2B5EF4-FFF2-40B4-BE49-F238E27FC236}">
                  <a16:creationId xmlns:a16="http://schemas.microsoft.com/office/drawing/2014/main" id="{47A76049-9D80-4D07-BD67-F0698418EFA4}"/>
                </a:ext>
              </a:extLst>
            </p:cNvPr>
            <p:cNvSpPr/>
            <p:nvPr/>
          </p:nvSpPr>
          <p:spPr>
            <a:xfrm>
              <a:off x="4374039" y="3229380"/>
              <a:ext cx="1834636" cy="27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133" b="1" dirty="0">
                  <a:solidFill>
                    <a:schemeClr val="tx1"/>
                  </a:solidFill>
                  <a:latin typeface="+mj-lt"/>
                </a:rPr>
                <a:t>OGC® </a:t>
              </a:r>
              <a:r>
                <a:rPr lang="en-US" sz="2133" b="1" dirty="0" err="1">
                  <a:solidFill>
                    <a:schemeClr val="tx1"/>
                  </a:solidFill>
                  <a:latin typeface="+mj-lt"/>
                </a:rPr>
                <a:t>WaterML</a:t>
              </a:r>
              <a:r>
                <a:rPr lang="en-US" sz="2133" b="1" dirty="0">
                  <a:solidFill>
                    <a:schemeClr val="tx1"/>
                  </a:solidFill>
                  <a:latin typeface="+mj-lt"/>
                </a:rPr>
                <a:t> 2.0: </a:t>
              </a:r>
            </a:p>
            <a:p>
              <a:pPr algn="ctr"/>
              <a:r>
                <a:rPr lang="en-US" sz="2133" b="1" dirty="0">
                  <a:solidFill>
                    <a:schemeClr val="tx1"/>
                  </a:solidFill>
                  <a:latin typeface="+mj-lt"/>
                </a:rPr>
                <a:t>Part 1- Timeseries</a:t>
              </a:r>
              <a:endParaRPr lang="de-DE" sz="2133" b="1" dirty="0">
                <a:solidFill>
                  <a:schemeClr val="tx1"/>
                </a:solidFill>
                <a:latin typeface="+mj-lt"/>
              </a:endParaRPr>
            </a:p>
          </p:txBody>
        </p:sp>
      </p:grpSp>
      <p:sp>
        <p:nvSpPr>
          <p:cNvPr id="6" name="Textfeld 5">
            <a:extLst>
              <a:ext uri="{FF2B5EF4-FFF2-40B4-BE49-F238E27FC236}">
                <a16:creationId xmlns:a16="http://schemas.microsoft.com/office/drawing/2014/main" id="{E3F09970-9CBD-429F-9D81-6125788C17A6}"/>
              </a:ext>
            </a:extLst>
          </p:cNvPr>
          <p:cNvSpPr txBox="1"/>
          <p:nvPr/>
        </p:nvSpPr>
        <p:spPr>
          <a:xfrm>
            <a:off x="670560" y="1232747"/>
            <a:ext cx="5344160" cy="5632311"/>
          </a:xfrm>
          <a:prstGeom prst="rect">
            <a:avLst/>
          </a:prstGeom>
          <a:noFill/>
        </p:spPr>
        <p:txBody>
          <a:bodyPr wrap="square" rtlCol="0">
            <a:spAutoFit/>
          </a:bodyPr>
          <a:lstStyle/>
          <a:p>
            <a:pPr marL="380990" indent="-380990">
              <a:buFont typeface="Arial" panose="020B0604020202020204" pitchFamily="34" charset="0"/>
              <a:buChar char="•"/>
            </a:pPr>
            <a:r>
              <a:rPr lang="en-US" sz="2400" dirty="0">
                <a:latin typeface="+mj-lt"/>
              </a:rPr>
              <a:t>Worldwide standard information model for observational water data by OGC. </a:t>
            </a:r>
          </a:p>
          <a:p>
            <a:pPr marL="380990" indent="-380990">
              <a:buFont typeface="Arial" panose="020B0604020202020204" pitchFamily="34" charset="0"/>
              <a:buChar char="•"/>
            </a:pPr>
            <a:r>
              <a:rPr lang="en-US" sz="2400" dirty="0">
                <a:latin typeface="+mj-lt"/>
              </a:rPr>
              <a:t>Global team for the specification phase. </a:t>
            </a:r>
          </a:p>
          <a:p>
            <a:pPr marL="380990" indent="-380990">
              <a:buFont typeface="Arial" panose="020B0604020202020204" pitchFamily="34" charset="0"/>
              <a:buChar char="•"/>
            </a:pPr>
            <a:r>
              <a:rPr lang="en-US" sz="2400" dirty="0">
                <a:latin typeface="+mj-lt"/>
              </a:rPr>
              <a:t>Implementation into </a:t>
            </a:r>
            <a:r>
              <a:rPr lang="en-US" sz="2400" dirty="0" err="1">
                <a:latin typeface="+mj-lt"/>
              </a:rPr>
              <a:t>KiWIS</a:t>
            </a:r>
            <a:r>
              <a:rPr lang="en-US" sz="2400" dirty="0">
                <a:latin typeface="+mj-lt"/>
              </a:rPr>
              <a:t> software, which allows organizations to easily access data from a wide range of different data providers (</a:t>
            </a:r>
            <a:r>
              <a:rPr lang="en-US" sz="2400" dirty="0" err="1">
                <a:latin typeface="+mj-lt"/>
              </a:rPr>
              <a:t>eg</a:t>
            </a:r>
            <a:r>
              <a:rPr lang="en-US" sz="2400" dirty="0">
                <a:latin typeface="+mj-lt"/>
              </a:rPr>
              <a:t> USGS, NOA, </a:t>
            </a:r>
            <a:r>
              <a:rPr lang="en-US" sz="2400" dirty="0" err="1">
                <a:latin typeface="+mj-lt"/>
              </a:rPr>
              <a:t>Hydstra</a:t>
            </a:r>
            <a:r>
              <a:rPr lang="en-US" sz="2400" dirty="0">
                <a:latin typeface="+mj-lt"/>
              </a:rPr>
              <a:t> /WISKI users etc.). </a:t>
            </a:r>
          </a:p>
          <a:p>
            <a:pPr marL="380990" indent="-380990">
              <a:buFont typeface="Arial" panose="020B0604020202020204" pitchFamily="34" charset="0"/>
              <a:buChar char="•"/>
            </a:pPr>
            <a:r>
              <a:rPr lang="en-US" sz="2400" dirty="0">
                <a:latin typeface="+mj-lt"/>
              </a:rPr>
              <a:t>This enables organizations to get quickly a full picture of a situation based on data from all available sources.</a:t>
            </a:r>
            <a:endParaRPr lang="de-DE" sz="2400" dirty="0">
              <a:latin typeface="+mj-lt"/>
            </a:endParaRPr>
          </a:p>
          <a:p>
            <a:endParaRPr lang="de-DE" sz="2400" dirty="0">
              <a:latin typeface="+mj-lt"/>
            </a:endParaRPr>
          </a:p>
        </p:txBody>
      </p:sp>
      <p:sp>
        <p:nvSpPr>
          <p:cNvPr id="7" name="Footer Placeholder 4">
            <a:extLst>
              <a:ext uri="{FF2B5EF4-FFF2-40B4-BE49-F238E27FC236}">
                <a16:creationId xmlns:a16="http://schemas.microsoft.com/office/drawing/2014/main" id="{5EBBAEC9-EF1F-4D33-BB5B-74BFAA5C23D8}"/>
              </a:ext>
            </a:extLst>
          </p:cNvPr>
          <p:cNvSpPr txBox="1">
            <a:spLocks/>
          </p:cNvSpPr>
          <p:nvPr/>
        </p:nvSpPr>
        <p:spPr>
          <a:xfrm>
            <a:off x="479425" y="6524626"/>
            <a:ext cx="5184776" cy="144462"/>
          </a:xfrm>
          <a:prstGeom prst="rect">
            <a:avLst/>
          </a:prstGeom>
        </p:spPr>
        <p:txBody>
          <a:bodyPr vert="horz" lIns="0" tIns="0" rIns="0" bIns="0" rtlCol="0" anchor="ctr"/>
          <a:lstStyle>
            <a:defPPr>
              <a:defRPr lang="en-US"/>
            </a:defPPr>
            <a:lvl1pPr>
              <a:defRPr sz="900">
                <a:solidFill>
                  <a:schemeClr val="tx1">
                    <a:lumMod val="75000"/>
                    <a:lumOff val="25000"/>
                  </a:schemeClr>
                </a:solidFill>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Maidment Symposium – 12th May 2022 – Klaus Kisters</a:t>
            </a:r>
            <a:endParaRPr lang="de-DE" dirty="0"/>
          </a:p>
        </p:txBody>
      </p:sp>
    </p:spTree>
    <p:extLst>
      <p:ext uri="{BB962C8B-B14F-4D97-AF65-F5344CB8AC3E}">
        <p14:creationId xmlns:p14="http://schemas.microsoft.com/office/powerpoint/2010/main" val="164067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6"/>
          </p:nvPr>
        </p:nvSpPr>
        <p:spPr/>
        <p:txBody>
          <a:bodyPr/>
          <a:lstStyle/>
          <a:p>
            <a:r>
              <a:rPr lang="en-US"/>
              <a:t>Maidment Symposium – 12th May 2022 – Klaus Kisters</a:t>
            </a:r>
            <a:endParaRPr lang="en-US" dirty="0"/>
          </a:p>
        </p:txBody>
      </p:sp>
      <p:sp>
        <p:nvSpPr>
          <p:cNvPr id="8" name="Titel 1"/>
          <p:cNvSpPr>
            <a:spLocks noGrp="1"/>
          </p:cNvSpPr>
          <p:nvPr>
            <p:ph type="title"/>
          </p:nvPr>
        </p:nvSpPr>
        <p:spPr>
          <a:xfrm>
            <a:off x="479426" y="260350"/>
            <a:ext cx="8233520" cy="756000"/>
          </a:xfrm>
        </p:spPr>
        <p:txBody>
          <a:bodyPr/>
          <a:lstStyle/>
          <a:p>
            <a:r>
              <a:rPr lang="de-DE" dirty="0"/>
              <a:t>What is KiWIS?</a:t>
            </a:r>
          </a:p>
        </p:txBody>
      </p:sp>
      <p:sp>
        <p:nvSpPr>
          <p:cNvPr id="9" name="Textplatzhalter 3"/>
          <p:cNvSpPr>
            <a:spLocks noGrp="1"/>
          </p:cNvSpPr>
          <p:nvPr>
            <p:ph type="body" sz="quarter" idx="14"/>
          </p:nvPr>
        </p:nvSpPr>
        <p:spPr>
          <a:xfrm>
            <a:off x="478998" y="1138567"/>
            <a:ext cx="8233948" cy="326720"/>
          </a:xfrm>
        </p:spPr>
        <p:txBody>
          <a:bodyPr>
            <a:normAutofit/>
          </a:bodyPr>
          <a:lstStyle/>
          <a:p>
            <a:r>
              <a:rPr lang="en-GB" dirty="0"/>
              <a:t>Web Interoperability Solution</a:t>
            </a:r>
          </a:p>
        </p:txBody>
      </p:sp>
      <p:sp>
        <p:nvSpPr>
          <p:cNvPr id="11" name="TextBox 10"/>
          <p:cNvSpPr txBox="1"/>
          <p:nvPr/>
        </p:nvSpPr>
        <p:spPr>
          <a:xfrm>
            <a:off x="8037389" y="1997829"/>
            <a:ext cx="3367668" cy="1938992"/>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err="1"/>
              <a:t>KiQS</a:t>
            </a:r>
            <a:r>
              <a:rPr lang="en-US" dirty="0"/>
              <a:t>: Query Service</a:t>
            </a:r>
          </a:p>
          <a:p>
            <a:pPr marL="742950" lvl="1" indent="-285750">
              <a:buFont typeface="Arial" panose="020B0604020202020204" pitchFamily="34" charset="0"/>
              <a:buChar char="•"/>
            </a:pPr>
            <a:r>
              <a:rPr lang="en-US" dirty="0"/>
              <a:t>Includes help file</a:t>
            </a:r>
          </a:p>
          <a:p>
            <a:pPr marL="285750" indent="-285750">
              <a:buFont typeface="Arial" panose="020B0604020202020204" pitchFamily="34" charset="0"/>
              <a:buChar char="•"/>
            </a:pPr>
            <a:r>
              <a:rPr lang="en-US" dirty="0"/>
              <a:t>WOF:  Water One Flow – CUAHSI</a:t>
            </a:r>
          </a:p>
          <a:p>
            <a:pPr marL="285750" indent="-285750">
              <a:buFont typeface="Arial" panose="020B0604020202020204" pitchFamily="34" charset="0"/>
              <a:buChar char="•"/>
            </a:pPr>
            <a:r>
              <a:rPr lang="en-US" dirty="0"/>
              <a:t>WMS: Web Mapping Service</a:t>
            </a:r>
          </a:p>
          <a:p>
            <a:pPr marL="285750" indent="-285750">
              <a:buFont typeface="Arial" panose="020B0604020202020204" pitchFamily="34" charset="0"/>
              <a:buChar char="•"/>
            </a:pPr>
            <a:r>
              <a:rPr lang="en-US" dirty="0"/>
              <a:t>SOS(2):  Sensor Observation Service</a:t>
            </a:r>
          </a:p>
          <a:p>
            <a:pPr marL="285750" indent="-285750">
              <a:buFont typeface="Arial" panose="020B0604020202020204" pitchFamily="34" charset="0"/>
              <a:buChar char="•"/>
            </a:pPr>
            <a:r>
              <a:rPr lang="en-US" dirty="0"/>
              <a:t>WFS: Web Feature Service</a:t>
            </a:r>
          </a:p>
        </p:txBody>
      </p:sp>
      <p:grpSp>
        <p:nvGrpSpPr>
          <p:cNvPr id="3" name="Group 2">
            <a:extLst>
              <a:ext uri="{FF2B5EF4-FFF2-40B4-BE49-F238E27FC236}">
                <a16:creationId xmlns:a16="http://schemas.microsoft.com/office/drawing/2014/main" id="{3A4BFE15-D097-4D9E-98CC-EC440D3A1AC5}"/>
              </a:ext>
            </a:extLst>
          </p:cNvPr>
          <p:cNvGrpSpPr/>
          <p:nvPr/>
        </p:nvGrpSpPr>
        <p:grpSpPr>
          <a:xfrm>
            <a:off x="245327" y="1644322"/>
            <a:ext cx="7506510" cy="5024766"/>
            <a:chOff x="245327" y="1644322"/>
            <a:chExt cx="7506510" cy="5024766"/>
          </a:xfrm>
        </p:grpSpPr>
        <p:pic>
          <p:nvPicPr>
            <p:cNvPr id="10" name="Picture 9"/>
            <p:cNvPicPr>
              <a:picLocks noChangeAspect="1"/>
            </p:cNvPicPr>
            <p:nvPr/>
          </p:nvPicPr>
          <p:blipFill>
            <a:blip r:embed="rId3"/>
            <a:stretch>
              <a:fillRect/>
            </a:stretch>
          </p:blipFill>
          <p:spPr>
            <a:xfrm>
              <a:off x="245327" y="1644322"/>
              <a:ext cx="7506510" cy="5024766"/>
            </a:xfrm>
            <a:prstGeom prst="rect">
              <a:avLst/>
            </a:prstGeom>
          </p:spPr>
        </p:pic>
        <p:pic>
          <p:nvPicPr>
            <p:cNvPr id="12" name="Picture 11">
              <a:extLst>
                <a:ext uri="{FF2B5EF4-FFF2-40B4-BE49-F238E27FC236}">
                  <a16:creationId xmlns:a16="http://schemas.microsoft.com/office/drawing/2014/main" id="{A7DB1243-478A-4AB8-8026-1469B4EAE501}"/>
                </a:ext>
              </a:extLst>
            </p:cNvPr>
            <p:cNvPicPr>
              <a:picLocks noChangeAspect="1"/>
            </p:cNvPicPr>
            <p:nvPr/>
          </p:nvPicPr>
          <p:blipFill>
            <a:blip r:embed="rId4"/>
            <a:stretch>
              <a:fillRect/>
            </a:stretch>
          </p:blipFill>
          <p:spPr>
            <a:xfrm>
              <a:off x="786942" y="3054027"/>
              <a:ext cx="1567637" cy="1138346"/>
            </a:xfrm>
            <a:prstGeom prst="rect">
              <a:avLst/>
            </a:prstGeom>
          </p:spPr>
        </p:pic>
      </p:grpSp>
      <p:pic>
        <p:nvPicPr>
          <p:cNvPr id="4" name="Picture 3">
            <a:extLst>
              <a:ext uri="{FF2B5EF4-FFF2-40B4-BE49-F238E27FC236}">
                <a16:creationId xmlns:a16="http://schemas.microsoft.com/office/drawing/2014/main" id="{CC3BB6B3-E93E-4425-9717-6E77AF9B1245}"/>
              </a:ext>
            </a:extLst>
          </p:cNvPr>
          <p:cNvPicPr>
            <a:picLocks noChangeAspect="1"/>
          </p:cNvPicPr>
          <p:nvPr/>
        </p:nvPicPr>
        <p:blipFill>
          <a:blip r:embed="rId5"/>
          <a:stretch>
            <a:fillRect/>
          </a:stretch>
        </p:blipFill>
        <p:spPr>
          <a:xfrm>
            <a:off x="3998582" y="4137389"/>
            <a:ext cx="5879313" cy="240152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EE1FEB13-CEC1-43FB-88B6-5FF0989FEAA7}"/>
              </a:ext>
            </a:extLst>
          </p:cNvPr>
          <p:cNvSpPr>
            <a:spLocks noGrp="1"/>
          </p:cNvSpPr>
          <p:nvPr>
            <p:ph type="sldNum" sz="quarter" idx="17"/>
          </p:nvPr>
        </p:nvSpPr>
        <p:spPr/>
        <p:txBody>
          <a:bodyPr/>
          <a:lstStyle/>
          <a:p>
            <a:fld id="{0108C813-F43A-4360-8CEF-49E0FD2B13D2}" type="slidenum">
              <a:rPr lang="de-DE" smtClean="0"/>
              <a:pPr/>
              <a:t>4</a:t>
            </a:fld>
            <a:endParaRPr lang="de-DE" dirty="0"/>
          </a:p>
        </p:txBody>
      </p:sp>
      <p:sp>
        <p:nvSpPr>
          <p:cNvPr id="13" name="Footer Placeholder 4">
            <a:extLst>
              <a:ext uri="{FF2B5EF4-FFF2-40B4-BE49-F238E27FC236}">
                <a16:creationId xmlns:a16="http://schemas.microsoft.com/office/drawing/2014/main" id="{D5143A9F-9AFF-47F1-9B62-1F8C075D4F01}"/>
              </a:ext>
            </a:extLst>
          </p:cNvPr>
          <p:cNvSpPr txBox="1">
            <a:spLocks/>
          </p:cNvSpPr>
          <p:nvPr/>
        </p:nvSpPr>
        <p:spPr>
          <a:xfrm>
            <a:off x="263152" y="6677026"/>
            <a:ext cx="5184776" cy="144462"/>
          </a:xfrm>
          <a:prstGeom prst="rect">
            <a:avLst/>
          </a:prstGeom>
        </p:spPr>
        <p:txBody>
          <a:bodyPr vert="horz" lIns="0" tIns="0" rIns="0" bIns="0" rtlCol="0" anchor="ctr"/>
          <a:lstStyle>
            <a:defPPr>
              <a:defRPr lang="en-US"/>
            </a:defPPr>
            <a:lvl1pPr>
              <a:defRPr sz="900">
                <a:solidFill>
                  <a:schemeClr val="tx1">
                    <a:lumMod val="75000"/>
                    <a:lumOff val="25000"/>
                  </a:schemeClr>
                </a:solidFill>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Maidment Symposium – 12th May 2022 – Klaus Kisters</a:t>
            </a:r>
            <a:endParaRPr lang="de-DE" dirty="0"/>
          </a:p>
        </p:txBody>
      </p:sp>
    </p:spTree>
    <p:extLst>
      <p:ext uri="{BB962C8B-B14F-4D97-AF65-F5344CB8AC3E}">
        <p14:creationId xmlns:p14="http://schemas.microsoft.com/office/powerpoint/2010/main" val="4231441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6"/>
          </p:nvPr>
        </p:nvSpPr>
        <p:spPr/>
        <p:txBody>
          <a:bodyPr vert="horz" lIns="0" tIns="0" rIns="0" bIns="0" rtlCol="0" anchor="ctr"/>
          <a:lstStyle/>
          <a:p>
            <a:r>
              <a:rPr lang="en-US" dirty="0"/>
              <a:t>Maidment Symposium – 12th May 2022 – Klaus Kisters</a:t>
            </a:r>
          </a:p>
        </p:txBody>
      </p:sp>
      <p:sp>
        <p:nvSpPr>
          <p:cNvPr id="8" name="Titel 1"/>
          <p:cNvSpPr>
            <a:spLocks noGrp="1"/>
          </p:cNvSpPr>
          <p:nvPr>
            <p:ph type="title"/>
          </p:nvPr>
        </p:nvSpPr>
        <p:spPr>
          <a:xfrm>
            <a:off x="479426" y="260350"/>
            <a:ext cx="8233520" cy="756000"/>
          </a:xfrm>
        </p:spPr>
        <p:txBody>
          <a:bodyPr/>
          <a:lstStyle/>
          <a:p>
            <a:r>
              <a:rPr lang="de-DE" dirty="0"/>
              <a:t>World </a:t>
            </a:r>
            <a:r>
              <a:rPr lang="de-DE" dirty="0" err="1"/>
              <a:t>Water</a:t>
            </a:r>
            <a:r>
              <a:rPr lang="de-DE" dirty="0"/>
              <a:t> Online</a:t>
            </a:r>
          </a:p>
        </p:txBody>
      </p:sp>
      <p:sp>
        <p:nvSpPr>
          <p:cNvPr id="9" name="Textplatzhalter 3"/>
          <p:cNvSpPr>
            <a:spLocks noGrp="1"/>
          </p:cNvSpPr>
          <p:nvPr>
            <p:ph type="body" sz="quarter" idx="14"/>
          </p:nvPr>
        </p:nvSpPr>
        <p:spPr>
          <a:xfrm>
            <a:off x="478998" y="1138567"/>
            <a:ext cx="8233948" cy="326720"/>
          </a:xfrm>
        </p:spPr>
        <p:txBody>
          <a:bodyPr>
            <a:normAutofit/>
          </a:bodyPr>
          <a:lstStyle/>
          <a:p>
            <a:r>
              <a:rPr lang="en-GB" dirty="0"/>
              <a:t>The Datahub concept using </a:t>
            </a:r>
            <a:r>
              <a:rPr lang="en-GB" dirty="0" err="1"/>
              <a:t>KiWIS</a:t>
            </a:r>
            <a:endParaRPr lang="en-GB" dirty="0"/>
          </a:p>
        </p:txBody>
      </p:sp>
      <p:sp>
        <p:nvSpPr>
          <p:cNvPr id="11" name="TextBox 10"/>
          <p:cNvSpPr txBox="1"/>
          <p:nvPr/>
        </p:nvSpPr>
        <p:spPr>
          <a:xfrm>
            <a:off x="8037389" y="1997829"/>
            <a:ext cx="3367668" cy="1938992"/>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err="1"/>
              <a:t>KiQS</a:t>
            </a:r>
            <a:r>
              <a:rPr lang="en-US" dirty="0"/>
              <a:t>: Query Service</a:t>
            </a:r>
          </a:p>
          <a:p>
            <a:pPr marL="742950" lvl="1" indent="-285750">
              <a:buFont typeface="Arial" panose="020B0604020202020204" pitchFamily="34" charset="0"/>
              <a:buChar char="•"/>
            </a:pPr>
            <a:r>
              <a:rPr lang="en-US" dirty="0"/>
              <a:t>Includes help file</a:t>
            </a:r>
          </a:p>
          <a:p>
            <a:pPr marL="285750" indent="-285750">
              <a:buFont typeface="Arial" panose="020B0604020202020204" pitchFamily="34" charset="0"/>
              <a:buChar char="•"/>
            </a:pPr>
            <a:r>
              <a:rPr lang="en-US" dirty="0"/>
              <a:t>WOF:  Water One Flow – CUAHSI</a:t>
            </a:r>
          </a:p>
          <a:p>
            <a:pPr marL="285750" indent="-285750">
              <a:buFont typeface="Arial" panose="020B0604020202020204" pitchFamily="34" charset="0"/>
              <a:buChar char="•"/>
            </a:pPr>
            <a:r>
              <a:rPr lang="en-US" dirty="0"/>
              <a:t>WMS: Web Mapping Service</a:t>
            </a:r>
          </a:p>
          <a:p>
            <a:pPr marL="285750" indent="-285750">
              <a:buFont typeface="Arial" panose="020B0604020202020204" pitchFamily="34" charset="0"/>
              <a:buChar char="•"/>
            </a:pPr>
            <a:r>
              <a:rPr lang="en-US" dirty="0"/>
              <a:t>SOS(2):  Sensor Observation Service</a:t>
            </a:r>
          </a:p>
          <a:p>
            <a:pPr marL="285750" indent="-285750">
              <a:buFont typeface="Arial" panose="020B0604020202020204" pitchFamily="34" charset="0"/>
              <a:buChar char="•"/>
            </a:pPr>
            <a:r>
              <a:rPr lang="en-US" dirty="0"/>
              <a:t>WFS: Web Feature Service</a:t>
            </a:r>
          </a:p>
        </p:txBody>
      </p:sp>
      <p:pic>
        <p:nvPicPr>
          <p:cNvPr id="13" name="Grafik 4">
            <a:extLst>
              <a:ext uri="{FF2B5EF4-FFF2-40B4-BE49-F238E27FC236}">
                <a16:creationId xmlns:a16="http://schemas.microsoft.com/office/drawing/2014/main" id="{BBC708A8-3530-4A71-96E5-25A0B3684A52}"/>
              </a:ext>
            </a:extLst>
          </p:cNvPr>
          <p:cNvPicPr>
            <a:picLocks noChangeAspect="1"/>
          </p:cNvPicPr>
          <p:nvPr/>
        </p:nvPicPr>
        <p:blipFill>
          <a:blip r:embed="rId3"/>
          <a:stretch>
            <a:fillRect/>
          </a:stretch>
        </p:blipFill>
        <p:spPr>
          <a:xfrm>
            <a:off x="478998" y="1545578"/>
            <a:ext cx="6580459" cy="4898756"/>
          </a:xfrm>
          <a:prstGeom prst="rect">
            <a:avLst/>
          </a:prstGeom>
        </p:spPr>
      </p:pic>
      <p:sp>
        <p:nvSpPr>
          <p:cNvPr id="2" name="Slide Number Placeholder 1">
            <a:extLst>
              <a:ext uri="{FF2B5EF4-FFF2-40B4-BE49-F238E27FC236}">
                <a16:creationId xmlns:a16="http://schemas.microsoft.com/office/drawing/2014/main" id="{E700CDC0-72F7-4A71-86B5-F4B60F563BE8}"/>
              </a:ext>
            </a:extLst>
          </p:cNvPr>
          <p:cNvSpPr>
            <a:spLocks noGrp="1"/>
          </p:cNvSpPr>
          <p:nvPr>
            <p:ph type="sldNum" sz="quarter" idx="17"/>
          </p:nvPr>
        </p:nvSpPr>
        <p:spPr/>
        <p:txBody>
          <a:bodyPr/>
          <a:lstStyle/>
          <a:p>
            <a:fld id="{0108C813-F43A-4360-8CEF-49E0FD2B13D2}" type="slidenum">
              <a:rPr lang="de-DE" smtClean="0"/>
              <a:pPr/>
              <a:t>5</a:t>
            </a:fld>
            <a:endParaRPr lang="de-DE" dirty="0"/>
          </a:p>
        </p:txBody>
      </p:sp>
    </p:spTree>
    <p:extLst>
      <p:ext uri="{BB962C8B-B14F-4D97-AF65-F5344CB8AC3E}">
        <p14:creationId xmlns:p14="http://schemas.microsoft.com/office/powerpoint/2010/main" val="456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Examples</a:t>
            </a:r>
            <a:r>
              <a:rPr lang="de-DE" dirty="0"/>
              <a:t> </a:t>
            </a:r>
            <a:r>
              <a:rPr lang="de-DE" dirty="0" err="1"/>
              <a:t>around</a:t>
            </a:r>
            <a:r>
              <a:rPr lang="de-DE" dirty="0"/>
              <a:t> </a:t>
            </a:r>
            <a:r>
              <a:rPr lang="de-DE" dirty="0" err="1"/>
              <a:t>the</a:t>
            </a:r>
            <a:r>
              <a:rPr lang="de-DE" dirty="0"/>
              <a:t> </a:t>
            </a:r>
            <a:r>
              <a:rPr lang="de-DE" dirty="0" err="1"/>
              <a:t>world</a:t>
            </a:r>
            <a:endParaRPr lang="en-US" dirty="0"/>
          </a:p>
        </p:txBody>
      </p:sp>
      <p:sp>
        <p:nvSpPr>
          <p:cNvPr id="3" name="Footer Placeholder 2"/>
          <p:cNvSpPr>
            <a:spLocks noGrp="1"/>
          </p:cNvSpPr>
          <p:nvPr>
            <p:ph type="ftr" sz="quarter" idx="11"/>
          </p:nvPr>
        </p:nvSpPr>
        <p:spPr/>
        <p:txBody>
          <a:bodyPr/>
          <a:lstStyle/>
          <a:p>
            <a:r>
              <a:rPr lang="en-US"/>
              <a:t>Maidment Symposium – 12th May 2022 – Klaus Kisters</a:t>
            </a:r>
            <a:endParaRPr lang="en-US" dirty="0"/>
          </a:p>
        </p:txBody>
      </p:sp>
      <p:sp>
        <p:nvSpPr>
          <p:cNvPr id="4" name="Slide Number Placeholder 3"/>
          <p:cNvSpPr>
            <a:spLocks noGrp="1"/>
          </p:cNvSpPr>
          <p:nvPr>
            <p:ph type="sldNum" sz="quarter" idx="12"/>
          </p:nvPr>
        </p:nvSpPr>
        <p:spPr/>
        <p:txBody>
          <a:bodyPr/>
          <a:lstStyle/>
          <a:p>
            <a:fld id="{0108C813-F43A-4360-8CEF-49E0FD2B13D2}" type="slidenum">
              <a:rPr lang="en-US" smtClean="0"/>
              <a:pPr/>
              <a:t>6</a:t>
            </a:fld>
            <a:endParaRPr lang="en-US" dirty="0"/>
          </a:p>
        </p:txBody>
      </p:sp>
      <p:sp>
        <p:nvSpPr>
          <p:cNvPr id="5" name="Picture Placeholder 4"/>
          <p:cNvSpPr>
            <a:spLocks noGrp="1"/>
          </p:cNvSpPr>
          <p:nvPr>
            <p:ph type="pic" sz="quarter" idx="15"/>
          </p:nvPr>
        </p:nvSpPr>
        <p:spPr>
          <a:xfrm>
            <a:off x="7835737" y="1773239"/>
            <a:ext cx="3534932" cy="4608510"/>
          </a:xfrm>
          <a:solidFill>
            <a:srgbClr val="0B57A0"/>
          </a:solidFill>
        </p:spPr>
      </p:sp>
      <p:sp>
        <p:nvSpPr>
          <p:cNvPr id="7" name="Text Placeholder 6"/>
          <p:cNvSpPr>
            <a:spLocks noGrp="1"/>
          </p:cNvSpPr>
          <p:nvPr>
            <p:ph type="body" sz="quarter" idx="14"/>
          </p:nvPr>
        </p:nvSpPr>
        <p:spPr>
          <a:xfrm>
            <a:off x="478997" y="1241687"/>
            <a:ext cx="10891671" cy="354653"/>
          </a:xfrm>
        </p:spPr>
        <p:txBody>
          <a:bodyPr/>
          <a:lstStyle/>
          <a:p>
            <a:r>
              <a:rPr lang="en-GB" dirty="0"/>
              <a:t>Australian Water Resource Information System: Addressing water scarcity for a sensible continent</a:t>
            </a:r>
          </a:p>
          <a:p>
            <a:endParaRPr lang="en-US" dirty="0"/>
          </a:p>
        </p:txBody>
      </p:sp>
      <p:sp>
        <p:nvSpPr>
          <p:cNvPr id="8" name="Inhaltsplatzhalter 6"/>
          <p:cNvSpPr txBox="1">
            <a:spLocks/>
          </p:cNvSpPr>
          <p:nvPr/>
        </p:nvSpPr>
        <p:spPr bwMode="gray">
          <a:xfrm>
            <a:off x="7951219" y="1848538"/>
            <a:ext cx="3303969" cy="4533211"/>
          </a:xfrm>
          <a:prstGeom prst="rect">
            <a:avLst/>
          </a:prstGeom>
          <a:noFill/>
        </p:spPr>
        <p:txBody>
          <a:bodyPr vert="horz" lIns="0" tIns="0" rIns="0" bIns="0" rtlCol="0">
            <a:noAutofit/>
          </a:bodyPr>
          <a:lst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50000"/>
            </a:pPr>
            <a:r>
              <a:rPr lang="de-DE" sz="2800" dirty="0">
                <a:solidFill>
                  <a:schemeClr val="bg1"/>
                </a:solidFill>
              </a:rPr>
              <a:t>Fact Sheet</a:t>
            </a:r>
            <a:endParaRPr lang="en-US" sz="2800" dirty="0">
              <a:solidFill>
                <a:schemeClr val="bg1"/>
              </a:solidFill>
            </a:endParaRPr>
          </a:p>
          <a:p>
            <a:pPr marL="285750" indent="-285750">
              <a:buClr>
                <a:schemeClr val="bg1"/>
              </a:buClr>
              <a:buSzPct val="120000"/>
              <a:buFont typeface="FontAwesome" pitchFamily="2" charset="0"/>
              <a:buChar char=""/>
            </a:pPr>
            <a:r>
              <a:rPr lang="en-US" sz="1400" b="1" dirty="0">
                <a:solidFill>
                  <a:schemeClr val="bg1"/>
                </a:solidFill>
              </a:rPr>
              <a:t>Water Data Online </a:t>
            </a:r>
            <a:r>
              <a:rPr lang="en-US" sz="1400" dirty="0">
                <a:solidFill>
                  <a:schemeClr val="bg1"/>
                </a:solidFill>
              </a:rPr>
              <a:t>is a solution to centrally manage Australia’s Water Resources in time of climate change</a:t>
            </a:r>
          </a:p>
          <a:p>
            <a:pPr marL="285750" indent="-285750">
              <a:buClr>
                <a:schemeClr val="bg1"/>
              </a:buClr>
              <a:buSzPct val="120000"/>
              <a:buFont typeface="FontAwesome" pitchFamily="2" charset="0"/>
              <a:buChar char=""/>
            </a:pPr>
            <a:r>
              <a:rPr lang="en-US" sz="1400" dirty="0">
                <a:solidFill>
                  <a:schemeClr val="bg1"/>
                </a:solidFill>
              </a:rPr>
              <a:t>Central solution to manage demands and expectations for the water consuming industries and related stakeholders</a:t>
            </a:r>
          </a:p>
          <a:p>
            <a:pPr marL="285750" indent="-285750">
              <a:buClr>
                <a:schemeClr val="bg1"/>
              </a:buClr>
              <a:buSzPct val="120000"/>
              <a:buFont typeface="FontAwesome" pitchFamily="2" charset="0"/>
              <a:buChar char=""/>
            </a:pPr>
            <a:r>
              <a:rPr lang="en-US" sz="1400" dirty="0">
                <a:solidFill>
                  <a:schemeClr val="bg1"/>
                </a:solidFill>
              </a:rPr>
              <a:t>Data from more than 260 data providers are integrated into a central access point at BOM </a:t>
            </a:r>
          </a:p>
          <a:p>
            <a:pPr marL="285750" indent="-285750">
              <a:buClr>
                <a:schemeClr val="bg1"/>
              </a:buClr>
              <a:buSzPct val="120000"/>
              <a:buFont typeface="FontAwesome" pitchFamily="2" charset="0"/>
              <a:buChar char=""/>
            </a:pPr>
            <a:r>
              <a:rPr lang="en-US" sz="1400" dirty="0">
                <a:solidFill>
                  <a:schemeClr val="bg1"/>
                </a:solidFill>
              </a:rPr>
              <a:t>Producing the core data products to inform Australia about the current water conditions</a:t>
            </a:r>
          </a:p>
          <a:p>
            <a:pPr marL="285750" indent="-285750">
              <a:buClr>
                <a:schemeClr val="bg1"/>
              </a:buClr>
              <a:buSzPct val="120000"/>
              <a:buFont typeface="FontAwesome" pitchFamily="2" charset="0"/>
              <a:buChar char=""/>
            </a:pPr>
            <a:r>
              <a:rPr lang="de-DE" sz="1400" dirty="0" err="1">
                <a:solidFill>
                  <a:schemeClr val="bg1"/>
                </a:solidFill>
              </a:rPr>
              <a:t>Enabling</a:t>
            </a:r>
            <a:r>
              <a:rPr lang="de-DE" sz="1400" dirty="0">
                <a:solidFill>
                  <a:schemeClr val="bg1"/>
                </a:solidFill>
              </a:rPr>
              <a:t> </a:t>
            </a:r>
            <a:r>
              <a:rPr lang="de-DE" sz="1400" dirty="0" err="1">
                <a:solidFill>
                  <a:schemeClr val="bg1"/>
                </a:solidFill>
              </a:rPr>
              <a:t>the</a:t>
            </a:r>
            <a:r>
              <a:rPr lang="de-DE" sz="1400" dirty="0">
                <a:solidFill>
                  <a:schemeClr val="bg1"/>
                </a:solidFill>
              </a:rPr>
              <a:t> Geo-</a:t>
            </a:r>
            <a:r>
              <a:rPr lang="de-DE" sz="1400" dirty="0" err="1">
                <a:solidFill>
                  <a:schemeClr val="bg1"/>
                </a:solidFill>
              </a:rPr>
              <a:t>Fabric</a:t>
            </a:r>
            <a:r>
              <a:rPr lang="de-DE" sz="1400" dirty="0">
                <a:solidFill>
                  <a:schemeClr val="bg1"/>
                </a:solidFill>
              </a:rPr>
              <a:t> </a:t>
            </a:r>
            <a:r>
              <a:rPr lang="de-DE" sz="1400" dirty="0" err="1">
                <a:solidFill>
                  <a:schemeClr val="bg1"/>
                </a:solidFill>
              </a:rPr>
              <a:t>integration</a:t>
            </a:r>
            <a:r>
              <a:rPr lang="de-DE" sz="1400" dirty="0">
                <a:solidFill>
                  <a:schemeClr val="bg1"/>
                </a:solidFill>
              </a:rPr>
              <a:t> </a:t>
            </a:r>
            <a:r>
              <a:rPr lang="de-DE" sz="1400" dirty="0" err="1">
                <a:solidFill>
                  <a:schemeClr val="bg1"/>
                </a:solidFill>
              </a:rPr>
              <a:t>of</a:t>
            </a:r>
            <a:r>
              <a:rPr lang="de-DE" sz="1400" dirty="0">
                <a:solidFill>
                  <a:schemeClr val="bg1"/>
                </a:solidFill>
              </a:rPr>
              <a:t> in-situ </a:t>
            </a:r>
            <a:r>
              <a:rPr lang="de-DE" sz="1400" dirty="0" err="1">
                <a:solidFill>
                  <a:schemeClr val="bg1"/>
                </a:solidFill>
              </a:rPr>
              <a:t>data</a:t>
            </a:r>
            <a:endParaRPr lang="de-DE" sz="1400" dirty="0">
              <a:solidFill>
                <a:schemeClr val="bg1"/>
              </a:solidFill>
            </a:endParaRPr>
          </a:p>
          <a:p>
            <a:pPr marL="285750" indent="-285750">
              <a:buFont typeface="Wingdings" panose="05000000000000000000" pitchFamily="2" charset="2"/>
              <a:buChar char="q"/>
            </a:pPr>
            <a:endParaRPr lang="de-DE" sz="1600"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9425" y="1771558"/>
            <a:ext cx="4246635" cy="4577851"/>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78030" y="1756160"/>
            <a:ext cx="2402888" cy="1541162"/>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23328" y="3314401"/>
            <a:ext cx="2353173" cy="1541162"/>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3099" y="4886344"/>
            <a:ext cx="2343402" cy="1464626"/>
          </a:xfrm>
          <a:prstGeom prst="rect">
            <a:avLst/>
          </a:prstGeom>
        </p:spPr>
      </p:pic>
    </p:spTree>
    <p:extLst>
      <p:ext uri="{BB962C8B-B14F-4D97-AF65-F5344CB8AC3E}">
        <p14:creationId xmlns:p14="http://schemas.microsoft.com/office/powerpoint/2010/main" val="18533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om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68E407A-C841-422F-8ED8-EAC1A9F7CCAE}"/>
              </a:ext>
            </a:extLst>
          </p:cNvPr>
          <p:cNvSpPr>
            <a:spLocks noGrp="1"/>
          </p:cNvSpPr>
          <p:nvPr>
            <p:ph type="sldNum" sz="quarter" idx="10"/>
          </p:nvPr>
        </p:nvSpPr>
        <p:spPr/>
        <p:txBody>
          <a:bodyPr/>
          <a:lstStyle/>
          <a:p>
            <a:pPr>
              <a:defRPr/>
            </a:pPr>
            <a:r>
              <a:rPr lang="en-GB"/>
              <a:t> KISTERS AG   WISKI User Conference 2014		</a:t>
            </a:r>
            <a:fld id="{5CC5FD6D-4310-425C-B168-9112C8E56452}" type="slidenum">
              <a:rPr lang="en-GB" smtClean="0"/>
              <a:pPr>
                <a:defRPr/>
              </a:pPr>
              <a:t>7</a:t>
            </a:fld>
            <a:r>
              <a:rPr lang="en-GB"/>
              <a:t>    		</a:t>
            </a:r>
            <a:endParaRPr lang="en-GB" dirty="0"/>
          </a:p>
        </p:txBody>
      </p:sp>
    </p:spTree>
    <p:extLst>
      <p:ext uri="{BB962C8B-B14F-4D97-AF65-F5344CB8AC3E}">
        <p14:creationId xmlns:p14="http://schemas.microsoft.com/office/powerpoint/2010/main" val="8966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Examples</a:t>
            </a:r>
            <a:r>
              <a:rPr lang="de-DE" dirty="0"/>
              <a:t> </a:t>
            </a:r>
            <a:r>
              <a:rPr lang="de-DE" dirty="0" err="1"/>
              <a:t>around</a:t>
            </a:r>
            <a:r>
              <a:rPr lang="de-DE" dirty="0"/>
              <a:t> </a:t>
            </a:r>
            <a:r>
              <a:rPr lang="de-DE" dirty="0" err="1"/>
              <a:t>the</a:t>
            </a:r>
            <a:r>
              <a:rPr lang="de-DE" dirty="0"/>
              <a:t> </a:t>
            </a:r>
            <a:r>
              <a:rPr lang="de-DE" dirty="0" err="1"/>
              <a:t>world</a:t>
            </a:r>
            <a:endParaRPr lang="en-GB"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Maidment Symposium – 12th May 2022 – Klaus Kisters</a:t>
            </a:r>
            <a:endParaRPr kumimoji="0" lang="en-GB"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4"/>
          <p:cNvSpPr>
            <a:spLocks noGrp="1"/>
          </p:cNvSpPr>
          <p:nvPr>
            <p:ph type="pic" sz="quarter" idx="15"/>
          </p:nvPr>
        </p:nvSpPr>
        <p:spPr>
          <a:xfrm>
            <a:off x="7835737" y="1773239"/>
            <a:ext cx="3534932" cy="4608510"/>
          </a:xfrm>
          <a:solidFill>
            <a:srgbClr val="0B57A0"/>
          </a:solidFill>
        </p:spPr>
      </p:sp>
      <p:sp>
        <p:nvSpPr>
          <p:cNvPr id="7" name="Text Placeholder 6"/>
          <p:cNvSpPr>
            <a:spLocks noGrp="1"/>
          </p:cNvSpPr>
          <p:nvPr>
            <p:ph type="body" sz="quarter" idx="14"/>
          </p:nvPr>
        </p:nvSpPr>
        <p:spPr>
          <a:xfrm>
            <a:off x="478998" y="1241688"/>
            <a:ext cx="10158522" cy="304736"/>
          </a:xfrm>
        </p:spPr>
        <p:txBody>
          <a:bodyPr/>
          <a:lstStyle/>
          <a:p>
            <a:r>
              <a:rPr lang="de-DE" dirty="0"/>
              <a:t>European </a:t>
            </a:r>
            <a:r>
              <a:rPr lang="de-DE" dirty="0" err="1"/>
              <a:t>Flood</a:t>
            </a:r>
            <a:r>
              <a:rPr lang="de-DE" dirty="0"/>
              <a:t> Awareness System: Collection </a:t>
            </a:r>
            <a:r>
              <a:rPr lang="de-DE" dirty="0" err="1"/>
              <a:t>and</a:t>
            </a:r>
            <a:r>
              <a:rPr lang="de-DE" dirty="0"/>
              <a:t> </a:t>
            </a:r>
            <a:r>
              <a:rPr lang="de-DE" dirty="0" err="1"/>
              <a:t>validation</a:t>
            </a:r>
            <a:r>
              <a:rPr lang="de-DE" dirty="0"/>
              <a:t> </a:t>
            </a:r>
            <a:r>
              <a:rPr lang="de-DE" dirty="0" err="1"/>
              <a:t>of</a:t>
            </a:r>
            <a:r>
              <a:rPr lang="de-DE" dirty="0"/>
              <a:t> </a:t>
            </a:r>
            <a:r>
              <a:rPr lang="de-DE" dirty="0" err="1"/>
              <a:t>meteorolgogical</a:t>
            </a:r>
            <a:r>
              <a:rPr lang="de-DE" dirty="0"/>
              <a:t> </a:t>
            </a:r>
            <a:r>
              <a:rPr lang="de-DE" dirty="0" err="1"/>
              <a:t>data</a:t>
            </a:r>
            <a:r>
              <a:rPr lang="de-DE" dirty="0"/>
              <a:t> </a:t>
            </a:r>
            <a:r>
              <a:rPr lang="de-DE" dirty="0" err="1"/>
              <a:t>for</a:t>
            </a:r>
            <a:r>
              <a:rPr lang="de-DE" dirty="0"/>
              <a:t> Europe</a:t>
            </a:r>
            <a:endParaRPr lang="en-GB" dirty="0"/>
          </a:p>
        </p:txBody>
      </p:sp>
      <p:sp>
        <p:nvSpPr>
          <p:cNvPr id="8" name="Inhaltsplatzhalter 6"/>
          <p:cNvSpPr txBox="1">
            <a:spLocks/>
          </p:cNvSpPr>
          <p:nvPr/>
        </p:nvSpPr>
        <p:spPr bwMode="gray">
          <a:xfrm>
            <a:off x="7951219" y="1848538"/>
            <a:ext cx="3303969" cy="4533211"/>
          </a:xfrm>
          <a:prstGeom prst="rect">
            <a:avLst/>
          </a:prstGeom>
          <a:noFill/>
        </p:spPr>
        <p:txBody>
          <a:bodyPr vert="horz" lIns="0" tIns="0" rIns="0" bIns="0" rtlCol="0">
            <a:noAutofit/>
          </a:bodyPr>
          <a:lst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FFFFFF"/>
              </a:buClr>
              <a:buSzPct val="150000"/>
              <a:buFontTx/>
              <a:buNone/>
              <a:tabLst/>
              <a:defRPr/>
            </a:pPr>
            <a:r>
              <a:rPr kumimoji="0" lang="en-GB" sz="2800" b="0" i="0" u="none" strike="noStrike" kern="1200" cap="none" spc="0" normalizeH="0" baseline="0" noProof="0" dirty="0">
                <a:ln>
                  <a:noFill/>
                </a:ln>
                <a:solidFill>
                  <a:srgbClr val="FFFFFF"/>
                </a:solidFill>
                <a:effectLst/>
                <a:uLnTx/>
                <a:uFillTx/>
                <a:latin typeface="Calibri" panose="020F0502020204030204"/>
                <a:ea typeface="+mn-ea"/>
                <a:cs typeface="+mn-cs"/>
              </a:rPr>
              <a:t>Fact Sheet</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EFAS MDCC: meteorological data collection and validation for the European Flood Awareness System</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Management of 16 different data provider of the European member states</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Collecting data for more than 60,000 meteorological stations (historic and real time)</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Real time spatial temporal validation and delivery of gridded precipitation, wind speed and air temperature data product to the computational center (every 6 hours)</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Regular anomaly reporting</a:t>
            </a:r>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478997" y="1883612"/>
            <a:ext cx="6862084" cy="3598273"/>
          </a:xfrm>
          <a:prstGeom prst="rect">
            <a:avLst/>
          </a:prstGeom>
        </p:spPr>
      </p:pic>
      <p:pic>
        <p:nvPicPr>
          <p:cNvPr id="11" name="Picture 2" descr="http://www.designtagebuch.de/wp-content/uploads/2007/07/spooky-dwd-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57" y="5619748"/>
            <a:ext cx="506655" cy="6459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upload.wikimedia.org/wikipedia/commons/2/21/JRC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204" y="5657053"/>
            <a:ext cx="1209124" cy="5172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earthserver.eu/sites/default/files/ECMW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197" y="5737366"/>
            <a:ext cx="1475066" cy="301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robertsfors.se/wp-content/uploads/2015/01/smh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1757" y="5667474"/>
            <a:ext cx="614333" cy="2453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upload.wikimedia.org/wikipedia/de/thumb/6/68/Rijkswaterstaat_Logo.svg/2000px-Rijkswaterstaat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9220" y="5621138"/>
            <a:ext cx="1750386" cy="583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www.divokavoda.sk/user-images/logo_shm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872" y="5954939"/>
            <a:ext cx="694325" cy="394184"/>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7"/>
          <p:cNvPicPr/>
          <p:nvPr/>
        </p:nvPicPr>
        <p:blipFill>
          <a:blip r:embed="rId9" cstate="print">
            <a:extLst>
              <a:ext uri="{28A0092B-C50C-407E-A947-70E740481C1C}">
                <a14:useLocalDpi xmlns:a14="http://schemas.microsoft.com/office/drawing/2010/main" val="0"/>
              </a:ext>
            </a:extLst>
          </a:blip>
          <a:stretch>
            <a:fillRect/>
          </a:stretch>
        </p:blipFill>
        <p:spPr>
          <a:xfrm>
            <a:off x="5116090" y="1779899"/>
            <a:ext cx="2540502" cy="19095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8238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Examples</a:t>
            </a:r>
            <a:r>
              <a:rPr lang="de-DE" dirty="0"/>
              <a:t> </a:t>
            </a:r>
            <a:r>
              <a:rPr lang="de-DE" dirty="0" err="1"/>
              <a:t>around</a:t>
            </a:r>
            <a:r>
              <a:rPr lang="de-DE" dirty="0"/>
              <a:t> </a:t>
            </a:r>
            <a:r>
              <a:rPr lang="de-DE" dirty="0" err="1"/>
              <a:t>the</a:t>
            </a:r>
            <a:r>
              <a:rPr lang="de-DE" dirty="0"/>
              <a:t> </a:t>
            </a:r>
            <a:r>
              <a:rPr lang="de-DE" dirty="0" err="1"/>
              <a:t>world</a:t>
            </a:r>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Maidment Symposium – 12th May 2022 – Klaus Kisters</a:t>
            </a:r>
            <a:endPar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Picture Placeholder 4"/>
          <p:cNvSpPr>
            <a:spLocks noGrp="1"/>
          </p:cNvSpPr>
          <p:nvPr>
            <p:ph type="pic" sz="quarter" idx="15"/>
          </p:nvPr>
        </p:nvSpPr>
        <p:spPr>
          <a:xfrm>
            <a:off x="7835737" y="1773239"/>
            <a:ext cx="3534932" cy="4608510"/>
          </a:xfrm>
          <a:solidFill>
            <a:srgbClr val="0B57A0"/>
          </a:solidFill>
        </p:spPr>
      </p:sp>
      <p:sp>
        <p:nvSpPr>
          <p:cNvPr id="7" name="Text Placeholder 6"/>
          <p:cNvSpPr>
            <a:spLocks noGrp="1"/>
          </p:cNvSpPr>
          <p:nvPr>
            <p:ph type="body" sz="quarter" idx="14"/>
          </p:nvPr>
        </p:nvSpPr>
        <p:spPr>
          <a:xfrm>
            <a:off x="478998" y="1241688"/>
            <a:ext cx="10158522" cy="304736"/>
          </a:xfrm>
        </p:spPr>
        <p:txBody>
          <a:bodyPr/>
          <a:lstStyle/>
          <a:p>
            <a:r>
              <a:rPr lang="en-GB" dirty="0"/>
              <a:t>WaterInfo.be: Central Flood and Drought information portal for 1.6 Million people in Flanders</a:t>
            </a:r>
          </a:p>
          <a:p>
            <a:endParaRPr lang="en-US" dirty="0"/>
          </a:p>
        </p:txBody>
      </p:sp>
      <p:sp>
        <p:nvSpPr>
          <p:cNvPr id="8" name="Inhaltsplatzhalter 6"/>
          <p:cNvSpPr txBox="1">
            <a:spLocks/>
          </p:cNvSpPr>
          <p:nvPr/>
        </p:nvSpPr>
        <p:spPr bwMode="gray">
          <a:xfrm>
            <a:off x="7951219" y="1848538"/>
            <a:ext cx="3303969" cy="4533211"/>
          </a:xfrm>
          <a:prstGeom prst="rect">
            <a:avLst/>
          </a:prstGeom>
          <a:noFill/>
        </p:spPr>
        <p:txBody>
          <a:bodyPr vert="horz" lIns="0" tIns="0" rIns="0" bIns="0" rtlCol="0">
            <a:noAutofit/>
          </a:bodyPr>
          <a:lstStyle>
            <a:lvl1pPr marL="0" indent="0" algn="l" defTabSz="914400" rtl="0" eaLnBrk="1" latinLnBrk="0" hangingPunct="1">
              <a:lnSpc>
                <a:spcPct val="100000"/>
              </a:lnSpc>
              <a:spcBef>
                <a:spcPts val="900"/>
              </a:spcBef>
              <a:spcAft>
                <a:spcPts val="0"/>
              </a:spcAft>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FFFFFF"/>
              </a:buClr>
              <a:buSzPct val="150000"/>
              <a:buFontTx/>
              <a:buNone/>
              <a:tabLst/>
              <a:defRPr/>
            </a:pPr>
            <a:r>
              <a:rPr kumimoji="0" lang="de-DE" sz="2800" b="0" i="0" u="none" strike="noStrike" kern="1200" cap="none" spc="0" normalizeH="0" baseline="0" noProof="0" dirty="0">
                <a:ln>
                  <a:noFill/>
                </a:ln>
                <a:solidFill>
                  <a:srgbClr val="FFFFFF"/>
                </a:solidFill>
                <a:effectLst/>
                <a:uLnTx/>
                <a:uFillTx/>
                <a:latin typeface="Calibri" panose="020F0502020204030204"/>
                <a:ea typeface="+mn-ea"/>
                <a:cs typeface="+mn-cs"/>
              </a:rPr>
              <a:t>Fact Sheet</a:t>
            </a: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WaterInfo.be</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is an operational flood and drought portal for Flanders, Belgium</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Connecting two authorities to a common information portal (HIC&amp;VMM)</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15.000 short term forecasts, 3500 long term forecasts</a:t>
            </a: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About</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500,000 Imports per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day</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4 Million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calculation</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requests</a:t>
            </a:r>
            <a:endPar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Surface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Water</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Tidal</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Stations</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artificial</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forecast</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points</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critical</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infrastructure</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nodes</a:t>
            </a:r>
            <a:endPar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1,000 professional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users</a:t>
            </a:r>
            <a:endPar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FFFFFF"/>
              </a:buClr>
              <a:buSzPct val="120000"/>
              <a:buFont typeface="FontAwesome" pitchFamily="2" charset="0"/>
              <a:buChar char=""/>
              <a:tabLst/>
              <a:defRPr/>
            </a:pP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1.6 Million Public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users</a:t>
            </a:r>
            <a:r>
              <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rPr>
              <a:t> per </a:t>
            </a:r>
            <a:r>
              <a:rPr kumimoji="0" lang="de-DE" sz="1400" b="0" i="0" u="none" strike="noStrike" kern="1200" cap="none" spc="0" normalizeH="0" baseline="0" noProof="0" dirty="0" err="1">
                <a:ln>
                  <a:noFill/>
                </a:ln>
                <a:solidFill>
                  <a:srgbClr val="FFFFFF"/>
                </a:solidFill>
                <a:effectLst/>
                <a:uLnTx/>
                <a:uFillTx/>
                <a:latin typeface="Calibri" panose="020F0502020204030204"/>
                <a:ea typeface="+mn-ea"/>
                <a:cs typeface="+mn-cs"/>
              </a:rPr>
              <a:t>hour</a:t>
            </a:r>
            <a:endParaRPr kumimoji="0" lang="de-DE"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287793"/>
              </a:buClr>
              <a:buSzTx/>
              <a:buFont typeface="Wingdings" panose="05000000000000000000" pitchFamily="2" charset="2"/>
              <a:buChar char="q"/>
              <a:tabLst/>
              <a:defRPr/>
            </a:pPr>
            <a:endParaRPr kumimoji="0" lang="de-D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6" descr="http://www.joaquin.eu/03/MyImages/logo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687" y="6211537"/>
            <a:ext cx="990521" cy="5060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flandershydraulicsresearch.be/sites/default/files/thumbnails/image/logo_wl_HIC_eng_2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649" y="6203193"/>
            <a:ext cx="737834" cy="357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artes-apps.esa.int/sites/default/files/styles/company_logo/public/SIGGIS%20logo.png?itok=eBLyYg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699" y="6281728"/>
            <a:ext cx="737834" cy="3715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stepstone.be/upload_be/logo/A/logoALSIC_3298BN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9756" y="6265194"/>
            <a:ext cx="654813" cy="327407"/>
          </a:xfrm>
          <a:prstGeom prst="rect">
            <a:avLst/>
          </a:prstGeom>
          <a:noFill/>
          <a:extLst>
            <a:ext uri="{909E8E84-426E-40DD-AFC4-6F175D3DCCD1}">
              <a14:hiddenFill xmlns:a14="http://schemas.microsoft.com/office/drawing/2010/main">
                <a:solidFill>
                  <a:srgbClr val="FFFFFF"/>
                </a:solidFill>
              </a14:hiddenFill>
            </a:ext>
          </a:extLst>
        </p:spPr>
      </p:pic>
      <p:pic>
        <p:nvPicPr>
          <p:cNvPr id="17" name="waterinfobe2015">
            <a:hlinkClick r:id="" action="ppaction://media"/>
            <a:extLst>
              <a:ext uri="{FF2B5EF4-FFF2-40B4-BE49-F238E27FC236}">
                <a16:creationId xmlns:a16="http://schemas.microsoft.com/office/drawing/2014/main" id="{814D05DA-14CF-41AD-B61E-F9F7F7BCBDB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8998" y="1692304"/>
            <a:ext cx="6625114" cy="4527409"/>
          </a:xfrm>
          <a:prstGeom prst="rect">
            <a:avLst/>
          </a:prstGeom>
        </p:spPr>
      </p:pic>
    </p:spTree>
    <p:extLst>
      <p:ext uri="{BB962C8B-B14F-4D97-AF65-F5344CB8AC3E}">
        <p14:creationId xmlns:p14="http://schemas.microsoft.com/office/powerpoint/2010/main" val="37791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theme/theme1.xml><?xml version="1.0" encoding="utf-8"?>
<a:theme xmlns:a="http://schemas.openxmlformats.org/drawingml/2006/main" name="Kisters">
  <a:themeElements>
    <a:clrScheme name="KISTERS">
      <a:dk1>
        <a:srgbClr val="1D1D1B"/>
      </a:dk1>
      <a:lt1>
        <a:srgbClr val="FFFFFF"/>
      </a:lt1>
      <a:dk2>
        <a:srgbClr val="287793"/>
      </a:dk2>
      <a:lt2>
        <a:srgbClr val="DDDDDD"/>
      </a:lt2>
      <a:accent1>
        <a:srgbClr val="287793"/>
      </a:accent1>
      <a:accent2>
        <a:srgbClr val="001C2C"/>
      </a:accent2>
      <a:accent3>
        <a:srgbClr val="D20535"/>
      </a:accent3>
      <a:accent4>
        <a:srgbClr val="00569F"/>
      </a:accent4>
      <a:accent5>
        <a:srgbClr val="0ABBEF"/>
      </a:accent5>
      <a:accent6>
        <a:srgbClr val="EA5B0C"/>
      </a:accent6>
      <a:hlink>
        <a:srgbClr val="287793"/>
      </a:hlink>
      <a:folHlink>
        <a:srgbClr val="1D1D1B"/>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08000" tIns="72000" rIns="108000" bIns="7200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a:srgbClr val="008067"/>
    </a:custClr>
    <a:custClr>
      <a:srgbClr val="76B837"/>
    </a:custClr>
    <a:custClr>
      <a:srgbClr val="EF7D00"/>
    </a:custClr>
  </a:custClrLst>
  <a:extLst>
    <a:ext uri="{05A4C25C-085E-4340-85A3-A5531E510DB2}">
      <thm15:themeFamily xmlns:thm15="http://schemas.microsoft.com/office/thememl/2012/main" name="Präsentation1" id="{500F3156-1F4E-432A-AF8E-5C3BA801B7CD}" vid="{F58D8E8B-A3EA-4C4C-AAA1-072551845087}"/>
    </a:ext>
  </a:extLst>
</a:theme>
</file>

<file path=ppt/theme/theme2.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nutzerdefiniertes Design">
  <a:themeElements>
    <a:clrScheme name="KISTERS">
      <a:dk1>
        <a:srgbClr val="1D1D1B"/>
      </a:dk1>
      <a:lt1>
        <a:srgbClr val="FFFFFF"/>
      </a:lt1>
      <a:dk2>
        <a:srgbClr val="287793"/>
      </a:dk2>
      <a:lt2>
        <a:srgbClr val="DDDDDD"/>
      </a:lt2>
      <a:accent1>
        <a:srgbClr val="287793"/>
      </a:accent1>
      <a:accent2>
        <a:srgbClr val="001C2C"/>
      </a:accent2>
      <a:accent3>
        <a:srgbClr val="D20535"/>
      </a:accent3>
      <a:accent4>
        <a:srgbClr val="00569F"/>
      </a:accent4>
      <a:accent5>
        <a:srgbClr val="0ABBEF"/>
      </a:accent5>
      <a:accent6>
        <a:srgbClr val="EA5B0C"/>
      </a:accent6>
      <a:hlink>
        <a:srgbClr val="287793"/>
      </a:hlink>
      <a:folHlink>
        <a:srgbClr val="1D1D1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KISTERS</Template>
  <TotalTime>0</TotalTime>
  <Words>1373</Words>
  <Application>Microsoft Office PowerPoint</Application>
  <PresentationFormat>Widescreen</PresentationFormat>
  <Paragraphs>148</Paragraphs>
  <Slides>16</Slides>
  <Notes>8</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Calibri</vt:lpstr>
      <vt:lpstr>Calibri Light</vt:lpstr>
      <vt:lpstr>FontAwesome</vt:lpstr>
      <vt:lpstr>Segoe UI Semilight</vt:lpstr>
      <vt:lpstr>Wingdings</vt:lpstr>
      <vt:lpstr>Kisters</vt:lpstr>
      <vt:lpstr>2_Benutzerdefiniertes Design</vt:lpstr>
      <vt:lpstr>1_Benutzerdefiniertes Design</vt:lpstr>
      <vt:lpstr>Benutzerdefiniertes Design</vt:lpstr>
      <vt:lpstr>Broader Applications</vt:lpstr>
      <vt:lpstr>Timeline</vt:lpstr>
      <vt:lpstr>PowerPoint Presentation</vt:lpstr>
      <vt:lpstr>What is KiWIS?</vt:lpstr>
      <vt:lpstr>World Water Online</vt:lpstr>
      <vt:lpstr>Examples around the world</vt:lpstr>
      <vt:lpstr>PowerPoint Presentation</vt:lpstr>
      <vt:lpstr>Examples around the world</vt:lpstr>
      <vt:lpstr>Examples around the world</vt:lpstr>
      <vt:lpstr>Examples around the world</vt:lpstr>
      <vt:lpstr>Examples around the world</vt:lpstr>
      <vt:lpstr>Examples around the world – the fun part</vt:lpstr>
      <vt:lpstr>Examples around the world</vt:lpstr>
      <vt:lpstr> Hubs and portals</vt:lpstr>
      <vt:lpstr>PowerPoint Presentation</vt:lpstr>
      <vt:lpstr>Thank you!</vt:lpstr>
    </vt:vector>
  </TitlesOfParts>
  <Company>Kisters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Astrid Beckers</dc:creator>
  <cp:lastModifiedBy>Maidment, David R</cp:lastModifiedBy>
  <cp:revision>651</cp:revision>
  <cp:lastPrinted>2022-05-12T13:13:40Z</cp:lastPrinted>
  <dcterms:created xsi:type="dcterms:W3CDTF">2015-06-18T09:50:33Z</dcterms:created>
  <dcterms:modified xsi:type="dcterms:W3CDTF">2022-06-20T18:55:49Z</dcterms:modified>
</cp:coreProperties>
</file>