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sldIdLst>
    <p:sldId id="324" r:id="rId2"/>
    <p:sldId id="327" r:id="rId3"/>
    <p:sldId id="314" r:id="rId4"/>
    <p:sldId id="298" r:id="rId5"/>
    <p:sldId id="257" r:id="rId6"/>
    <p:sldId id="258" r:id="rId7"/>
    <p:sldId id="276" r:id="rId8"/>
    <p:sldId id="320" r:id="rId9"/>
    <p:sldId id="321" r:id="rId10"/>
    <p:sldId id="322" r:id="rId11"/>
    <p:sldId id="330" r:id="rId12"/>
    <p:sldId id="328" r:id="rId13"/>
    <p:sldId id="295" r:id="rId14"/>
    <p:sldId id="329" r:id="rId15"/>
    <p:sldId id="332" r:id="rId16"/>
    <p:sldId id="333" r:id="rId17"/>
    <p:sldId id="331" r:id="rId18"/>
    <p:sldId id="334" r:id="rId19"/>
    <p:sldId id="336" r:id="rId20"/>
    <p:sldId id="33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B039AD-A71F-427F-9AAE-74A767E32813}" v="131" dt="2022-04-07T23:28:58.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EC23D8-357C-43D6-8BC3-DD0C4B5489E6}" type="doc">
      <dgm:prSet loTypeId="urn:microsoft.com/office/officeart/2005/8/layout/hierarchy2" loCatId="hierarchy" qsTypeId="urn:microsoft.com/office/officeart/2005/8/quickstyle/simple1" qsCatId="simple" csTypeId="urn:microsoft.com/office/officeart/2005/8/colors/accent5_1" csCatId="accent5" phldr="1"/>
      <dgm:spPr/>
      <dgm:t>
        <a:bodyPr/>
        <a:lstStyle/>
        <a:p>
          <a:endParaRPr lang="en-US"/>
        </a:p>
      </dgm:t>
    </dgm:pt>
    <dgm:pt modelId="{F97F62B0-2497-448F-A143-BBBAE0B6B41E}">
      <dgm:prSet phldrT="[Text]"/>
      <dgm:spPr/>
      <dgm:t>
        <a:bodyPr/>
        <a:lstStyle/>
        <a:p>
          <a:r>
            <a:rPr lang="en-US" dirty="0">
              <a:solidFill>
                <a:schemeClr val="tx1"/>
              </a:solidFill>
              <a:latin typeface="Cambria" panose="02040503050406030204" pitchFamily="18" charset="0"/>
              <a:ea typeface="Cambria" panose="02040503050406030204" pitchFamily="18" charset="0"/>
            </a:rPr>
            <a:t>Lamar University</a:t>
          </a:r>
        </a:p>
        <a:p>
          <a:r>
            <a:rPr lang="en-US" dirty="0">
              <a:solidFill>
                <a:schemeClr val="tx1"/>
              </a:solidFill>
              <a:latin typeface="Cambria" panose="02040503050406030204" pitchFamily="18" charset="0"/>
              <a:ea typeface="Cambria" panose="02040503050406030204" pitchFamily="18" charset="0"/>
            </a:rPr>
            <a:t>Southeast Texas Flood Control District</a:t>
          </a:r>
        </a:p>
        <a:p>
          <a:r>
            <a:rPr lang="en-US" dirty="0">
              <a:solidFill>
                <a:schemeClr val="tx1"/>
              </a:solidFill>
              <a:latin typeface="Cambria" panose="02040503050406030204" pitchFamily="18" charset="0"/>
              <a:ea typeface="Cambria" panose="02040503050406030204" pitchFamily="18" charset="0"/>
            </a:rPr>
            <a:t>Texas Division of Emergency Management</a:t>
          </a:r>
        </a:p>
        <a:p>
          <a:r>
            <a:rPr lang="en-US" dirty="0">
              <a:solidFill>
                <a:schemeClr val="tx1"/>
              </a:solidFill>
              <a:latin typeface="Cambria" panose="02040503050406030204" pitchFamily="18" charset="0"/>
              <a:ea typeface="Cambria" panose="02040503050406030204" pitchFamily="18" charset="0"/>
            </a:rPr>
            <a:t>Department of Homeland Security Science and Technology Directorate</a:t>
          </a:r>
        </a:p>
      </dgm:t>
    </dgm:pt>
    <dgm:pt modelId="{697EA60C-FE1B-496B-BE1E-D8D8D3BBC0AB}" type="parTrans" cxnId="{773673E7-84A8-4B3A-A1BD-BD10B5AA0FFD}">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30F2ACBD-2339-43AD-BE55-9E94690EC075}" type="sibTrans" cxnId="{773673E7-84A8-4B3A-A1BD-BD10B5AA0FFD}">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B67CE7E0-321B-494C-BA94-7E008ED5B1B7}">
      <dgm:prSet phldrT="[Text]"/>
      <dgm:spPr/>
      <dgm:t>
        <a:bodyPr/>
        <a:lstStyle/>
        <a:p>
          <a:r>
            <a:rPr lang="en-US">
              <a:solidFill>
                <a:schemeClr val="tx1"/>
              </a:solidFill>
              <a:latin typeface="Cambria" panose="02040503050406030204" pitchFamily="18" charset="0"/>
              <a:ea typeface="Cambria" panose="02040503050406030204" pitchFamily="18" charset="0"/>
            </a:rPr>
            <a:t>Government Agencies</a:t>
          </a:r>
        </a:p>
      </dgm:t>
    </dgm:pt>
    <dgm:pt modelId="{B09DED85-C513-496C-AA64-EAE642993771}" type="parTrans" cxnId="{9FA55056-CBF5-4810-AB0C-ADEC0B66DA0F}">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D4E8369D-D13D-4EF7-A396-D3A3189770EC}" type="sibTrans" cxnId="{9FA55056-CBF5-4810-AB0C-ADEC0B66DA0F}">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C85A2C86-6644-4D46-B3C4-812284EAEC4B}">
      <dgm:prSet phldrT="[Text]" custT="1"/>
      <dgm:spPr/>
      <dgm:t>
        <a:bodyPr anchor="t"/>
        <a:lstStyle/>
        <a:p>
          <a:pPr>
            <a:buFont typeface="Arial" panose="020B0604020202020204" pitchFamily="34" charset="0"/>
            <a:buNone/>
          </a:pPr>
          <a:r>
            <a:rPr lang="en-US" sz="1400" dirty="0">
              <a:solidFill>
                <a:schemeClr val="tx1"/>
              </a:solidFill>
              <a:latin typeface="Cambria" panose="02040503050406030204" pitchFamily="18" charset="0"/>
              <a:ea typeface="Cambria" panose="02040503050406030204" pitchFamily="18" charset="0"/>
            </a:rPr>
            <a:t>City of Beaumont</a:t>
          </a:r>
        </a:p>
        <a:p>
          <a:pPr>
            <a:buFont typeface="Arial" panose="020B0604020202020204" pitchFamily="34" charset="0"/>
            <a:buChar char="•"/>
          </a:pPr>
          <a:r>
            <a:rPr lang="en-US" sz="1400" dirty="0">
              <a:solidFill>
                <a:schemeClr val="tx1"/>
              </a:solidFill>
              <a:latin typeface="Cambria" panose="02040503050406030204" pitchFamily="18" charset="0"/>
              <a:ea typeface="Cambria" panose="02040503050406030204" pitchFamily="18" charset="0"/>
            </a:rPr>
            <a:t>Sabine River Authority</a:t>
          </a:r>
        </a:p>
        <a:p>
          <a:pPr>
            <a:buFont typeface="Arial" panose="020B0604020202020204" pitchFamily="34" charset="0"/>
            <a:buChar char="•"/>
          </a:pPr>
          <a:r>
            <a:rPr lang="en-US" sz="1400" dirty="0">
              <a:solidFill>
                <a:schemeClr val="tx1"/>
              </a:solidFill>
              <a:latin typeface="Cambria" panose="02040503050406030204" pitchFamily="18" charset="0"/>
              <a:ea typeface="Cambria" panose="02040503050406030204" pitchFamily="18" charset="0"/>
            </a:rPr>
            <a:t>Lower Neches Valley Authority</a:t>
          </a:r>
        </a:p>
        <a:p>
          <a:pPr>
            <a:buFont typeface="Arial" panose="020B0604020202020204" pitchFamily="34" charset="0"/>
            <a:buChar char="•"/>
          </a:pPr>
          <a:r>
            <a:rPr lang="en-US" sz="1400" dirty="0">
              <a:solidFill>
                <a:schemeClr val="tx1"/>
              </a:solidFill>
              <a:latin typeface="Cambria" panose="02040503050406030204" pitchFamily="18" charset="0"/>
              <a:ea typeface="Cambria" panose="02040503050406030204" pitchFamily="18" charset="0"/>
            </a:rPr>
            <a:t>Drainage District 6</a:t>
          </a:r>
        </a:p>
        <a:p>
          <a:pPr>
            <a:buFont typeface="Arial" panose="020B0604020202020204" pitchFamily="34" charset="0"/>
            <a:buChar char="•"/>
          </a:pPr>
          <a:r>
            <a:rPr lang="en-US" sz="1400" dirty="0">
              <a:solidFill>
                <a:schemeClr val="tx1"/>
              </a:solidFill>
              <a:latin typeface="Cambria" panose="02040503050406030204" pitchFamily="18" charset="0"/>
              <a:ea typeface="Cambria" panose="02040503050406030204" pitchFamily="18" charset="0"/>
            </a:rPr>
            <a:t>Drainage District 7</a:t>
          </a:r>
        </a:p>
        <a:p>
          <a:pPr>
            <a:buFont typeface="Arial" panose="020B0604020202020204" pitchFamily="34" charset="0"/>
            <a:buChar char="•"/>
          </a:pPr>
          <a:r>
            <a:rPr lang="en-US" sz="1400" dirty="0">
              <a:solidFill>
                <a:schemeClr val="tx1"/>
              </a:solidFill>
              <a:latin typeface="Cambria" panose="02040503050406030204" pitchFamily="18" charset="0"/>
              <a:ea typeface="Cambria" panose="02040503050406030204" pitchFamily="18" charset="0"/>
            </a:rPr>
            <a:t>Chambers County</a:t>
          </a:r>
        </a:p>
        <a:p>
          <a:pPr>
            <a:buFont typeface="Arial" panose="020B0604020202020204" pitchFamily="34" charset="0"/>
            <a:buChar char="•"/>
          </a:pPr>
          <a:r>
            <a:rPr lang="en-US" sz="1400" dirty="0">
              <a:solidFill>
                <a:schemeClr val="tx1"/>
              </a:solidFill>
              <a:latin typeface="Cambria" panose="02040503050406030204" pitchFamily="18" charset="0"/>
              <a:ea typeface="Cambria" panose="02040503050406030204" pitchFamily="18" charset="0"/>
            </a:rPr>
            <a:t>Hardin County</a:t>
          </a:r>
        </a:p>
        <a:p>
          <a:pPr>
            <a:buFont typeface="Arial" panose="020B0604020202020204" pitchFamily="34" charset="0"/>
            <a:buChar char="•"/>
          </a:pPr>
          <a:r>
            <a:rPr lang="en-US" sz="1400" dirty="0">
              <a:solidFill>
                <a:schemeClr val="tx1"/>
              </a:solidFill>
              <a:latin typeface="Cambria" panose="02040503050406030204" pitchFamily="18" charset="0"/>
              <a:ea typeface="Cambria" panose="02040503050406030204" pitchFamily="18" charset="0"/>
            </a:rPr>
            <a:t>Jasper County Emergency Management</a:t>
          </a:r>
        </a:p>
        <a:p>
          <a:pPr>
            <a:buFont typeface="Arial" panose="020B0604020202020204" pitchFamily="34" charset="0"/>
            <a:buChar char="•"/>
          </a:pPr>
          <a:r>
            <a:rPr lang="en-US" sz="1400" dirty="0">
              <a:solidFill>
                <a:schemeClr val="tx1"/>
              </a:solidFill>
              <a:latin typeface="Cambria" panose="02040503050406030204" pitchFamily="18" charset="0"/>
              <a:ea typeface="Cambria" panose="02040503050406030204" pitchFamily="18" charset="0"/>
            </a:rPr>
            <a:t>Jefferson County (Precincts 1 – 4)</a:t>
          </a:r>
        </a:p>
        <a:p>
          <a:pPr>
            <a:buFont typeface="Arial" panose="020B0604020202020204" pitchFamily="34" charset="0"/>
            <a:buChar char="•"/>
          </a:pPr>
          <a:r>
            <a:rPr lang="en-US" sz="1400" dirty="0">
              <a:solidFill>
                <a:schemeClr val="tx1"/>
              </a:solidFill>
              <a:latin typeface="Cambria" panose="02040503050406030204" pitchFamily="18" charset="0"/>
              <a:ea typeface="Cambria" panose="02040503050406030204" pitchFamily="18" charset="0"/>
            </a:rPr>
            <a:t>Newton County Emergency Management</a:t>
          </a:r>
        </a:p>
        <a:p>
          <a:pPr>
            <a:buFont typeface="Arial" panose="020B0604020202020204" pitchFamily="34" charset="0"/>
            <a:buChar char="•"/>
          </a:pPr>
          <a:r>
            <a:rPr lang="en-US" sz="1400" dirty="0">
              <a:solidFill>
                <a:schemeClr val="tx1"/>
              </a:solidFill>
              <a:latin typeface="Cambria" panose="02040503050406030204" pitchFamily="18" charset="0"/>
              <a:ea typeface="Cambria" panose="02040503050406030204" pitchFamily="18" charset="0"/>
            </a:rPr>
            <a:t>Orange County Drainage District</a:t>
          </a:r>
        </a:p>
        <a:p>
          <a:pPr>
            <a:buFont typeface="Arial" panose="020B0604020202020204" pitchFamily="34" charset="0"/>
            <a:buChar char="•"/>
          </a:pPr>
          <a:r>
            <a:rPr lang="en-US" sz="1400" dirty="0">
              <a:solidFill>
                <a:schemeClr val="tx1"/>
              </a:solidFill>
              <a:latin typeface="Cambria" panose="02040503050406030204" pitchFamily="18" charset="0"/>
              <a:ea typeface="Cambria" panose="02040503050406030204" pitchFamily="18" charset="0"/>
            </a:rPr>
            <a:t>Texas Park and Wildlife</a:t>
          </a:r>
        </a:p>
      </dgm:t>
    </dgm:pt>
    <dgm:pt modelId="{D86D8456-F105-4F5B-8689-219336A48AF3}" type="parTrans" cxnId="{11665C25-1B55-4262-A9C0-BCA80C189332}">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A1981576-F22B-450D-93FF-2CD92052D31F}" type="sibTrans" cxnId="{11665C25-1B55-4262-A9C0-BCA80C189332}">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C3FFFFA7-9862-455C-90F2-2688737E9DB5}">
      <dgm:prSet phldrT="[Text]"/>
      <dgm:spPr/>
      <dgm:t>
        <a:bodyPr/>
        <a:lstStyle/>
        <a:p>
          <a:r>
            <a:rPr lang="en-US">
              <a:solidFill>
                <a:schemeClr val="tx1"/>
              </a:solidFill>
              <a:latin typeface="Cambria" panose="02040503050406030204" pitchFamily="18" charset="0"/>
              <a:ea typeface="Cambria" panose="02040503050406030204" pitchFamily="18" charset="0"/>
            </a:rPr>
            <a:t>Private</a:t>
          </a:r>
        </a:p>
      </dgm:t>
    </dgm:pt>
    <dgm:pt modelId="{859B82CE-3EAC-48F1-B980-D1EC7454B8AB}" type="parTrans" cxnId="{CE3D5A9B-C5FF-428C-B112-B09B22F17CA9}">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20957B09-3C11-4E40-AAA1-99AA61119427}" type="sibTrans" cxnId="{CE3D5A9B-C5FF-428C-B112-B09B22F17CA9}">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95DCA8B9-1140-4CF8-BEF7-34F9FC155EB0}">
      <dgm:prSet phldrT="[Text]" custT="1"/>
      <dgm:spPr/>
      <dgm:t>
        <a:bodyPr/>
        <a:lstStyle/>
        <a:p>
          <a:r>
            <a:rPr lang="en-US" sz="1400">
              <a:solidFill>
                <a:schemeClr val="tx1"/>
              </a:solidFill>
              <a:latin typeface="Cambria" panose="02040503050406030204" pitchFamily="18" charset="0"/>
              <a:ea typeface="Cambria" panose="02040503050406030204" pitchFamily="18" charset="0"/>
            </a:rPr>
            <a:t>ExxonMobil Refinery</a:t>
          </a:r>
        </a:p>
      </dgm:t>
    </dgm:pt>
    <dgm:pt modelId="{2F100AE0-FA22-44E6-8385-9BBD7EBA6375}" type="parTrans" cxnId="{E7836EED-BC3E-4A56-9420-B22ACFE3E76D}">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57E7FE5E-E61A-4232-80CA-E8453AAC7710}" type="sibTrans" cxnId="{E7836EED-BC3E-4A56-9420-B22ACFE3E76D}">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32E72294-48C1-4D19-98A6-34C818225181}">
      <dgm:prSet phldrT="[Text]" custT="1"/>
      <dgm:spPr/>
      <dgm:t>
        <a:bodyPr/>
        <a:lstStyle/>
        <a:p>
          <a:r>
            <a:rPr lang="en-US" sz="1400">
              <a:solidFill>
                <a:schemeClr val="tx1"/>
              </a:solidFill>
              <a:latin typeface="Cambria" panose="02040503050406030204" pitchFamily="18" charset="0"/>
              <a:ea typeface="Cambria" panose="02040503050406030204" pitchFamily="18" charset="0"/>
            </a:rPr>
            <a:t>Enterprise Chemical Plant</a:t>
          </a:r>
        </a:p>
      </dgm:t>
    </dgm:pt>
    <dgm:pt modelId="{7C4A8082-5B85-48C5-8B1E-02C4EB81E0F1}" type="parTrans" cxnId="{ACCFE6CC-1902-4DF9-8BF8-10B2F74F38DF}">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2B791CB5-235C-4F5D-AA9B-A0328CA57F8E}" type="sibTrans" cxnId="{ACCFE6CC-1902-4DF9-8BF8-10B2F74F38DF}">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897347CB-A642-4924-92F8-E0905E00271F}" type="pres">
      <dgm:prSet presAssocID="{FFEC23D8-357C-43D6-8BC3-DD0C4B5489E6}" presName="diagram" presStyleCnt="0">
        <dgm:presLayoutVars>
          <dgm:chPref val="1"/>
          <dgm:dir/>
          <dgm:animOne val="branch"/>
          <dgm:animLvl val="lvl"/>
          <dgm:resizeHandles val="exact"/>
        </dgm:presLayoutVars>
      </dgm:prSet>
      <dgm:spPr/>
    </dgm:pt>
    <dgm:pt modelId="{CB7B9103-E940-4A95-B616-EA7A4EC2AFEE}" type="pres">
      <dgm:prSet presAssocID="{F97F62B0-2497-448F-A143-BBBAE0B6B41E}" presName="root1" presStyleCnt="0"/>
      <dgm:spPr/>
    </dgm:pt>
    <dgm:pt modelId="{A07277AC-027B-4A3E-A986-00E783E2D838}" type="pres">
      <dgm:prSet presAssocID="{F97F62B0-2497-448F-A143-BBBAE0B6B41E}" presName="LevelOneTextNode" presStyleLbl="node0" presStyleIdx="0" presStyleCnt="1" custScaleX="128822" custScaleY="360096">
        <dgm:presLayoutVars>
          <dgm:chPref val="3"/>
        </dgm:presLayoutVars>
      </dgm:prSet>
      <dgm:spPr/>
    </dgm:pt>
    <dgm:pt modelId="{AB361955-4611-4129-9F64-A0A596DED2D0}" type="pres">
      <dgm:prSet presAssocID="{F97F62B0-2497-448F-A143-BBBAE0B6B41E}" presName="level2hierChild" presStyleCnt="0"/>
      <dgm:spPr/>
    </dgm:pt>
    <dgm:pt modelId="{0C5AF862-09D3-43F8-8755-9B1371124592}" type="pres">
      <dgm:prSet presAssocID="{B09DED85-C513-496C-AA64-EAE642993771}" presName="conn2-1" presStyleLbl="parChTrans1D2" presStyleIdx="0" presStyleCnt="2"/>
      <dgm:spPr/>
    </dgm:pt>
    <dgm:pt modelId="{2C2CF037-64B9-44A2-A902-4F6D61EC86C6}" type="pres">
      <dgm:prSet presAssocID="{B09DED85-C513-496C-AA64-EAE642993771}" presName="connTx" presStyleLbl="parChTrans1D2" presStyleIdx="0" presStyleCnt="2"/>
      <dgm:spPr/>
    </dgm:pt>
    <dgm:pt modelId="{B4F767C8-FA55-4A12-9B4F-0B85BA1836BF}" type="pres">
      <dgm:prSet presAssocID="{B67CE7E0-321B-494C-BA94-7E008ED5B1B7}" presName="root2" presStyleCnt="0"/>
      <dgm:spPr/>
    </dgm:pt>
    <dgm:pt modelId="{7449106D-DBD2-40FA-BCA8-C1F92A88C57A}" type="pres">
      <dgm:prSet presAssocID="{B67CE7E0-321B-494C-BA94-7E008ED5B1B7}" presName="LevelTwoTextNode" presStyleLbl="node2" presStyleIdx="0" presStyleCnt="2">
        <dgm:presLayoutVars>
          <dgm:chPref val="3"/>
        </dgm:presLayoutVars>
      </dgm:prSet>
      <dgm:spPr/>
    </dgm:pt>
    <dgm:pt modelId="{5A56BC9B-A2AF-449E-A4DF-F62D9C7EE6F5}" type="pres">
      <dgm:prSet presAssocID="{B67CE7E0-321B-494C-BA94-7E008ED5B1B7}" presName="level3hierChild" presStyleCnt="0"/>
      <dgm:spPr/>
    </dgm:pt>
    <dgm:pt modelId="{A7FA84E2-4C9C-4BDB-BB8B-358CF5CA2275}" type="pres">
      <dgm:prSet presAssocID="{D86D8456-F105-4F5B-8689-219336A48AF3}" presName="conn2-1" presStyleLbl="parChTrans1D3" presStyleIdx="0" presStyleCnt="3"/>
      <dgm:spPr/>
    </dgm:pt>
    <dgm:pt modelId="{5B26DC2C-33AC-4C67-8E7E-C686B7C41B4A}" type="pres">
      <dgm:prSet presAssocID="{D86D8456-F105-4F5B-8689-219336A48AF3}" presName="connTx" presStyleLbl="parChTrans1D3" presStyleIdx="0" presStyleCnt="3"/>
      <dgm:spPr/>
    </dgm:pt>
    <dgm:pt modelId="{CC732B4D-81FA-4364-ABAB-178F595B9CED}" type="pres">
      <dgm:prSet presAssocID="{C85A2C86-6644-4D46-B3C4-812284EAEC4B}" presName="root2" presStyleCnt="0"/>
      <dgm:spPr/>
    </dgm:pt>
    <dgm:pt modelId="{F8627AAD-C320-400E-992F-A56042DD17D0}" type="pres">
      <dgm:prSet presAssocID="{C85A2C86-6644-4D46-B3C4-812284EAEC4B}" presName="LevelTwoTextNode" presStyleLbl="node3" presStyleIdx="0" presStyleCnt="3" custScaleX="274523" custScaleY="415150" custLinFactNeighborX="-5335" custLinFactNeighborY="1076">
        <dgm:presLayoutVars>
          <dgm:chPref val="3"/>
        </dgm:presLayoutVars>
      </dgm:prSet>
      <dgm:spPr/>
    </dgm:pt>
    <dgm:pt modelId="{8C243C54-B9AE-4A81-9FDE-8ACBA7CD5BB8}" type="pres">
      <dgm:prSet presAssocID="{C85A2C86-6644-4D46-B3C4-812284EAEC4B}" presName="level3hierChild" presStyleCnt="0"/>
      <dgm:spPr/>
    </dgm:pt>
    <dgm:pt modelId="{2AF3743C-07D0-4181-ABB0-923AFA0D201F}" type="pres">
      <dgm:prSet presAssocID="{859B82CE-3EAC-48F1-B980-D1EC7454B8AB}" presName="conn2-1" presStyleLbl="parChTrans1D2" presStyleIdx="1" presStyleCnt="2"/>
      <dgm:spPr/>
    </dgm:pt>
    <dgm:pt modelId="{F0966E87-A3BF-40F3-9C46-79BD966E68D0}" type="pres">
      <dgm:prSet presAssocID="{859B82CE-3EAC-48F1-B980-D1EC7454B8AB}" presName="connTx" presStyleLbl="parChTrans1D2" presStyleIdx="1" presStyleCnt="2"/>
      <dgm:spPr/>
    </dgm:pt>
    <dgm:pt modelId="{9CD99B86-1C8F-4128-9386-A195CB2C7922}" type="pres">
      <dgm:prSet presAssocID="{C3FFFFA7-9862-455C-90F2-2688737E9DB5}" presName="root2" presStyleCnt="0"/>
      <dgm:spPr/>
    </dgm:pt>
    <dgm:pt modelId="{6C9EDCD9-DD10-47D3-8DAF-942DA85818A4}" type="pres">
      <dgm:prSet presAssocID="{C3FFFFA7-9862-455C-90F2-2688737E9DB5}" presName="LevelTwoTextNode" presStyleLbl="node2" presStyleIdx="1" presStyleCnt="2" custLinFactNeighborX="1485" custLinFactNeighborY="52321">
        <dgm:presLayoutVars>
          <dgm:chPref val="3"/>
        </dgm:presLayoutVars>
      </dgm:prSet>
      <dgm:spPr/>
    </dgm:pt>
    <dgm:pt modelId="{6C30C5FE-8D1A-42FE-A536-4285EDB2D1C8}" type="pres">
      <dgm:prSet presAssocID="{C3FFFFA7-9862-455C-90F2-2688737E9DB5}" presName="level3hierChild" presStyleCnt="0"/>
      <dgm:spPr/>
    </dgm:pt>
    <dgm:pt modelId="{7C324490-FF4D-4728-8F09-0E31AF3259EA}" type="pres">
      <dgm:prSet presAssocID="{2F100AE0-FA22-44E6-8385-9BBD7EBA6375}" presName="conn2-1" presStyleLbl="parChTrans1D3" presStyleIdx="1" presStyleCnt="3"/>
      <dgm:spPr/>
    </dgm:pt>
    <dgm:pt modelId="{420FCCD9-C905-4B1D-9EA7-A47F4F376D2B}" type="pres">
      <dgm:prSet presAssocID="{2F100AE0-FA22-44E6-8385-9BBD7EBA6375}" presName="connTx" presStyleLbl="parChTrans1D3" presStyleIdx="1" presStyleCnt="3"/>
      <dgm:spPr/>
    </dgm:pt>
    <dgm:pt modelId="{4A13BEDA-8103-41F5-ADEA-9B8D3B4803B1}" type="pres">
      <dgm:prSet presAssocID="{95DCA8B9-1140-4CF8-BEF7-34F9FC155EB0}" presName="root2" presStyleCnt="0"/>
      <dgm:spPr/>
    </dgm:pt>
    <dgm:pt modelId="{D5DD4F57-B1CC-4E9E-96BA-70084BEAD6A3}" type="pres">
      <dgm:prSet presAssocID="{95DCA8B9-1140-4CF8-BEF7-34F9FC155EB0}" presName="LevelTwoTextNode" presStyleLbl="node3" presStyleIdx="1" presStyleCnt="3" custLinFactNeighborX="-4320" custLinFactNeighborY="16723">
        <dgm:presLayoutVars>
          <dgm:chPref val="3"/>
        </dgm:presLayoutVars>
      </dgm:prSet>
      <dgm:spPr/>
    </dgm:pt>
    <dgm:pt modelId="{25634504-170A-4452-B6EC-1F7574134210}" type="pres">
      <dgm:prSet presAssocID="{95DCA8B9-1140-4CF8-BEF7-34F9FC155EB0}" presName="level3hierChild" presStyleCnt="0"/>
      <dgm:spPr/>
    </dgm:pt>
    <dgm:pt modelId="{506B21E0-FFB1-4453-8DA0-D32B2AA2D21B}" type="pres">
      <dgm:prSet presAssocID="{7C4A8082-5B85-48C5-8B1E-02C4EB81E0F1}" presName="conn2-1" presStyleLbl="parChTrans1D3" presStyleIdx="2" presStyleCnt="3"/>
      <dgm:spPr/>
    </dgm:pt>
    <dgm:pt modelId="{B0869210-A2A8-4B61-ADA8-9B27362E166E}" type="pres">
      <dgm:prSet presAssocID="{7C4A8082-5B85-48C5-8B1E-02C4EB81E0F1}" presName="connTx" presStyleLbl="parChTrans1D3" presStyleIdx="2" presStyleCnt="3"/>
      <dgm:spPr/>
    </dgm:pt>
    <dgm:pt modelId="{C25C3CC5-135D-42B1-96A7-A01974A2870B}" type="pres">
      <dgm:prSet presAssocID="{32E72294-48C1-4D19-98A6-34C818225181}" presName="root2" presStyleCnt="0"/>
      <dgm:spPr/>
    </dgm:pt>
    <dgm:pt modelId="{CCE0D7E5-CB44-420C-91CC-F3160B772330}" type="pres">
      <dgm:prSet presAssocID="{32E72294-48C1-4D19-98A6-34C818225181}" presName="LevelTwoTextNode" presStyleLbl="node3" presStyleIdx="2" presStyleCnt="3" custLinFactNeighborX="-5249" custLinFactNeighborY="41864">
        <dgm:presLayoutVars>
          <dgm:chPref val="3"/>
        </dgm:presLayoutVars>
      </dgm:prSet>
      <dgm:spPr/>
    </dgm:pt>
    <dgm:pt modelId="{9AB1170B-E1AF-4C1D-A018-27D1545263D8}" type="pres">
      <dgm:prSet presAssocID="{32E72294-48C1-4D19-98A6-34C818225181}" presName="level3hierChild" presStyleCnt="0"/>
      <dgm:spPr/>
    </dgm:pt>
  </dgm:ptLst>
  <dgm:cxnLst>
    <dgm:cxn modelId="{4B2BB104-0C74-4319-9A17-EADFCF623633}" type="presOf" srcId="{2F100AE0-FA22-44E6-8385-9BBD7EBA6375}" destId="{420FCCD9-C905-4B1D-9EA7-A47F4F376D2B}" srcOrd="1" destOrd="0" presId="urn:microsoft.com/office/officeart/2005/8/layout/hierarchy2"/>
    <dgm:cxn modelId="{11665C25-1B55-4262-A9C0-BCA80C189332}" srcId="{B67CE7E0-321B-494C-BA94-7E008ED5B1B7}" destId="{C85A2C86-6644-4D46-B3C4-812284EAEC4B}" srcOrd="0" destOrd="0" parTransId="{D86D8456-F105-4F5B-8689-219336A48AF3}" sibTransId="{A1981576-F22B-450D-93FF-2CD92052D31F}"/>
    <dgm:cxn modelId="{65DA302D-3228-45B3-896A-759BF114E9C7}" type="presOf" srcId="{B67CE7E0-321B-494C-BA94-7E008ED5B1B7}" destId="{7449106D-DBD2-40FA-BCA8-C1F92A88C57A}" srcOrd="0" destOrd="0" presId="urn:microsoft.com/office/officeart/2005/8/layout/hierarchy2"/>
    <dgm:cxn modelId="{975EC82D-D32D-4CD9-B0F9-E89AD1124F0F}" type="presOf" srcId="{859B82CE-3EAC-48F1-B980-D1EC7454B8AB}" destId="{F0966E87-A3BF-40F3-9C46-79BD966E68D0}" srcOrd="1" destOrd="0" presId="urn:microsoft.com/office/officeart/2005/8/layout/hierarchy2"/>
    <dgm:cxn modelId="{CCF3113C-7E9E-46E0-BC42-AD10CDC0D2B3}" type="presOf" srcId="{B09DED85-C513-496C-AA64-EAE642993771}" destId="{2C2CF037-64B9-44A2-A902-4F6D61EC86C6}" srcOrd="1" destOrd="0" presId="urn:microsoft.com/office/officeart/2005/8/layout/hierarchy2"/>
    <dgm:cxn modelId="{4A0D555E-61D1-4411-9E40-EDAB2BCEF656}" type="presOf" srcId="{F97F62B0-2497-448F-A143-BBBAE0B6B41E}" destId="{A07277AC-027B-4A3E-A986-00E783E2D838}" srcOrd="0" destOrd="0" presId="urn:microsoft.com/office/officeart/2005/8/layout/hierarchy2"/>
    <dgm:cxn modelId="{C02E864C-B099-4460-8FDE-490DECFBC4FF}" type="presOf" srcId="{95DCA8B9-1140-4CF8-BEF7-34F9FC155EB0}" destId="{D5DD4F57-B1CC-4E9E-96BA-70084BEAD6A3}" srcOrd="0" destOrd="0" presId="urn:microsoft.com/office/officeart/2005/8/layout/hierarchy2"/>
    <dgm:cxn modelId="{9FA55056-CBF5-4810-AB0C-ADEC0B66DA0F}" srcId="{F97F62B0-2497-448F-A143-BBBAE0B6B41E}" destId="{B67CE7E0-321B-494C-BA94-7E008ED5B1B7}" srcOrd="0" destOrd="0" parTransId="{B09DED85-C513-496C-AA64-EAE642993771}" sibTransId="{D4E8369D-D13D-4EF7-A396-D3A3189770EC}"/>
    <dgm:cxn modelId="{92BA0558-C1F0-447E-BA2C-268EB5138BF7}" type="presOf" srcId="{C85A2C86-6644-4D46-B3C4-812284EAEC4B}" destId="{F8627AAD-C320-400E-992F-A56042DD17D0}" srcOrd="0" destOrd="0" presId="urn:microsoft.com/office/officeart/2005/8/layout/hierarchy2"/>
    <dgm:cxn modelId="{25BBF979-B7F7-4415-A6C5-758A19228090}" type="presOf" srcId="{7C4A8082-5B85-48C5-8B1E-02C4EB81E0F1}" destId="{506B21E0-FFB1-4453-8DA0-D32B2AA2D21B}" srcOrd="0" destOrd="0" presId="urn:microsoft.com/office/officeart/2005/8/layout/hierarchy2"/>
    <dgm:cxn modelId="{1092235A-93E2-40C4-B4BB-692EBB58F4B6}" type="presOf" srcId="{7C4A8082-5B85-48C5-8B1E-02C4EB81E0F1}" destId="{B0869210-A2A8-4B61-ADA8-9B27362E166E}" srcOrd="1" destOrd="0" presId="urn:microsoft.com/office/officeart/2005/8/layout/hierarchy2"/>
    <dgm:cxn modelId="{09B6DE7C-B225-4F0E-AC15-61B647D285DA}" type="presOf" srcId="{C3FFFFA7-9862-455C-90F2-2688737E9DB5}" destId="{6C9EDCD9-DD10-47D3-8DAF-942DA85818A4}" srcOrd="0" destOrd="0" presId="urn:microsoft.com/office/officeart/2005/8/layout/hierarchy2"/>
    <dgm:cxn modelId="{34BBFE98-73CC-455E-93F5-7069B4B0F88A}" type="presOf" srcId="{859B82CE-3EAC-48F1-B980-D1EC7454B8AB}" destId="{2AF3743C-07D0-4181-ABB0-923AFA0D201F}" srcOrd="0" destOrd="0" presId="urn:microsoft.com/office/officeart/2005/8/layout/hierarchy2"/>
    <dgm:cxn modelId="{CE3D5A9B-C5FF-428C-B112-B09B22F17CA9}" srcId="{F97F62B0-2497-448F-A143-BBBAE0B6B41E}" destId="{C3FFFFA7-9862-455C-90F2-2688737E9DB5}" srcOrd="1" destOrd="0" parTransId="{859B82CE-3EAC-48F1-B980-D1EC7454B8AB}" sibTransId="{20957B09-3C11-4E40-AAA1-99AA61119427}"/>
    <dgm:cxn modelId="{549B9D9D-ECB6-42A7-A5D6-136DBFD60462}" type="presOf" srcId="{32E72294-48C1-4D19-98A6-34C818225181}" destId="{CCE0D7E5-CB44-420C-91CC-F3160B772330}" srcOrd="0" destOrd="0" presId="urn:microsoft.com/office/officeart/2005/8/layout/hierarchy2"/>
    <dgm:cxn modelId="{D27094AD-5588-4AE5-BBA6-8FF3E3ED4B7F}" type="presOf" srcId="{B09DED85-C513-496C-AA64-EAE642993771}" destId="{0C5AF862-09D3-43F8-8755-9B1371124592}" srcOrd="0" destOrd="0" presId="urn:microsoft.com/office/officeart/2005/8/layout/hierarchy2"/>
    <dgm:cxn modelId="{0D0597B6-688D-46CA-A491-12D3281A9361}" type="presOf" srcId="{FFEC23D8-357C-43D6-8BC3-DD0C4B5489E6}" destId="{897347CB-A642-4924-92F8-E0905E00271F}" srcOrd="0" destOrd="0" presId="urn:microsoft.com/office/officeart/2005/8/layout/hierarchy2"/>
    <dgm:cxn modelId="{8C648DBC-51BF-4A21-BEA0-DE05269DFB0E}" type="presOf" srcId="{2F100AE0-FA22-44E6-8385-9BBD7EBA6375}" destId="{7C324490-FF4D-4728-8F09-0E31AF3259EA}" srcOrd="0" destOrd="0" presId="urn:microsoft.com/office/officeart/2005/8/layout/hierarchy2"/>
    <dgm:cxn modelId="{9047F9BF-A3A5-49F4-802E-E6931307C5CA}" type="presOf" srcId="{D86D8456-F105-4F5B-8689-219336A48AF3}" destId="{A7FA84E2-4C9C-4BDB-BB8B-358CF5CA2275}" srcOrd="0" destOrd="0" presId="urn:microsoft.com/office/officeart/2005/8/layout/hierarchy2"/>
    <dgm:cxn modelId="{E268B5CC-1FDF-49A1-8EAE-9FE4E27E93AC}" type="presOf" srcId="{D86D8456-F105-4F5B-8689-219336A48AF3}" destId="{5B26DC2C-33AC-4C67-8E7E-C686B7C41B4A}" srcOrd="1" destOrd="0" presId="urn:microsoft.com/office/officeart/2005/8/layout/hierarchy2"/>
    <dgm:cxn modelId="{ACCFE6CC-1902-4DF9-8BF8-10B2F74F38DF}" srcId="{C3FFFFA7-9862-455C-90F2-2688737E9DB5}" destId="{32E72294-48C1-4D19-98A6-34C818225181}" srcOrd="1" destOrd="0" parTransId="{7C4A8082-5B85-48C5-8B1E-02C4EB81E0F1}" sibTransId="{2B791CB5-235C-4F5D-AA9B-A0328CA57F8E}"/>
    <dgm:cxn modelId="{773673E7-84A8-4B3A-A1BD-BD10B5AA0FFD}" srcId="{FFEC23D8-357C-43D6-8BC3-DD0C4B5489E6}" destId="{F97F62B0-2497-448F-A143-BBBAE0B6B41E}" srcOrd="0" destOrd="0" parTransId="{697EA60C-FE1B-496B-BE1E-D8D8D3BBC0AB}" sibTransId="{30F2ACBD-2339-43AD-BE55-9E94690EC075}"/>
    <dgm:cxn modelId="{E7836EED-BC3E-4A56-9420-B22ACFE3E76D}" srcId="{C3FFFFA7-9862-455C-90F2-2688737E9DB5}" destId="{95DCA8B9-1140-4CF8-BEF7-34F9FC155EB0}" srcOrd="0" destOrd="0" parTransId="{2F100AE0-FA22-44E6-8385-9BBD7EBA6375}" sibTransId="{57E7FE5E-E61A-4232-80CA-E8453AAC7710}"/>
    <dgm:cxn modelId="{53B41334-A8EB-4234-878F-B67126291281}" type="presParOf" srcId="{897347CB-A642-4924-92F8-E0905E00271F}" destId="{CB7B9103-E940-4A95-B616-EA7A4EC2AFEE}" srcOrd="0" destOrd="0" presId="urn:microsoft.com/office/officeart/2005/8/layout/hierarchy2"/>
    <dgm:cxn modelId="{B6F69783-BEB9-4A0E-BF2C-CB6E7B2A2F98}" type="presParOf" srcId="{CB7B9103-E940-4A95-B616-EA7A4EC2AFEE}" destId="{A07277AC-027B-4A3E-A986-00E783E2D838}" srcOrd="0" destOrd="0" presId="urn:microsoft.com/office/officeart/2005/8/layout/hierarchy2"/>
    <dgm:cxn modelId="{C2A8BD34-32BB-4FB3-BAF3-BAC10F611563}" type="presParOf" srcId="{CB7B9103-E940-4A95-B616-EA7A4EC2AFEE}" destId="{AB361955-4611-4129-9F64-A0A596DED2D0}" srcOrd="1" destOrd="0" presId="urn:microsoft.com/office/officeart/2005/8/layout/hierarchy2"/>
    <dgm:cxn modelId="{2D00B6FC-C586-40BF-A87F-40EEDF4E4BE4}" type="presParOf" srcId="{AB361955-4611-4129-9F64-A0A596DED2D0}" destId="{0C5AF862-09D3-43F8-8755-9B1371124592}" srcOrd="0" destOrd="0" presId="urn:microsoft.com/office/officeart/2005/8/layout/hierarchy2"/>
    <dgm:cxn modelId="{37D93DA4-4406-4EE0-B9DC-C02ECEA28254}" type="presParOf" srcId="{0C5AF862-09D3-43F8-8755-9B1371124592}" destId="{2C2CF037-64B9-44A2-A902-4F6D61EC86C6}" srcOrd="0" destOrd="0" presId="urn:microsoft.com/office/officeart/2005/8/layout/hierarchy2"/>
    <dgm:cxn modelId="{44C8E3DD-E788-450C-A31C-830A777A6E0A}" type="presParOf" srcId="{AB361955-4611-4129-9F64-A0A596DED2D0}" destId="{B4F767C8-FA55-4A12-9B4F-0B85BA1836BF}" srcOrd="1" destOrd="0" presId="urn:microsoft.com/office/officeart/2005/8/layout/hierarchy2"/>
    <dgm:cxn modelId="{E2FB2D03-D5AA-4DAA-93F1-7FD4821D7BA1}" type="presParOf" srcId="{B4F767C8-FA55-4A12-9B4F-0B85BA1836BF}" destId="{7449106D-DBD2-40FA-BCA8-C1F92A88C57A}" srcOrd="0" destOrd="0" presId="urn:microsoft.com/office/officeart/2005/8/layout/hierarchy2"/>
    <dgm:cxn modelId="{FDC9A477-CB4D-4742-8707-765B57ED3AD3}" type="presParOf" srcId="{B4F767C8-FA55-4A12-9B4F-0B85BA1836BF}" destId="{5A56BC9B-A2AF-449E-A4DF-F62D9C7EE6F5}" srcOrd="1" destOrd="0" presId="urn:microsoft.com/office/officeart/2005/8/layout/hierarchy2"/>
    <dgm:cxn modelId="{C47D11BC-5047-4FE1-A371-4030CAAF010C}" type="presParOf" srcId="{5A56BC9B-A2AF-449E-A4DF-F62D9C7EE6F5}" destId="{A7FA84E2-4C9C-4BDB-BB8B-358CF5CA2275}" srcOrd="0" destOrd="0" presId="urn:microsoft.com/office/officeart/2005/8/layout/hierarchy2"/>
    <dgm:cxn modelId="{E6CDA16C-746A-4906-ABED-2643D26B993F}" type="presParOf" srcId="{A7FA84E2-4C9C-4BDB-BB8B-358CF5CA2275}" destId="{5B26DC2C-33AC-4C67-8E7E-C686B7C41B4A}" srcOrd="0" destOrd="0" presId="urn:microsoft.com/office/officeart/2005/8/layout/hierarchy2"/>
    <dgm:cxn modelId="{6D863497-CA7E-4A54-BA40-BEB094C88730}" type="presParOf" srcId="{5A56BC9B-A2AF-449E-A4DF-F62D9C7EE6F5}" destId="{CC732B4D-81FA-4364-ABAB-178F595B9CED}" srcOrd="1" destOrd="0" presId="urn:microsoft.com/office/officeart/2005/8/layout/hierarchy2"/>
    <dgm:cxn modelId="{0D89F47F-F6AC-49BC-A5FA-46B54D7BE20B}" type="presParOf" srcId="{CC732B4D-81FA-4364-ABAB-178F595B9CED}" destId="{F8627AAD-C320-400E-992F-A56042DD17D0}" srcOrd="0" destOrd="0" presId="urn:microsoft.com/office/officeart/2005/8/layout/hierarchy2"/>
    <dgm:cxn modelId="{18C5A0FC-7F85-4886-848E-0D1886F04E4F}" type="presParOf" srcId="{CC732B4D-81FA-4364-ABAB-178F595B9CED}" destId="{8C243C54-B9AE-4A81-9FDE-8ACBA7CD5BB8}" srcOrd="1" destOrd="0" presId="urn:microsoft.com/office/officeart/2005/8/layout/hierarchy2"/>
    <dgm:cxn modelId="{731CF459-780F-418D-83A2-597F48DCDD89}" type="presParOf" srcId="{AB361955-4611-4129-9F64-A0A596DED2D0}" destId="{2AF3743C-07D0-4181-ABB0-923AFA0D201F}" srcOrd="2" destOrd="0" presId="urn:microsoft.com/office/officeart/2005/8/layout/hierarchy2"/>
    <dgm:cxn modelId="{2004EAA2-A5A9-4229-A12D-F6E714BA32AD}" type="presParOf" srcId="{2AF3743C-07D0-4181-ABB0-923AFA0D201F}" destId="{F0966E87-A3BF-40F3-9C46-79BD966E68D0}" srcOrd="0" destOrd="0" presId="urn:microsoft.com/office/officeart/2005/8/layout/hierarchy2"/>
    <dgm:cxn modelId="{14EC93DF-68C8-4840-A849-A9237C95C46D}" type="presParOf" srcId="{AB361955-4611-4129-9F64-A0A596DED2D0}" destId="{9CD99B86-1C8F-4128-9386-A195CB2C7922}" srcOrd="3" destOrd="0" presId="urn:microsoft.com/office/officeart/2005/8/layout/hierarchy2"/>
    <dgm:cxn modelId="{A70235DD-CCA1-491C-A09A-349A517B05F5}" type="presParOf" srcId="{9CD99B86-1C8F-4128-9386-A195CB2C7922}" destId="{6C9EDCD9-DD10-47D3-8DAF-942DA85818A4}" srcOrd="0" destOrd="0" presId="urn:microsoft.com/office/officeart/2005/8/layout/hierarchy2"/>
    <dgm:cxn modelId="{DCC2A476-CA8F-467F-B259-6FDFBB96E6A0}" type="presParOf" srcId="{9CD99B86-1C8F-4128-9386-A195CB2C7922}" destId="{6C30C5FE-8D1A-42FE-A536-4285EDB2D1C8}" srcOrd="1" destOrd="0" presId="urn:microsoft.com/office/officeart/2005/8/layout/hierarchy2"/>
    <dgm:cxn modelId="{3DCDEA97-5047-481B-939D-11A456C7E903}" type="presParOf" srcId="{6C30C5FE-8D1A-42FE-A536-4285EDB2D1C8}" destId="{7C324490-FF4D-4728-8F09-0E31AF3259EA}" srcOrd="0" destOrd="0" presId="urn:microsoft.com/office/officeart/2005/8/layout/hierarchy2"/>
    <dgm:cxn modelId="{6AC943AD-1D5F-453B-8AC3-7433E946A58A}" type="presParOf" srcId="{7C324490-FF4D-4728-8F09-0E31AF3259EA}" destId="{420FCCD9-C905-4B1D-9EA7-A47F4F376D2B}" srcOrd="0" destOrd="0" presId="urn:microsoft.com/office/officeart/2005/8/layout/hierarchy2"/>
    <dgm:cxn modelId="{CB192C9A-88B0-4565-96EA-D2FC871D959F}" type="presParOf" srcId="{6C30C5FE-8D1A-42FE-A536-4285EDB2D1C8}" destId="{4A13BEDA-8103-41F5-ADEA-9B8D3B4803B1}" srcOrd="1" destOrd="0" presId="urn:microsoft.com/office/officeart/2005/8/layout/hierarchy2"/>
    <dgm:cxn modelId="{B3B1386C-C9DE-4ADC-8106-3B80C92B16AF}" type="presParOf" srcId="{4A13BEDA-8103-41F5-ADEA-9B8D3B4803B1}" destId="{D5DD4F57-B1CC-4E9E-96BA-70084BEAD6A3}" srcOrd="0" destOrd="0" presId="urn:microsoft.com/office/officeart/2005/8/layout/hierarchy2"/>
    <dgm:cxn modelId="{BFB17629-639E-4CD7-92E8-B60C13FF8A61}" type="presParOf" srcId="{4A13BEDA-8103-41F5-ADEA-9B8D3B4803B1}" destId="{25634504-170A-4452-B6EC-1F7574134210}" srcOrd="1" destOrd="0" presId="urn:microsoft.com/office/officeart/2005/8/layout/hierarchy2"/>
    <dgm:cxn modelId="{1C2DCFC5-1039-4991-A977-621BA7962BBC}" type="presParOf" srcId="{6C30C5FE-8D1A-42FE-A536-4285EDB2D1C8}" destId="{506B21E0-FFB1-4453-8DA0-D32B2AA2D21B}" srcOrd="2" destOrd="0" presId="urn:microsoft.com/office/officeart/2005/8/layout/hierarchy2"/>
    <dgm:cxn modelId="{42D9AB7B-2A0B-4C3A-B454-8F3D4FFE8D7A}" type="presParOf" srcId="{506B21E0-FFB1-4453-8DA0-D32B2AA2D21B}" destId="{B0869210-A2A8-4B61-ADA8-9B27362E166E}" srcOrd="0" destOrd="0" presId="urn:microsoft.com/office/officeart/2005/8/layout/hierarchy2"/>
    <dgm:cxn modelId="{9DD964DF-7998-44E1-8923-F118F7218456}" type="presParOf" srcId="{6C30C5FE-8D1A-42FE-A536-4285EDB2D1C8}" destId="{C25C3CC5-135D-42B1-96A7-A01974A2870B}" srcOrd="3" destOrd="0" presId="urn:microsoft.com/office/officeart/2005/8/layout/hierarchy2"/>
    <dgm:cxn modelId="{2CB0EC3A-D743-4654-9469-2CD1A4A43E1C}" type="presParOf" srcId="{C25C3CC5-135D-42B1-96A7-A01974A2870B}" destId="{CCE0D7E5-CB44-420C-91CC-F3160B772330}" srcOrd="0" destOrd="0" presId="urn:microsoft.com/office/officeart/2005/8/layout/hierarchy2"/>
    <dgm:cxn modelId="{F230731B-4A2B-41D2-B2C6-487C05F6F8AF}" type="presParOf" srcId="{C25C3CC5-135D-42B1-96A7-A01974A2870B}" destId="{9AB1170B-E1AF-4C1D-A018-27D1545263D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EC23D8-357C-43D6-8BC3-DD0C4B5489E6}" type="doc">
      <dgm:prSet loTypeId="urn:microsoft.com/office/officeart/2005/8/layout/hierarchy2" loCatId="hierarchy" qsTypeId="urn:microsoft.com/office/officeart/2005/8/quickstyle/simple1" qsCatId="simple" csTypeId="urn:microsoft.com/office/officeart/2005/8/colors/accent5_1" csCatId="accent5" phldr="1"/>
      <dgm:spPr/>
      <dgm:t>
        <a:bodyPr/>
        <a:lstStyle/>
        <a:p>
          <a:endParaRPr lang="en-US"/>
        </a:p>
      </dgm:t>
    </dgm:pt>
    <dgm:pt modelId="{F97F62B0-2497-448F-A143-BBBAE0B6B41E}">
      <dgm:prSet phldrT="[Text]"/>
      <dgm:spPr/>
      <dgm:t>
        <a:bodyPr/>
        <a:lstStyle/>
        <a:p>
          <a:r>
            <a:rPr lang="en-US" dirty="0">
              <a:solidFill>
                <a:schemeClr val="tx1"/>
              </a:solidFill>
              <a:latin typeface="Cambria" panose="02040503050406030204" pitchFamily="18" charset="0"/>
              <a:ea typeface="Cambria" panose="02040503050406030204" pitchFamily="18" charset="0"/>
            </a:rPr>
            <a:t>Lamar University</a:t>
          </a:r>
        </a:p>
        <a:p>
          <a:r>
            <a:rPr lang="en-US" dirty="0">
              <a:solidFill>
                <a:schemeClr val="tx1"/>
              </a:solidFill>
              <a:latin typeface="Cambria" panose="02040503050406030204" pitchFamily="18" charset="0"/>
              <a:ea typeface="Cambria" panose="02040503050406030204" pitchFamily="18" charset="0"/>
            </a:rPr>
            <a:t>Southeast Texas Flood Control District</a:t>
          </a:r>
        </a:p>
        <a:p>
          <a:r>
            <a:rPr lang="en-US" dirty="0">
              <a:solidFill>
                <a:schemeClr val="tx1"/>
              </a:solidFill>
              <a:latin typeface="Cambria" panose="02040503050406030204" pitchFamily="18" charset="0"/>
              <a:ea typeface="Cambria" panose="02040503050406030204" pitchFamily="18" charset="0"/>
            </a:rPr>
            <a:t>Texas Division of Emergency Management</a:t>
          </a:r>
        </a:p>
        <a:p>
          <a:r>
            <a:rPr lang="en-US" dirty="0">
              <a:solidFill>
                <a:schemeClr val="tx1"/>
              </a:solidFill>
              <a:latin typeface="Cambria" panose="02040503050406030204" pitchFamily="18" charset="0"/>
              <a:ea typeface="Cambria" panose="02040503050406030204" pitchFamily="18" charset="0"/>
            </a:rPr>
            <a:t>Department of Homeland Security Science and Technology Directorate</a:t>
          </a:r>
        </a:p>
      </dgm:t>
    </dgm:pt>
    <dgm:pt modelId="{697EA60C-FE1B-496B-BE1E-D8D8D3BBC0AB}" type="parTrans" cxnId="{773673E7-84A8-4B3A-A1BD-BD10B5AA0FFD}">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30F2ACBD-2339-43AD-BE55-9E94690EC075}" type="sibTrans" cxnId="{773673E7-84A8-4B3A-A1BD-BD10B5AA0FFD}">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B67CE7E0-321B-494C-BA94-7E008ED5B1B7}">
      <dgm:prSet phldrT="[Text]"/>
      <dgm:spPr/>
      <dgm:t>
        <a:bodyPr/>
        <a:lstStyle/>
        <a:p>
          <a:r>
            <a:rPr lang="en-US">
              <a:solidFill>
                <a:schemeClr val="tx1"/>
              </a:solidFill>
              <a:latin typeface="Cambria" panose="02040503050406030204" pitchFamily="18" charset="0"/>
              <a:ea typeface="Cambria" panose="02040503050406030204" pitchFamily="18" charset="0"/>
            </a:rPr>
            <a:t>Government Agencies</a:t>
          </a:r>
        </a:p>
      </dgm:t>
    </dgm:pt>
    <dgm:pt modelId="{B09DED85-C513-496C-AA64-EAE642993771}" type="parTrans" cxnId="{9FA55056-CBF5-4810-AB0C-ADEC0B66DA0F}">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D4E8369D-D13D-4EF7-A396-D3A3189770EC}" type="sibTrans" cxnId="{9FA55056-CBF5-4810-AB0C-ADEC0B66DA0F}">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C85A2C86-6644-4D46-B3C4-812284EAEC4B}">
      <dgm:prSet phldrT="[Text]" custT="1"/>
      <dgm:spPr/>
      <dgm:t>
        <a:bodyPr anchor="t"/>
        <a:lstStyle/>
        <a:p>
          <a:pPr>
            <a:buFont typeface="Arial" panose="020B0604020202020204" pitchFamily="34" charset="0"/>
            <a:buNone/>
          </a:pPr>
          <a:r>
            <a:rPr lang="en-US" sz="1400" dirty="0">
              <a:solidFill>
                <a:schemeClr val="tx1"/>
              </a:solidFill>
              <a:latin typeface="Cambria" panose="02040503050406030204" pitchFamily="18" charset="0"/>
              <a:ea typeface="Cambria" panose="02040503050406030204" pitchFamily="18" charset="0"/>
            </a:rPr>
            <a:t>City of Beaumont</a:t>
          </a:r>
        </a:p>
        <a:p>
          <a:pPr>
            <a:buFont typeface="Arial" panose="020B0604020202020204" pitchFamily="34" charset="0"/>
            <a:buChar char="•"/>
          </a:pPr>
          <a:r>
            <a:rPr lang="en-US" sz="1400" dirty="0">
              <a:solidFill>
                <a:schemeClr val="tx1"/>
              </a:solidFill>
              <a:latin typeface="Cambria" panose="02040503050406030204" pitchFamily="18" charset="0"/>
              <a:ea typeface="Cambria" panose="02040503050406030204" pitchFamily="18" charset="0"/>
            </a:rPr>
            <a:t>Sabine River Authority</a:t>
          </a:r>
        </a:p>
        <a:p>
          <a:pPr>
            <a:buFont typeface="Arial" panose="020B0604020202020204" pitchFamily="34" charset="0"/>
            <a:buChar char="•"/>
          </a:pPr>
          <a:r>
            <a:rPr lang="en-US" sz="1400" dirty="0">
              <a:solidFill>
                <a:schemeClr val="tx1"/>
              </a:solidFill>
              <a:latin typeface="Cambria" panose="02040503050406030204" pitchFamily="18" charset="0"/>
              <a:ea typeface="Cambria" panose="02040503050406030204" pitchFamily="18" charset="0"/>
            </a:rPr>
            <a:t>Lower Neches Valley Authority</a:t>
          </a:r>
        </a:p>
        <a:p>
          <a:pPr>
            <a:buFont typeface="Arial" panose="020B0604020202020204" pitchFamily="34" charset="0"/>
            <a:buChar char="•"/>
          </a:pPr>
          <a:r>
            <a:rPr lang="en-US" sz="1400" dirty="0">
              <a:solidFill>
                <a:schemeClr val="tx1"/>
              </a:solidFill>
              <a:latin typeface="Cambria" panose="02040503050406030204" pitchFamily="18" charset="0"/>
              <a:ea typeface="Cambria" panose="02040503050406030204" pitchFamily="18" charset="0"/>
            </a:rPr>
            <a:t>Drainage District 6</a:t>
          </a:r>
        </a:p>
        <a:p>
          <a:pPr>
            <a:buFont typeface="Arial" panose="020B0604020202020204" pitchFamily="34" charset="0"/>
            <a:buChar char="•"/>
          </a:pPr>
          <a:r>
            <a:rPr lang="en-US" sz="1400" dirty="0">
              <a:solidFill>
                <a:schemeClr val="tx1"/>
              </a:solidFill>
              <a:latin typeface="Cambria" panose="02040503050406030204" pitchFamily="18" charset="0"/>
              <a:ea typeface="Cambria" panose="02040503050406030204" pitchFamily="18" charset="0"/>
            </a:rPr>
            <a:t>Drainage District 7</a:t>
          </a:r>
        </a:p>
        <a:p>
          <a:pPr>
            <a:buFont typeface="Arial" panose="020B0604020202020204" pitchFamily="34" charset="0"/>
            <a:buChar char="•"/>
          </a:pPr>
          <a:r>
            <a:rPr lang="en-US" sz="1400" dirty="0">
              <a:solidFill>
                <a:schemeClr val="tx1"/>
              </a:solidFill>
              <a:latin typeface="Cambria" panose="02040503050406030204" pitchFamily="18" charset="0"/>
              <a:ea typeface="Cambria" panose="02040503050406030204" pitchFamily="18" charset="0"/>
            </a:rPr>
            <a:t>Chambers County</a:t>
          </a:r>
        </a:p>
        <a:p>
          <a:pPr>
            <a:buFont typeface="Arial" panose="020B0604020202020204" pitchFamily="34" charset="0"/>
            <a:buChar char="•"/>
          </a:pPr>
          <a:r>
            <a:rPr lang="en-US" sz="1400" dirty="0">
              <a:solidFill>
                <a:schemeClr val="tx1"/>
              </a:solidFill>
              <a:latin typeface="Cambria" panose="02040503050406030204" pitchFamily="18" charset="0"/>
              <a:ea typeface="Cambria" panose="02040503050406030204" pitchFamily="18" charset="0"/>
            </a:rPr>
            <a:t>Hardin County</a:t>
          </a:r>
        </a:p>
        <a:p>
          <a:pPr>
            <a:buFont typeface="Arial" panose="020B0604020202020204" pitchFamily="34" charset="0"/>
            <a:buChar char="•"/>
          </a:pPr>
          <a:r>
            <a:rPr lang="en-US" sz="1400" dirty="0">
              <a:solidFill>
                <a:schemeClr val="tx1"/>
              </a:solidFill>
              <a:latin typeface="Cambria" panose="02040503050406030204" pitchFamily="18" charset="0"/>
              <a:ea typeface="Cambria" panose="02040503050406030204" pitchFamily="18" charset="0"/>
            </a:rPr>
            <a:t>Jasper County Emergency Management</a:t>
          </a:r>
        </a:p>
        <a:p>
          <a:pPr>
            <a:buFont typeface="Arial" panose="020B0604020202020204" pitchFamily="34" charset="0"/>
            <a:buChar char="•"/>
          </a:pPr>
          <a:r>
            <a:rPr lang="en-US" sz="1400" dirty="0">
              <a:solidFill>
                <a:schemeClr val="tx1"/>
              </a:solidFill>
              <a:latin typeface="Cambria" panose="02040503050406030204" pitchFamily="18" charset="0"/>
              <a:ea typeface="Cambria" panose="02040503050406030204" pitchFamily="18" charset="0"/>
            </a:rPr>
            <a:t>Jefferson County (Precincts 1 – 4)</a:t>
          </a:r>
        </a:p>
        <a:p>
          <a:pPr>
            <a:buFont typeface="Arial" panose="020B0604020202020204" pitchFamily="34" charset="0"/>
            <a:buChar char="•"/>
          </a:pPr>
          <a:r>
            <a:rPr lang="en-US" sz="1400" dirty="0">
              <a:solidFill>
                <a:schemeClr val="tx1"/>
              </a:solidFill>
              <a:latin typeface="Cambria" panose="02040503050406030204" pitchFamily="18" charset="0"/>
              <a:ea typeface="Cambria" panose="02040503050406030204" pitchFamily="18" charset="0"/>
            </a:rPr>
            <a:t>Newton County Emergency Management</a:t>
          </a:r>
        </a:p>
        <a:p>
          <a:pPr>
            <a:buFont typeface="Arial" panose="020B0604020202020204" pitchFamily="34" charset="0"/>
            <a:buChar char="•"/>
          </a:pPr>
          <a:r>
            <a:rPr lang="en-US" sz="1400" dirty="0">
              <a:solidFill>
                <a:schemeClr val="tx1"/>
              </a:solidFill>
              <a:latin typeface="Cambria" panose="02040503050406030204" pitchFamily="18" charset="0"/>
              <a:ea typeface="Cambria" panose="02040503050406030204" pitchFamily="18" charset="0"/>
            </a:rPr>
            <a:t>Orange County Drainage District</a:t>
          </a:r>
        </a:p>
        <a:p>
          <a:pPr>
            <a:buFont typeface="Arial" panose="020B0604020202020204" pitchFamily="34" charset="0"/>
            <a:buChar char="•"/>
          </a:pPr>
          <a:r>
            <a:rPr lang="en-US" sz="1400" dirty="0">
              <a:solidFill>
                <a:schemeClr val="tx1"/>
              </a:solidFill>
              <a:latin typeface="Cambria" panose="02040503050406030204" pitchFamily="18" charset="0"/>
              <a:ea typeface="Cambria" panose="02040503050406030204" pitchFamily="18" charset="0"/>
            </a:rPr>
            <a:t>Texas Park and Wildlife</a:t>
          </a:r>
        </a:p>
      </dgm:t>
    </dgm:pt>
    <dgm:pt modelId="{D86D8456-F105-4F5B-8689-219336A48AF3}" type="parTrans" cxnId="{11665C25-1B55-4262-A9C0-BCA80C189332}">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A1981576-F22B-450D-93FF-2CD92052D31F}" type="sibTrans" cxnId="{11665C25-1B55-4262-A9C0-BCA80C189332}">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C3FFFFA7-9862-455C-90F2-2688737E9DB5}">
      <dgm:prSet phldrT="[Text]"/>
      <dgm:spPr/>
      <dgm:t>
        <a:bodyPr/>
        <a:lstStyle/>
        <a:p>
          <a:r>
            <a:rPr lang="en-US">
              <a:solidFill>
                <a:schemeClr val="tx1"/>
              </a:solidFill>
              <a:latin typeface="Cambria" panose="02040503050406030204" pitchFamily="18" charset="0"/>
              <a:ea typeface="Cambria" panose="02040503050406030204" pitchFamily="18" charset="0"/>
            </a:rPr>
            <a:t>Private</a:t>
          </a:r>
        </a:p>
      </dgm:t>
    </dgm:pt>
    <dgm:pt modelId="{859B82CE-3EAC-48F1-B980-D1EC7454B8AB}" type="parTrans" cxnId="{CE3D5A9B-C5FF-428C-B112-B09B22F17CA9}">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20957B09-3C11-4E40-AAA1-99AA61119427}" type="sibTrans" cxnId="{CE3D5A9B-C5FF-428C-B112-B09B22F17CA9}">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95DCA8B9-1140-4CF8-BEF7-34F9FC155EB0}">
      <dgm:prSet phldrT="[Text]" custT="1"/>
      <dgm:spPr/>
      <dgm:t>
        <a:bodyPr/>
        <a:lstStyle/>
        <a:p>
          <a:r>
            <a:rPr lang="en-US" sz="1400">
              <a:solidFill>
                <a:schemeClr val="tx1"/>
              </a:solidFill>
              <a:latin typeface="Cambria" panose="02040503050406030204" pitchFamily="18" charset="0"/>
              <a:ea typeface="Cambria" panose="02040503050406030204" pitchFamily="18" charset="0"/>
            </a:rPr>
            <a:t>ExxonMobil Refinery</a:t>
          </a:r>
        </a:p>
      </dgm:t>
    </dgm:pt>
    <dgm:pt modelId="{2F100AE0-FA22-44E6-8385-9BBD7EBA6375}" type="parTrans" cxnId="{E7836EED-BC3E-4A56-9420-B22ACFE3E76D}">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57E7FE5E-E61A-4232-80CA-E8453AAC7710}" type="sibTrans" cxnId="{E7836EED-BC3E-4A56-9420-B22ACFE3E76D}">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32E72294-48C1-4D19-98A6-34C818225181}">
      <dgm:prSet phldrT="[Text]" custT="1"/>
      <dgm:spPr/>
      <dgm:t>
        <a:bodyPr/>
        <a:lstStyle/>
        <a:p>
          <a:r>
            <a:rPr lang="en-US" sz="1400">
              <a:solidFill>
                <a:schemeClr val="tx1"/>
              </a:solidFill>
              <a:latin typeface="Cambria" panose="02040503050406030204" pitchFamily="18" charset="0"/>
              <a:ea typeface="Cambria" panose="02040503050406030204" pitchFamily="18" charset="0"/>
            </a:rPr>
            <a:t>Enterprise Chemical Plant</a:t>
          </a:r>
        </a:p>
      </dgm:t>
    </dgm:pt>
    <dgm:pt modelId="{7C4A8082-5B85-48C5-8B1E-02C4EB81E0F1}" type="parTrans" cxnId="{ACCFE6CC-1902-4DF9-8BF8-10B2F74F38DF}">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2B791CB5-235C-4F5D-AA9B-A0328CA57F8E}" type="sibTrans" cxnId="{ACCFE6CC-1902-4DF9-8BF8-10B2F74F38DF}">
      <dgm:prSet/>
      <dgm:spPr/>
      <dgm:t>
        <a:bodyPr/>
        <a:lstStyle/>
        <a:p>
          <a:endParaRPr lang="en-US">
            <a:solidFill>
              <a:schemeClr val="tx1"/>
            </a:solidFill>
            <a:latin typeface="Cambria" panose="02040503050406030204" pitchFamily="18" charset="0"/>
            <a:ea typeface="Cambria" panose="02040503050406030204" pitchFamily="18" charset="0"/>
          </a:endParaRPr>
        </a:p>
      </dgm:t>
    </dgm:pt>
    <dgm:pt modelId="{897347CB-A642-4924-92F8-E0905E00271F}" type="pres">
      <dgm:prSet presAssocID="{FFEC23D8-357C-43D6-8BC3-DD0C4B5489E6}" presName="diagram" presStyleCnt="0">
        <dgm:presLayoutVars>
          <dgm:chPref val="1"/>
          <dgm:dir/>
          <dgm:animOne val="branch"/>
          <dgm:animLvl val="lvl"/>
          <dgm:resizeHandles val="exact"/>
        </dgm:presLayoutVars>
      </dgm:prSet>
      <dgm:spPr/>
    </dgm:pt>
    <dgm:pt modelId="{CB7B9103-E940-4A95-B616-EA7A4EC2AFEE}" type="pres">
      <dgm:prSet presAssocID="{F97F62B0-2497-448F-A143-BBBAE0B6B41E}" presName="root1" presStyleCnt="0"/>
      <dgm:spPr/>
    </dgm:pt>
    <dgm:pt modelId="{A07277AC-027B-4A3E-A986-00E783E2D838}" type="pres">
      <dgm:prSet presAssocID="{F97F62B0-2497-448F-A143-BBBAE0B6B41E}" presName="LevelOneTextNode" presStyleLbl="node0" presStyleIdx="0" presStyleCnt="1" custScaleX="128822" custScaleY="360096">
        <dgm:presLayoutVars>
          <dgm:chPref val="3"/>
        </dgm:presLayoutVars>
      </dgm:prSet>
      <dgm:spPr/>
    </dgm:pt>
    <dgm:pt modelId="{AB361955-4611-4129-9F64-A0A596DED2D0}" type="pres">
      <dgm:prSet presAssocID="{F97F62B0-2497-448F-A143-BBBAE0B6B41E}" presName="level2hierChild" presStyleCnt="0"/>
      <dgm:spPr/>
    </dgm:pt>
    <dgm:pt modelId="{0C5AF862-09D3-43F8-8755-9B1371124592}" type="pres">
      <dgm:prSet presAssocID="{B09DED85-C513-496C-AA64-EAE642993771}" presName="conn2-1" presStyleLbl="parChTrans1D2" presStyleIdx="0" presStyleCnt="2"/>
      <dgm:spPr/>
    </dgm:pt>
    <dgm:pt modelId="{2C2CF037-64B9-44A2-A902-4F6D61EC86C6}" type="pres">
      <dgm:prSet presAssocID="{B09DED85-C513-496C-AA64-EAE642993771}" presName="connTx" presStyleLbl="parChTrans1D2" presStyleIdx="0" presStyleCnt="2"/>
      <dgm:spPr/>
    </dgm:pt>
    <dgm:pt modelId="{B4F767C8-FA55-4A12-9B4F-0B85BA1836BF}" type="pres">
      <dgm:prSet presAssocID="{B67CE7E0-321B-494C-BA94-7E008ED5B1B7}" presName="root2" presStyleCnt="0"/>
      <dgm:spPr/>
    </dgm:pt>
    <dgm:pt modelId="{7449106D-DBD2-40FA-BCA8-C1F92A88C57A}" type="pres">
      <dgm:prSet presAssocID="{B67CE7E0-321B-494C-BA94-7E008ED5B1B7}" presName="LevelTwoTextNode" presStyleLbl="node2" presStyleIdx="0" presStyleCnt="2">
        <dgm:presLayoutVars>
          <dgm:chPref val="3"/>
        </dgm:presLayoutVars>
      </dgm:prSet>
      <dgm:spPr/>
    </dgm:pt>
    <dgm:pt modelId="{5A56BC9B-A2AF-449E-A4DF-F62D9C7EE6F5}" type="pres">
      <dgm:prSet presAssocID="{B67CE7E0-321B-494C-BA94-7E008ED5B1B7}" presName="level3hierChild" presStyleCnt="0"/>
      <dgm:spPr/>
    </dgm:pt>
    <dgm:pt modelId="{A7FA84E2-4C9C-4BDB-BB8B-358CF5CA2275}" type="pres">
      <dgm:prSet presAssocID="{D86D8456-F105-4F5B-8689-219336A48AF3}" presName="conn2-1" presStyleLbl="parChTrans1D3" presStyleIdx="0" presStyleCnt="3"/>
      <dgm:spPr/>
    </dgm:pt>
    <dgm:pt modelId="{5B26DC2C-33AC-4C67-8E7E-C686B7C41B4A}" type="pres">
      <dgm:prSet presAssocID="{D86D8456-F105-4F5B-8689-219336A48AF3}" presName="connTx" presStyleLbl="parChTrans1D3" presStyleIdx="0" presStyleCnt="3"/>
      <dgm:spPr/>
    </dgm:pt>
    <dgm:pt modelId="{CC732B4D-81FA-4364-ABAB-178F595B9CED}" type="pres">
      <dgm:prSet presAssocID="{C85A2C86-6644-4D46-B3C4-812284EAEC4B}" presName="root2" presStyleCnt="0"/>
      <dgm:spPr/>
    </dgm:pt>
    <dgm:pt modelId="{F8627AAD-C320-400E-992F-A56042DD17D0}" type="pres">
      <dgm:prSet presAssocID="{C85A2C86-6644-4D46-B3C4-812284EAEC4B}" presName="LevelTwoTextNode" presStyleLbl="node3" presStyleIdx="0" presStyleCnt="3" custScaleX="274523" custScaleY="415150" custLinFactNeighborX="-5335" custLinFactNeighborY="1076">
        <dgm:presLayoutVars>
          <dgm:chPref val="3"/>
        </dgm:presLayoutVars>
      </dgm:prSet>
      <dgm:spPr/>
    </dgm:pt>
    <dgm:pt modelId="{8C243C54-B9AE-4A81-9FDE-8ACBA7CD5BB8}" type="pres">
      <dgm:prSet presAssocID="{C85A2C86-6644-4D46-B3C4-812284EAEC4B}" presName="level3hierChild" presStyleCnt="0"/>
      <dgm:spPr/>
    </dgm:pt>
    <dgm:pt modelId="{2AF3743C-07D0-4181-ABB0-923AFA0D201F}" type="pres">
      <dgm:prSet presAssocID="{859B82CE-3EAC-48F1-B980-D1EC7454B8AB}" presName="conn2-1" presStyleLbl="parChTrans1D2" presStyleIdx="1" presStyleCnt="2"/>
      <dgm:spPr/>
    </dgm:pt>
    <dgm:pt modelId="{F0966E87-A3BF-40F3-9C46-79BD966E68D0}" type="pres">
      <dgm:prSet presAssocID="{859B82CE-3EAC-48F1-B980-D1EC7454B8AB}" presName="connTx" presStyleLbl="parChTrans1D2" presStyleIdx="1" presStyleCnt="2"/>
      <dgm:spPr/>
    </dgm:pt>
    <dgm:pt modelId="{9CD99B86-1C8F-4128-9386-A195CB2C7922}" type="pres">
      <dgm:prSet presAssocID="{C3FFFFA7-9862-455C-90F2-2688737E9DB5}" presName="root2" presStyleCnt="0"/>
      <dgm:spPr/>
    </dgm:pt>
    <dgm:pt modelId="{6C9EDCD9-DD10-47D3-8DAF-942DA85818A4}" type="pres">
      <dgm:prSet presAssocID="{C3FFFFA7-9862-455C-90F2-2688737E9DB5}" presName="LevelTwoTextNode" presStyleLbl="node2" presStyleIdx="1" presStyleCnt="2" custLinFactNeighborX="1485" custLinFactNeighborY="52321">
        <dgm:presLayoutVars>
          <dgm:chPref val="3"/>
        </dgm:presLayoutVars>
      </dgm:prSet>
      <dgm:spPr/>
    </dgm:pt>
    <dgm:pt modelId="{6C30C5FE-8D1A-42FE-A536-4285EDB2D1C8}" type="pres">
      <dgm:prSet presAssocID="{C3FFFFA7-9862-455C-90F2-2688737E9DB5}" presName="level3hierChild" presStyleCnt="0"/>
      <dgm:spPr/>
    </dgm:pt>
    <dgm:pt modelId="{7C324490-FF4D-4728-8F09-0E31AF3259EA}" type="pres">
      <dgm:prSet presAssocID="{2F100AE0-FA22-44E6-8385-9BBD7EBA6375}" presName="conn2-1" presStyleLbl="parChTrans1D3" presStyleIdx="1" presStyleCnt="3"/>
      <dgm:spPr/>
    </dgm:pt>
    <dgm:pt modelId="{420FCCD9-C905-4B1D-9EA7-A47F4F376D2B}" type="pres">
      <dgm:prSet presAssocID="{2F100AE0-FA22-44E6-8385-9BBD7EBA6375}" presName="connTx" presStyleLbl="parChTrans1D3" presStyleIdx="1" presStyleCnt="3"/>
      <dgm:spPr/>
    </dgm:pt>
    <dgm:pt modelId="{4A13BEDA-8103-41F5-ADEA-9B8D3B4803B1}" type="pres">
      <dgm:prSet presAssocID="{95DCA8B9-1140-4CF8-BEF7-34F9FC155EB0}" presName="root2" presStyleCnt="0"/>
      <dgm:spPr/>
    </dgm:pt>
    <dgm:pt modelId="{D5DD4F57-B1CC-4E9E-96BA-70084BEAD6A3}" type="pres">
      <dgm:prSet presAssocID="{95DCA8B9-1140-4CF8-BEF7-34F9FC155EB0}" presName="LevelTwoTextNode" presStyleLbl="node3" presStyleIdx="1" presStyleCnt="3" custLinFactNeighborX="-4320" custLinFactNeighborY="16723">
        <dgm:presLayoutVars>
          <dgm:chPref val="3"/>
        </dgm:presLayoutVars>
      </dgm:prSet>
      <dgm:spPr/>
    </dgm:pt>
    <dgm:pt modelId="{25634504-170A-4452-B6EC-1F7574134210}" type="pres">
      <dgm:prSet presAssocID="{95DCA8B9-1140-4CF8-BEF7-34F9FC155EB0}" presName="level3hierChild" presStyleCnt="0"/>
      <dgm:spPr/>
    </dgm:pt>
    <dgm:pt modelId="{506B21E0-FFB1-4453-8DA0-D32B2AA2D21B}" type="pres">
      <dgm:prSet presAssocID="{7C4A8082-5B85-48C5-8B1E-02C4EB81E0F1}" presName="conn2-1" presStyleLbl="parChTrans1D3" presStyleIdx="2" presStyleCnt="3"/>
      <dgm:spPr/>
    </dgm:pt>
    <dgm:pt modelId="{B0869210-A2A8-4B61-ADA8-9B27362E166E}" type="pres">
      <dgm:prSet presAssocID="{7C4A8082-5B85-48C5-8B1E-02C4EB81E0F1}" presName="connTx" presStyleLbl="parChTrans1D3" presStyleIdx="2" presStyleCnt="3"/>
      <dgm:spPr/>
    </dgm:pt>
    <dgm:pt modelId="{C25C3CC5-135D-42B1-96A7-A01974A2870B}" type="pres">
      <dgm:prSet presAssocID="{32E72294-48C1-4D19-98A6-34C818225181}" presName="root2" presStyleCnt="0"/>
      <dgm:spPr/>
    </dgm:pt>
    <dgm:pt modelId="{CCE0D7E5-CB44-420C-91CC-F3160B772330}" type="pres">
      <dgm:prSet presAssocID="{32E72294-48C1-4D19-98A6-34C818225181}" presName="LevelTwoTextNode" presStyleLbl="node3" presStyleIdx="2" presStyleCnt="3" custLinFactNeighborX="-5249" custLinFactNeighborY="41864">
        <dgm:presLayoutVars>
          <dgm:chPref val="3"/>
        </dgm:presLayoutVars>
      </dgm:prSet>
      <dgm:spPr/>
    </dgm:pt>
    <dgm:pt modelId="{9AB1170B-E1AF-4C1D-A018-27D1545263D8}" type="pres">
      <dgm:prSet presAssocID="{32E72294-48C1-4D19-98A6-34C818225181}" presName="level3hierChild" presStyleCnt="0"/>
      <dgm:spPr/>
    </dgm:pt>
  </dgm:ptLst>
  <dgm:cxnLst>
    <dgm:cxn modelId="{4B2BB104-0C74-4319-9A17-EADFCF623633}" type="presOf" srcId="{2F100AE0-FA22-44E6-8385-9BBD7EBA6375}" destId="{420FCCD9-C905-4B1D-9EA7-A47F4F376D2B}" srcOrd="1" destOrd="0" presId="urn:microsoft.com/office/officeart/2005/8/layout/hierarchy2"/>
    <dgm:cxn modelId="{11665C25-1B55-4262-A9C0-BCA80C189332}" srcId="{B67CE7E0-321B-494C-BA94-7E008ED5B1B7}" destId="{C85A2C86-6644-4D46-B3C4-812284EAEC4B}" srcOrd="0" destOrd="0" parTransId="{D86D8456-F105-4F5B-8689-219336A48AF3}" sibTransId="{A1981576-F22B-450D-93FF-2CD92052D31F}"/>
    <dgm:cxn modelId="{65DA302D-3228-45B3-896A-759BF114E9C7}" type="presOf" srcId="{B67CE7E0-321B-494C-BA94-7E008ED5B1B7}" destId="{7449106D-DBD2-40FA-BCA8-C1F92A88C57A}" srcOrd="0" destOrd="0" presId="urn:microsoft.com/office/officeart/2005/8/layout/hierarchy2"/>
    <dgm:cxn modelId="{975EC82D-D32D-4CD9-B0F9-E89AD1124F0F}" type="presOf" srcId="{859B82CE-3EAC-48F1-B980-D1EC7454B8AB}" destId="{F0966E87-A3BF-40F3-9C46-79BD966E68D0}" srcOrd="1" destOrd="0" presId="urn:microsoft.com/office/officeart/2005/8/layout/hierarchy2"/>
    <dgm:cxn modelId="{CCF3113C-7E9E-46E0-BC42-AD10CDC0D2B3}" type="presOf" srcId="{B09DED85-C513-496C-AA64-EAE642993771}" destId="{2C2CF037-64B9-44A2-A902-4F6D61EC86C6}" srcOrd="1" destOrd="0" presId="urn:microsoft.com/office/officeart/2005/8/layout/hierarchy2"/>
    <dgm:cxn modelId="{4A0D555E-61D1-4411-9E40-EDAB2BCEF656}" type="presOf" srcId="{F97F62B0-2497-448F-A143-BBBAE0B6B41E}" destId="{A07277AC-027B-4A3E-A986-00E783E2D838}" srcOrd="0" destOrd="0" presId="urn:microsoft.com/office/officeart/2005/8/layout/hierarchy2"/>
    <dgm:cxn modelId="{C02E864C-B099-4460-8FDE-490DECFBC4FF}" type="presOf" srcId="{95DCA8B9-1140-4CF8-BEF7-34F9FC155EB0}" destId="{D5DD4F57-B1CC-4E9E-96BA-70084BEAD6A3}" srcOrd="0" destOrd="0" presId="urn:microsoft.com/office/officeart/2005/8/layout/hierarchy2"/>
    <dgm:cxn modelId="{9FA55056-CBF5-4810-AB0C-ADEC0B66DA0F}" srcId="{F97F62B0-2497-448F-A143-BBBAE0B6B41E}" destId="{B67CE7E0-321B-494C-BA94-7E008ED5B1B7}" srcOrd="0" destOrd="0" parTransId="{B09DED85-C513-496C-AA64-EAE642993771}" sibTransId="{D4E8369D-D13D-4EF7-A396-D3A3189770EC}"/>
    <dgm:cxn modelId="{92BA0558-C1F0-447E-BA2C-268EB5138BF7}" type="presOf" srcId="{C85A2C86-6644-4D46-B3C4-812284EAEC4B}" destId="{F8627AAD-C320-400E-992F-A56042DD17D0}" srcOrd="0" destOrd="0" presId="urn:microsoft.com/office/officeart/2005/8/layout/hierarchy2"/>
    <dgm:cxn modelId="{25BBF979-B7F7-4415-A6C5-758A19228090}" type="presOf" srcId="{7C4A8082-5B85-48C5-8B1E-02C4EB81E0F1}" destId="{506B21E0-FFB1-4453-8DA0-D32B2AA2D21B}" srcOrd="0" destOrd="0" presId="urn:microsoft.com/office/officeart/2005/8/layout/hierarchy2"/>
    <dgm:cxn modelId="{1092235A-93E2-40C4-B4BB-692EBB58F4B6}" type="presOf" srcId="{7C4A8082-5B85-48C5-8B1E-02C4EB81E0F1}" destId="{B0869210-A2A8-4B61-ADA8-9B27362E166E}" srcOrd="1" destOrd="0" presId="urn:microsoft.com/office/officeart/2005/8/layout/hierarchy2"/>
    <dgm:cxn modelId="{09B6DE7C-B225-4F0E-AC15-61B647D285DA}" type="presOf" srcId="{C3FFFFA7-9862-455C-90F2-2688737E9DB5}" destId="{6C9EDCD9-DD10-47D3-8DAF-942DA85818A4}" srcOrd="0" destOrd="0" presId="urn:microsoft.com/office/officeart/2005/8/layout/hierarchy2"/>
    <dgm:cxn modelId="{34BBFE98-73CC-455E-93F5-7069B4B0F88A}" type="presOf" srcId="{859B82CE-3EAC-48F1-B980-D1EC7454B8AB}" destId="{2AF3743C-07D0-4181-ABB0-923AFA0D201F}" srcOrd="0" destOrd="0" presId="urn:microsoft.com/office/officeart/2005/8/layout/hierarchy2"/>
    <dgm:cxn modelId="{CE3D5A9B-C5FF-428C-B112-B09B22F17CA9}" srcId="{F97F62B0-2497-448F-A143-BBBAE0B6B41E}" destId="{C3FFFFA7-9862-455C-90F2-2688737E9DB5}" srcOrd="1" destOrd="0" parTransId="{859B82CE-3EAC-48F1-B980-D1EC7454B8AB}" sibTransId="{20957B09-3C11-4E40-AAA1-99AA61119427}"/>
    <dgm:cxn modelId="{549B9D9D-ECB6-42A7-A5D6-136DBFD60462}" type="presOf" srcId="{32E72294-48C1-4D19-98A6-34C818225181}" destId="{CCE0D7E5-CB44-420C-91CC-F3160B772330}" srcOrd="0" destOrd="0" presId="urn:microsoft.com/office/officeart/2005/8/layout/hierarchy2"/>
    <dgm:cxn modelId="{D27094AD-5588-4AE5-BBA6-8FF3E3ED4B7F}" type="presOf" srcId="{B09DED85-C513-496C-AA64-EAE642993771}" destId="{0C5AF862-09D3-43F8-8755-9B1371124592}" srcOrd="0" destOrd="0" presId="urn:microsoft.com/office/officeart/2005/8/layout/hierarchy2"/>
    <dgm:cxn modelId="{0D0597B6-688D-46CA-A491-12D3281A9361}" type="presOf" srcId="{FFEC23D8-357C-43D6-8BC3-DD0C4B5489E6}" destId="{897347CB-A642-4924-92F8-E0905E00271F}" srcOrd="0" destOrd="0" presId="urn:microsoft.com/office/officeart/2005/8/layout/hierarchy2"/>
    <dgm:cxn modelId="{8C648DBC-51BF-4A21-BEA0-DE05269DFB0E}" type="presOf" srcId="{2F100AE0-FA22-44E6-8385-9BBD7EBA6375}" destId="{7C324490-FF4D-4728-8F09-0E31AF3259EA}" srcOrd="0" destOrd="0" presId="urn:microsoft.com/office/officeart/2005/8/layout/hierarchy2"/>
    <dgm:cxn modelId="{9047F9BF-A3A5-49F4-802E-E6931307C5CA}" type="presOf" srcId="{D86D8456-F105-4F5B-8689-219336A48AF3}" destId="{A7FA84E2-4C9C-4BDB-BB8B-358CF5CA2275}" srcOrd="0" destOrd="0" presId="urn:microsoft.com/office/officeart/2005/8/layout/hierarchy2"/>
    <dgm:cxn modelId="{E268B5CC-1FDF-49A1-8EAE-9FE4E27E93AC}" type="presOf" srcId="{D86D8456-F105-4F5B-8689-219336A48AF3}" destId="{5B26DC2C-33AC-4C67-8E7E-C686B7C41B4A}" srcOrd="1" destOrd="0" presId="urn:microsoft.com/office/officeart/2005/8/layout/hierarchy2"/>
    <dgm:cxn modelId="{ACCFE6CC-1902-4DF9-8BF8-10B2F74F38DF}" srcId="{C3FFFFA7-9862-455C-90F2-2688737E9DB5}" destId="{32E72294-48C1-4D19-98A6-34C818225181}" srcOrd="1" destOrd="0" parTransId="{7C4A8082-5B85-48C5-8B1E-02C4EB81E0F1}" sibTransId="{2B791CB5-235C-4F5D-AA9B-A0328CA57F8E}"/>
    <dgm:cxn modelId="{773673E7-84A8-4B3A-A1BD-BD10B5AA0FFD}" srcId="{FFEC23D8-357C-43D6-8BC3-DD0C4B5489E6}" destId="{F97F62B0-2497-448F-A143-BBBAE0B6B41E}" srcOrd="0" destOrd="0" parTransId="{697EA60C-FE1B-496B-BE1E-D8D8D3BBC0AB}" sibTransId="{30F2ACBD-2339-43AD-BE55-9E94690EC075}"/>
    <dgm:cxn modelId="{E7836EED-BC3E-4A56-9420-B22ACFE3E76D}" srcId="{C3FFFFA7-9862-455C-90F2-2688737E9DB5}" destId="{95DCA8B9-1140-4CF8-BEF7-34F9FC155EB0}" srcOrd="0" destOrd="0" parTransId="{2F100AE0-FA22-44E6-8385-9BBD7EBA6375}" sibTransId="{57E7FE5E-E61A-4232-80CA-E8453AAC7710}"/>
    <dgm:cxn modelId="{53B41334-A8EB-4234-878F-B67126291281}" type="presParOf" srcId="{897347CB-A642-4924-92F8-E0905E00271F}" destId="{CB7B9103-E940-4A95-B616-EA7A4EC2AFEE}" srcOrd="0" destOrd="0" presId="urn:microsoft.com/office/officeart/2005/8/layout/hierarchy2"/>
    <dgm:cxn modelId="{B6F69783-BEB9-4A0E-BF2C-CB6E7B2A2F98}" type="presParOf" srcId="{CB7B9103-E940-4A95-B616-EA7A4EC2AFEE}" destId="{A07277AC-027B-4A3E-A986-00E783E2D838}" srcOrd="0" destOrd="0" presId="urn:microsoft.com/office/officeart/2005/8/layout/hierarchy2"/>
    <dgm:cxn modelId="{C2A8BD34-32BB-4FB3-BAF3-BAC10F611563}" type="presParOf" srcId="{CB7B9103-E940-4A95-B616-EA7A4EC2AFEE}" destId="{AB361955-4611-4129-9F64-A0A596DED2D0}" srcOrd="1" destOrd="0" presId="urn:microsoft.com/office/officeart/2005/8/layout/hierarchy2"/>
    <dgm:cxn modelId="{2D00B6FC-C586-40BF-A87F-40EEDF4E4BE4}" type="presParOf" srcId="{AB361955-4611-4129-9F64-A0A596DED2D0}" destId="{0C5AF862-09D3-43F8-8755-9B1371124592}" srcOrd="0" destOrd="0" presId="urn:microsoft.com/office/officeart/2005/8/layout/hierarchy2"/>
    <dgm:cxn modelId="{37D93DA4-4406-4EE0-B9DC-C02ECEA28254}" type="presParOf" srcId="{0C5AF862-09D3-43F8-8755-9B1371124592}" destId="{2C2CF037-64B9-44A2-A902-4F6D61EC86C6}" srcOrd="0" destOrd="0" presId="urn:microsoft.com/office/officeart/2005/8/layout/hierarchy2"/>
    <dgm:cxn modelId="{44C8E3DD-E788-450C-A31C-830A777A6E0A}" type="presParOf" srcId="{AB361955-4611-4129-9F64-A0A596DED2D0}" destId="{B4F767C8-FA55-4A12-9B4F-0B85BA1836BF}" srcOrd="1" destOrd="0" presId="urn:microsoft.com/office/officeart/2005/8/layout/hierarchy2"/>
    <dgm:cxn modelId="{E2FB2D03-D5AA-4DAA-93F1-7FD4821D7BA1}" type="presParOf" srcId="{B4F767C8-FA55-4A12-9B4F-0B85BA1836BF}" destId="{7449106D-DBD2-40FA-BCA8-C1F92A88C57A}" srcOrd="0" destOrd="0" presId="urn:microsoft.com/office/officeart/2005/8/layout/hierarchy2"/>
    <dgm:cxn modelId="{FDC9A477-CB4D-4742-8707-765B57ED3AD3}" type="presParOf" srcId="{B4F767C8-FA55-4A12-9B4F-0B85BA1836BF}" destId="{5A56BC9B-A2AF-449E-A4DF-F62D9C7EE6F5}" srcOrd="1" destOrd="0" presId="urn:microsoft.com/office/officeart/2005/8/layout/hierarchy2"/>
    <dgm:cxn modelId="{C47D11BC-5047-4FE1-A371-4030CAAF010C}" type="presParOf" srcId="{5A56BC9B-A2AF-449E-A4DF-F62D9C7EE6F5}" destId="{A7FA84E2-4C9C-4BDB-BB8B-358CF5CA2275}" srcOrd="0" destOrd="0" presId="urn:microsoft.com/office/officeart/2005/8/layout/hierarchy2"/>
    <dgm:cxn modelId="{E6CDA16C-746A-4906-ABED-2643D26B993F}" type="presParOf" srcId="{A7FA84E2-4C9C-4BDB-BB8B-358CF5CA2275}" destId="{5B26DC2C-33AC-4C67-8E7E-C686B7C41B4A}" srcOrd="0" destOrd="0" presId="urn:microsoft.com/office/officeart/2005/8/layout/hierarchy2"/>
    <dgm:cxn modelId="{6D863497-CA7E-4A54-BA40-BEB094C88730}" type="presParOf" srcId="{5A56BC9B-A2AF-449E-A4DF-F62D9C7EE6F5}" destId="{CC732B4D-81FA-4364-ABAB-178F595B9CED}" srcOrd="1" destOrd="0" presId="urn:microsoft.com/office/officeart/2005/8/layout/hierarchy2"/>
    <dgm:cxn modelId="{0D89F47F-F6AC-49BC-A5FA-46B54D7BE20B}" type="presParOf" srcId="{CC732B4D-81FA-4364-ABAB-178F595B9CED}" destId="{F8627AAD-C320-400E-992F-A56042DD17D0}" srcOrd="0" destOrd="0" presId="urn:microsoft.com/office/officeart/2005/8/layout/hierarchy2"/>
    <dgm:cxn modelId="{18C5A0FC-7F85-4886-848E-0D1886F04E4F}" type="presParOf" srcId="{CC732B4D-81FA-4364-ABAB-178F595B9CED}" destId="{8C243C54-B9AE-4A81-9FDE-8ACBA7CD5BB8}" srcOrd="1" destOrd="0" presId="urn:microsoft.com/office/officeart/2005/8/layout/hierarchy2"/>
    <dgm:cxn modelId="{731CF459-780F-418D-83A2-597F48DCDD89}" type="presParOf" srcId="{AB361955-4611-4129-9F64-A0A596DED2D0}" destId="{2AF3743C-07D0-4181-ABB0-923AFA0D201F}" srcOrd="2" destOrd="0" presId="urn:microsoft.com/office/officeart/2005/8/layout/hierarchy2"/>
    <dgm:cxn modelId="{2004EAA2-A5A9-4229-A12D-F6E714BA32AD}" type="presParOf" srcId="{2AF3743C-07D0-4181-ABB0-923AFA0D201F}" destId="{F0966E87-A3BF-40F3-9C46-79BD966E68D0}" srcOrd="0" destOrd="0" presId="urn:microsoft.com/office/officeart/2005/8/layout/hierarchy2"/>
    <dgm:cxn modelId="{14EC93DF-68C8-4840-A849-A9237C95C46D}" type="presParOf" srcId="{AB361955-4611-4129-9F64-A0A596DED2D0}" destId="{9CD99B86-1C8F-4128-9386-A195CB2C7922}" srcOrd="3" destOrd="0" presId="urn:microsoft.com/office/officeart/2005/8/layout/hierarchy2"/>
    <dgm:cxn modelId="{A70235DD-CCA1-491C-A09A-349A517B05F5}" type="presParOf" srcId="{9CD99B86-1C8F-4128-9386-A195CB2C7922}" destId="{6C9EDCD9-DD10-47D3-8DAF-942DA85818A4}" srcOrd="0" destOrd="0" presId="urn:microsoft.com/office/officeart/2005/8/layout/hierarchy2"/>
    <dgm:cxn modelId="{DCC2A476-CA8F-467F-B259-6FDFBB96E6A0}" type="presParOf" srcId="{9CD99B86-1C8F-4128-9386-A195CB2C7922}" destId="{6C30C5FE-8D1A-42FE-A536-4285EDB2D1C8}" srcOrd="1" destOrd="0" presId="urn:microsoft.com/office/officeart/2005/8/layout/hierarchy2"/>
    <dgm:cxn modelId="{3DCDEA97-5047-481B-939D-11A456C7E903}" type="presParOf" srcId="{6C30C5FE-8D1A-42FE-A536-4285EDB2D1C8}" destId="{7C324490-FF4D-4728-8F09-0E31AF3259EA}" srcOrd="0" destOrd="0" presId="urn:microsoft.com/office/officeart/2005/8/layout/hierarchy2"/>
    <dgm:cxn modelId="{6AC943AD-1D5F-453B-8AC3-7433E946A58A}" type="presParOf" srcId="{7C324490-FF4D-4728-8F09-0E31AF3259EA}" destId="{420FCCD9-C905-4B1D-9EA7-A47F4F376D2B}" srcOrd="0" destOrd="0" presId="urn:microsoft.com/office/officeart/2005/8/layout/hierarchy2"/>
    <dgm:cxn modelId="{CB192C9A-88B0-4565-96EA-D2FC871D959F}" type="presParOf" srcId="{6C30C5FE-8D1A-42FE-A536-4285EDB2D1C8}" destId="{4A13BEDA-8103-41F5-ADEA-9B8D3B4803B1}" srcOrd="1" destOrd="0" presId="urn:microsoft.com/office/officeart/2005/8/layout/hierarchy2"/>
    <dgm:cxn modelId="{B3B1386C-C9DE-4ADC-8106-3B80C92B16AF}" type="presParOf" srcId="{4A13BEDA-8103-41F5-ADEA-9B8D3B4803B1}" destId="{D5DD4F57-B1CC-4E9E-96BA-70084BEAD6A3}" srcOrd="0" destOrd="0" presId="urn:microsoft.com/office/officeart/2005/8/layout/hierarchy2"/>
    <dgm:cxn modelId="{BFB17629-639E-4CD7-92E8-B60C13FF8A61}" type="presParOf" srcId="{4A13BEDA-8103-41F5-ADEA-9B8D3B4803B1}" destId="{25634504-170A-4452-B6EC-1F7574134210}" srcOrd="1" destOrd="0" presId="urn:microsoft.com/office/officeart/2005/8/layout/hierarchy2"/>
    <dgm:cxn modelId="{1C2DCFC5-1039-4991-A977-621BA7962BBC}" type="presParOf" srcId="{6C30C5FE-8D1A-42FE-A536-4285EDB2D1C8}" destId="{506B21E0-FFB1-4453-8DA0-D32B2AA2D21B}" srcOrd="2" destOrd="0" presId="urn:microsoft.com/office/officeart/2005/8/layout/hierarchy2"/>
    <dgm:cxn modelId="{42D9AB7B-2A0B-4C3A-B454-8F3D4FFE8D7A}" type="presParOf" srcId="{506B21E0-FFB1-4453-8DA0-D32B2AA2D21B}" destId="{B0869210-A2A8-4B61-ADA8-9B27362E166E}" srcOrd="0" destOrd="0" presId="urn:microsoft.com/office/officeart/2005/8/layout/hierarchy2"/>
    <dgm:cxn modelId="{9DD964DF-7998-44E1-8923-F118F7218456}" type="presParOf" srcId="{6C30C5FE-8D1A-42FE-A536-4285EDB2D1C8}" destId="{C25C3CC5-135D-42B1-96A7-A01974A2870B}" srcOrd="3" destOrd="0" presId="urn:microsoft.com/office/officeart/2005/8/layout/hierarchy2"/>
    <dgm:cxn modelId="{2CB0EC3A-D743-4654-9469-2CD1A4A43E1C}" type="presParOf" srcId="{C25C3CC5-135D-42B1-96A7-A01974A2870B}" destId="{CCE0D7E5-CB44-420C-91CC-F3160B772330}" srcOrd="0" destOrd="0" presId="urn:microsoft.com/office/officeart/2005/8/layout/hierarchy2"/>
    <dgm:cxn modelId="{F230731B-4A2B-41D2-B2C6-487C05F6F8AF}" type="presParOf" srcId="{C25C3CC5-135D-42B1-96A7-A01974A2870B}" destId="{9AB1170B-E1AF-4C1D-A018-27D1545263D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277AC-027B-4A3E-A986-00E783E2D838}">
      <dsp:nvSpPr>
        <dsp:cNvPr id="0" name=""/>
        <dsp:cNvSpPr/>
      </dsp:nvSpPr>
      <dsp:spPr>
        <a:xfrm>
          <a:off x="5521" y="1750002"/>
          <a:ext cx="2135969" cy="2985337"/>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latin typeface="Cambria" panose="02040503050406030204" pitchFamily="18" charset="0"/>
              <a:ea typeface="Cambria" panose="02040503050406030204" pitchFamily="18" charset="0"/>
            </a:rPr>
            <a:t>Lamar University</a:t>
          </a:r>
        </a:p>
        <a:p>
          <a:pPr marL="0" lvl="0" indent="0" algn="ctr" defTabSz="666750">
            <a:lnSpc>
              <a:spcPct val="90000"/>
            </a:lnSpc>
            <a:spcBef>
              <a:spcPct val="0"/>
            </a:spcBef>
            <a:spcAft>
              <a:spcPct val="35000"/>
            </a:spcAft>
            <a:buNone/>
          </a:pPr>
          <a:r>
            <a:rPr lang="en-US" sz="1500" kern="1200" dirty="0">
              <a:solidFill>
                <a:schemeClr val="tx1"/>
              </a:solidFill>
              <a:latin typeface="Cambria" panose="02040503050406030204" pitchFamily="18" charset="0"/>
              <a:ea typeface="Cambria" panose="02040503050406030204" pitchFamily="18" charset="0"/>
            </a:rPr>
            <a:t>Southeast Texas Flood Control District</a:t>
          </a:r>
        </a:p>
        <a:p>
          <a:pPr marL="0" lvl="0" indent="0" algn="ctr" defTabSz="666750">
            <a:lnSpc>
              <a:spcPct val="90000"/>
            </a:lnSpc>
            <a:spcBef>
              <a:spcPct val="0"/>
            </a:spcBef>
            <a:spcAft>
              <a:spcPct val="35000"/>
            </a:spcAft>
            <a:buNone/>
          </a:pPr>
          <a:r>
            <a:rPr lang="en-US" sz="1500" kern="1200" dirty="0">
              <a:solidFill>
                <a:schemeClr val="tx1"/>
              </a:solidFill>
              <a:latin typeface="Cambria" panose="02040503050406030204" pitchFamily="18" charset="0"/>
              <a:ea typeface="Cambria" panose="02040503050406030204" pitchFamily="18" charset="0"/>
            </a:rPr>
            <a:t>Texas Division of Emergency Management</a:t>
          </a:r>
        </a:p>
        <a:p>
          <a:pPr marL="0" lvl="0" indent="0" algn="ctr" defTabSz="666750">
            <a:lnSpc>
              <a:spcPct val="90000"/>
            </a:lnSpc>
            <a:spcBef>
              <a:spcPct val="0"/>
            </a:spcBef>
            <a:spcAft>
              <a:spcPct val="35000"/>
            </a:spcAft>
            <a:buNone/>
          </a:pPr>
          <a:r>
            <a:rPr lang="en-US" sz="1500" kern="1200" dirty="0">
              <a:solidFill>
                <a:schemeClr val="tx1"/>
              </a:solidFill>
              <a:latin typeface="Cambria" panose="02040503050406030204" pitchFamily="18" charset="0"/>
              <a:ea typeface="Cambria" panose="02040503050406030204" pitchFamily="18" charset="0"/>
            </a:rPr>
            <a:t>Department of Homeland Security Science and Technology Directorate</a:t>
          </a:r>
        </a:p>
      </dsp:txBody>
      <dsp:txXfrm>
        <a:off x="68081" y="1812562"/>
        <a:ext cx="2010849" cy="2860217"/>
      </dsp:txXfrm>
    </dsp:sp>
    <dsp:sp modelId="{0C5AF862-09D3-43F8-8755-9B1371124592}">
      <dsp:nvSpPr>
        <dsp:cNvPr id="0" name=""/>
        <dsp:cNvSpPr/>
      </dsp:nvSpPr>
      <dsp:spPr>
        <a:xfrm rot="17751675">
          <a:off x="1712857" y="2545365"/>
          <a:ext cx="1520499" cy="26385"/>
        </a:xfrm>
        <a:custGeom>
          <a:avLst/>
          <a:gdLst/>
          <a:ahLst/>
          <a:cxnLst/>
          <a:rect l="0" t="0" r="0" b="0"/>
          <a:pathLst>
            <a:path>
              <a:moveTo>
                <a:pt x="0" y="13192"/>
              </a:moveTo>
              <a:lnTo>
                <a:pt x="1520499" y="13192"/>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latin typeface="Cambria" panose="02040503050406030204" pitchFamily="18" charset="0"/>
            <a:ea typeface="Cambria" panose="02040503050406030204" pitchFamily="18" charset="0"/>
          </a:endParaRPr>
        </a:p>
      </dsp:txBody>
      <dsp:txXfrm>
        <a:off x="2435095" y="2520545"/>
        <a:ext cx="76024" cy="76024"/>
      </dsp:txXfrm>
    </dsp:sp>
    <dsp:sp modelId="{7449106D-DBD2-40FA-BCA8-C1F92A88C57A}">
      <dsp:nvSpPr>
        <dsp:cNvPr id="0" name=""/>
        <dsp:cNvSpPr/>
      </dsp:nvSpPr>
      <dsp:spPr>
        <a:xfrm>
          <a:off x="2804723" y="1459925"/>
          <a:ext cx="1658078" cy="829039"/>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latin typeface="Cambria" panose="02040503050406030204" pitchFamily="18" charset="0"/>
              <a:ea typeface="Cambria" panose="02040503050406030204" pitchFamily="18" charset="0"/>
            </a:rPr>
            <a:t>Government Agencies</a:t>
          </a:r>
        </a:p>
      </dsp:txBody>
      <dsp:txXfrm>
        <a:off x="2829005" y="1484207"/>
        <a:ext cx="1609514" cy="780475"/>
      </dsp:txXfrm>
    </dsp:sp>
    <dsp:sp modelId="{A7FA84E2-4C9C-4BDB-BB8B-358CF5CA2275}">
      <dsp:nvSpPr>
        <dsp:cNvPr id="0" name=""/>
        <dsp:cNvSpPr/>
      </dsp:nvSpPr>
      <dsp:spPr>
        <a:xfrm rot="53349">
          <a:off x="4462767" y="1865712"/>
          <a:ext cx="574842" cy="26385"/>
        </a:xfrm>
        <a:custGeom>
          <a:avLst/>
          <a:gdLst/>
          <a:ahLst/>
          <a:cxnLst/>
          <a:rect l="0" t="0" r="0" b="0"/>
          <a:pathLst>
            <a:path>
              <a:moveTo>
                <a:pt x="0" y="13192"/>
              </a:moveTo>
              <a:lnTo>
                <a:pt x="574842" y="13192"/>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latin typeface="Cambria" panose="02040503050406030204" pitchFamily="18" charset="0"/>
            <a:ea typeface="Cambria" panose="02040503050406030204" pitchFamily="18" charset="0"/>
          </a:endParaRPr>
        </a:p>
      </dsp:txBody>
      <dsp:txXfrm>
        <a:off x="4735817" y="1864534"/>
        <a:ext cx="28742" cy="28742"/>
      </dsp:txXfrm>
    </dsp:sp>
    <dsp:sp modelId="{F8627AAD-C320-400E-992F-A56042DD17D0}">
      <dsp:nvSpPr>
        <dsp:cNvPr id="0" name=""/>
        <dsp:cNvSpPr/>
      </dsp:nvSpPr>
      <dsp:spPr>
        <a:xfrm>
          <a:off x="5037574" y="162487"/>
          <a:ext cx="4551806" cy="3441756"/>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t"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City of Beaumont</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Sabine River Authority</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Lower Neches Valley Authority</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Drainage District 6</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Drainage District 7</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Chambers County</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Hardin County</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Jasper County Emergency Management</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Jefferson County (Precincts 1 – 4)</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Newton County Emergency Management</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Orange County Drainage District</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Texas Park and Wildlife</a:t>
          </a:r>
        </a:p>
      </dsp:txBody>
      <dsp:txXfrm>
        <a:off x="5138380" y="263293"/>
        <a:ext cx="4350194" cy="3240144"/>
      </dsp:txXfrm>
    </dsp:sp>
    <dsp:sp modelId="{2AF3743C-07D0-4181-ABB0-923AFA0D201F}">
      <dsp:nvSpPr>
        <dsp:cNvPr id="0" name=""/>
        <dsp:cNvSpPr/>
      </dsp:nvSpPr>
      <dsp:spPr>
        <a:xfrm rot="4146430">
          <a:off x="1521014" y="4130472"/>
          <a:ext cx="1928808" cy="26385"/>
        </a:xfrm>
        <a:custGeom>
          <a:avLst/>
          <a:gdLst/>
          <a:ahLst/>
          <a:cxnLst/>
          <a:rect l="0" t="0" r="0" b="0"/>
          <a:pathLst>
            <a:path>
              <a:moveTo>
                <a:pt x="0" y="13192"/>
              </a:moveTo>
              <a:lnTo>
                <a:pt x="1928808" y="13192"/>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solidFill>
              <a:schemeClr val="tx1"/>
            </a:solidFill>
            <a:latin typeface="Cambria" panose="02040503050406030204" pitchFamily="18" charset="0"/>
            <a:ea typeface="Cambria" panose="02040503050406030204" pitchFamily="18" charset="0"/>
          </a:endParaRPr>
        </a:p>
      </dsp:txBody>
      <dsp:txXfrm>
        <a:off x="2437198" y="4095444"/>
        <a:ext cx="96440" cy="96440"/>
      </dsp:txXfrm>
    </dsp:sp>
    <dsp:sp modelId="{6C9EDCD9-DD10-47D3-8DAF-942DA85818A4}">
      <dsp:nvSpPr>
        <dsp:cNvPr id="0" name=""/>
        <dsp:cNvSpPr/>
      </dsp:nvSpPr>
      <dsp:spPr>
        <a:xfrm>
          <a:off x="2829345" y="4630138"/>
          <a:ext cx="1658078" cy="829039"/>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latin typeface="Cambria" panose="02040503050406030204" pitchFamily="18" charset="0"/>
              <a:ea typeface="Cambria" panose="02040503050406030204" pitchFamily="18" charset="0"/>
            </a:rPr>
            <a:t>Private</a:t>
          </a:r>
        </a:p>
      </dsp:txBody>
      <dsp:txXfrm>
        <a:off x="2853627" y="4654420"/>
        <a:ext cx="1609514" cy="780475"/>
      </dsp:txXfrm>
    </dsp:sp>
    <dsp:sp modelId="{7C324490-FF4D-4728-8F09-0E31AF3259EA}">
      <dsp:nvSpPr>
        <dsp:cNvPr id="0" name=""/>
        <dsp:cNvSpPr/>
      </dsp:nvSpPr>
      <dsp:spPr>
        <a:xfrm rot="18378065">
          <a:off x="4292069" y="4645556"/>
          <a:ext cx="957690" cy="26385"/>
        </a:xfrm>
        <a:custGeom>
          <a:avLst/>
          <a:gdLst/>
          <a:ahLst/>
          <a:cxnLst/>
          <a:rect l="0" t="0" r="0" b="0"/>
          <a:pathLst>
            <a:path>
              <a:moveTo>
                <a:pt x="0" y="13192"/>
              </a:moveTo>
              <a:lnTo>
                <a:pt x="957690" y="13192"/>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latin typeface="Cambria" panose="02040503050406030204" pitchFamily="18" charset="0"/>
            <a:ea typeface="Cambria" panose="02040503050406030204" pitchFamily="18" charset="0"/>
          </a:endParaRPr>
        </a:p>
      </dsp:txBody>
      <dsp:txXfrm>
        <a:off x="4746971" y="4634806"/>
        <a:ext cx="47884" cy="47884"/>
      </dsp:txXfrm>
    </dsp:sp>
    <dsp:sp modelId="{D5DD4F57-B1CC-4E9E-96BA-70084BEAD6A3}">
      <dsp:nvSpPr>
        <dsp:cNvPr id="0" name=""/>
        <dsp:cNvSpPr/>
      </dsp:nvSpPr>
      <dsp:spPr>
        <a:xfrm>
          <a:off x="5054404" y="3858319"/>
          <a:ext cx="1658078" cy="829039"/>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Cambria" panose="02040503050406030204" pitchFamily="18" charset="0"/>
              <a:ea typeface="Cambria" panose="02040503050406030204" pitchFamily="18" charset="0"/>
            </a:rPr>
            <a:t>ExxonMobil Refinery</a:t>
          </a:r>
        </a:p>
      </dsp:txBody>
      <dsp:txXfrm>
        <a:off x="5078686" y="3882601"/>
        <a:ext cx="1609514" cy="780475"/>
      </dsp:txXfrm>
    </dsp:sp>
    <dsp:sp modelId="{506B21E0-FFB1-4453-8DA0-D32B2AA2D21B}">
      <dsp:nvSpPr>
        <dsp:cNvPr id="0" name=""/>
        <dsp:cNvSpPr/>
      </dsp:nvSpPr>
      <dsp:spPr>
        <a:xfrm rot="1176528">
          <a:off x="4470445" y="5129717"/>
          <a:ext cx="585533" cy="26385"/>
        </a:xfrm>
        <a:custGeom>
          <a:avLst/>
          <a:gdLst/>
          <a:ahLst/>
          <a:cxnLst/>
          <a:rect l="0" t="0" r="0" b="0"/>
          <a:pathLst>
            <a:path>
              <a:moveTo>
                <a:pt x="0" y="13192"/>
              </a:moveTo>
              <a:lnTo>
                <a:pt x="585533" y="13192"/>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latin typeface="Cambria" panose="02040503050406030204" pitchFamily="18" charset="0"/>
            <a:ea typeface="Cambria" panose="02040503050406030204" pitchFamily="18" charset="0"/>
          </a:endParaRPr>
        </a:p>
      </dsp:txBody>
      <dsp:txXfrm>
        <a:off x="4748574" y="5128271"/>
        <a:ext cx="29276" cy="29276"/>
      </dsp:txXfrm>
    </dsp:sp>
    <dsp:sp modelId="{CCE0D7E5-CB44-420C-91CC-F3160B772330}">
      <dsp:nvSpPr>
        <dsp:cNvPr id="0" name=""/>
        <dsp:cNvSpPr/>
      </dsp:nvSpPr>
      <dsp:spPr>
        <a:xfrm>
          <a:off x="5039000" y="4826641"/>
          <a:ext cx="1658078" cy="829039"/>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Cambria" panose="02040503050406030204" pitchFamily="18" charset="0"/>
              <a:ea typeface="Cambria" panose="02040503050406030204" pitchFamily="18" charset="0"/>
            </a:rPr>
            <a:t>Enterprise Chemical Plant</a:t>
          </a:r>
        </a:p>
      </dsp:txBody>
      <dsp:txXfrm>
        <a:off x="5063282" y="4850923"/>
        <a:ext cx="1609514" cy="780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277AC-027B-4A3E-A986-00E783E2D838}">
      <dsp:nvSpPr>
        <dsp:cNvPr id="0" name=""/>
        <dsp:cNvSpPr/>
      </dsp:nvSpPr>
      <dsp:spPr>
        <a:xfrm>
          <a:off x="5521" y="1750002"/>
          <a:ext cx="2135969" cy="2985337"/>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latin typeface="Cambria" panose="02040503050406030204" pitchFamily="18" charset="0"/>
              <a:ea typeface="Cambria" panose="02040503050406030204" pitchFamily="18" charset="0"/>
            </a:rPr>
            <a:t>Lamar University</a:t>
          </a:r>
        </a:p>
        <a:p>
          <a:pPr marL="0" lvl="0" indent="0" algn="ctr" defTabSz="666750">
            <a:lnSpc>
              <a:spcPct val="90000"/>
            </a:lnSpc>
            <a:spcBef>
              <a:spcPct val="0"/>
            </a:spcBef>
            <a:spcAft>
              <a:spcPct val="35000"/>
            </a:spcAft>
            <a:buNone/>
          </a:pPr>
          <a:r>
            <a:rPr lang="en-US" sz="1500" kern="1200" dirty="0">
              <a:solidFill>
                <a:schemeClr val="tx1"/>
              </a:solidFill>
              <a:latin typeface="Cambria" panose="02040503050406030204" pitchFamily="18" charset="0"/>
              <a:ea typeface="Cambria" panose="02040503050406030204" pitchFamily="18" charset="0"/>
            </a:rPr>
            <a:t>Southeast Texas Flood Control District</a:t>
          </a:r>
        </a:p>
        <a:p>
          <a:pPr marL="0" lvl="0" indent="0" algn="ctr" defTabSz="666750">
            <a:lnSpc>
              <a:spcPct val="90000"/>
            </a:lnSpc>
            <a:spcBef>
              <a:spcPct val="0"/>
            </a:spcBef>
            <a:spcAft>
              <a:spcPct val="35000"/>
            </a:spcAft>
            <a:buNone/>
          </a:pPr>
          <a:r>
            <a:rPr lang="en-US" sz="1500" kern="1200" dirty="0">
              <a:solidFill>
                <a:schemeClr val="tx1"/>
              </a:solidFill>
              <a:latin typeface="Cambria" panose="02040503050406030204" pitchFamily="18" charset="0"/>
              <a:ea typeface="Cambria" panose="02040503050406030204" pitchFamily="18" charset="0"/>
            </a:rPr>
            <a:t>Texas Division of Emergency Management</a:t>
          </a:r>
        </a:p>
        <a:p>
          <a:pPr marL="0" lvl="0" indent="0" algn="ctr" defTabSz="666750">
            <a:lnSpc>
              <a:spcPct val="90000"/>
            </a:lnSpc>
            <a:spcBef>
              <a:spcPct val="0"/>
            </a:spcBef>
            <a:spcAft>
              <a:spcPct val="35000"/>
            </a:spcAft>
            <a:buNone/>
          </a:pPr>
          <a:r>
            <a:rPr lang="en-US" sz="1500" kern="1200" dirty="0">
              <a:solidFill>
                <a:schemeClr val="tx1"/>
              </a:solidFill>
              <a:latin typeface="Cambria" panose="02040503050406030204" pitchFamily="18" charset="0"/>
              <a:ea typeface="Cambria" panose="02040503050406030204" pitchFamily="18" charset="0"/>
            </a:rPr>
            <a:t>Department of Homeland Security Science and Technology Directorate</a:t>
          </a:r>
        </a:p>
      </dsp:txBody>
      <dsp:txXfrm>
        <a:off x="68081" y="1812562"/>
        <a:ext cx="2010849" cy="2860217"/>
      </dsp:txXfrm>
    </dsp:sp>
    <dsp:sp modelId="{0C5AF862-09D3-43F8-8755-9B1371124592}">
      <dsp:nvSpPr>
        <dsp:cNvPr id="0" name=""/>
        <dsp:cNvSpPr/>
      </dsp:nvSpPr>
      <dsp:spPr>
        <a:xfrm rot="17751675">
          <a:off x="1712857" y="2545365"/>
          <a:ext cx="1520499" cy="26385"/>
        </a:xfrm>
        <a:custGeom>
          <a:avLst/>
          <a:gdLst/>
          <a:ahLst/>
          <a:cxnLst/>
          <a:rect l="0" t="0" r="0" b="0"/>
          <a:pathLst>
            <a:path>
              <a:moveTo>
                <a:pt x="0" y="13192"/>
              </a:moveTo>
              <a:lnTo>
                <a:pt x="1520499" y="13192"/>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latin typeface="Cambria" panose="02040503050406030204" pitchFamily="18" charset="0"/>
            <a:ea typeface="Cambria" panose="02040503050406030204" pitchFamily="18" charset="0"/>
          </a:endParaRPr>
        </a:p>
      </dsp:txBody>
      <dsp:txXfrm>
        <a:off x="2435095" y="2520545"/>
        <a:ext cx="76024" cy="76024"/>
      </dsp:txXfrm>
    </dsp:sp>
    <dsp:sp modelId="{7449106D-DBD2-40FA-BCA8-C1F92A88C57A}">
      <dsp:nvSpPr>
        <dsp:cNvPr id="0" name=""/>
        <dsp:cNvSpPr/>
      </dsp:nvSpPr>
      <dsp:spPr>
        <a:xfrm>
          <a:off x="2804723" y="1459925"/>
          <a:ext cx="1658078" cy="829039"/>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latin typeface="Cambria" panose="02040503050406030204" pitchFamily="18" charset="0"/>
              <a:ea typeface="Cambria" panose="02040503050406030204" pitchFamily="18" charset="0"/>
            </a:rPr>
            <a:t>Government Agencies</a:t>
          </a:r>
        </a:p>
      </dsp:txBody>
      <dsp:txXfrm>
        <a:off x="2829005" y="1484207"/>
        <a:ext cx="1609514" cy="780475"/>
      </dsp:txXfrm>
    </dsp:sp>
    <dsp:sp modelId="{A7FA84E2-4C9C-4BDB-BB8B-358CF5CA2275}">
      <dsp:nvSpPr>
        <dsp:cNvPr id="0" name=""/>
        <dsp:cNvSpPr/>
      </dsp:nvSpPr>
      <dsp:spPr>
        <a:xfrm rot="53349">
          <a:off x="4462767" y="1865712"/>
          <a:ext cx="574842" cy="26385"/>
        </a:xfrm>
        <a:custGeom>
          <a:avLst/>
          <a:gdLst/>
          <a:ahLst/>
          <a:cxnLst/>
          <a:rect l="0" t="0" r="0" b="0"/>
          <a:pathLst>
            <a:path>
              <a:moveTo>
                <a:pt x="0" y="13192"/>
              </a:moveTo>
              <a:lnTo>
                <a:pt x="574842" y="13192"/>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latin typeface="Cambria" panose="02040503050406030204" pitchFamily="18" charset="0"/>
            <a:ea typeface="Cambria" panose="02040503050406030204" pitchFamily="18" charset="0"/>
          </a:endParaRPr>
        </a:p>
      </dsp:txBody>
      <dsp:txXfrm>
        <a:off x="4735817" y="1864534"/>
        <a:ext cx="28742" cy="28742"/>
      </dsp:txXfrm>
    </dsp:sp>
    <dsp:sp modelId="{F8627AAD-C320-400E-992F-A56042DD17D0}">
      <dsp:nvSpPr>
        <dsp:cNvPr id="0" name=""/>
        <dsp:cNvSpPr/>
      </dsp:nvSpPr>
      <dsp:spPr>
        <a:xfrm>
          <a:off x="5037574" y="162487"/>
          <a:ext cx="4551806" cy="3441756"/>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t"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City of Beaumont</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Sabine River Authority</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Lower Neches Valley Authority</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Drainage District 6</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Drainage District 7</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Chambers County</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Hardin County</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Jasper County Emergency Management</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Jefferson County (Precincts 1 – 4)</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Newton County Emergency Management</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Orange County Drainage District</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tx1"/>
              </a:solidFill>
              <a:latin typeface="Cambria" panose="02040503050406030204" pitchFamily="18" charset="0"/>
              <a:ea typeface="Cambria" panose="02040503050406030204" pitchFamily="18" charset="0"/>
            </a:rPr>
            <a:t>Texas Park and Wildlife</a:t>
          </a:r>
        </a:p>
      </dsp:txBody>
      <dsp:txXfrm>
        <a:off x="5138380" y="263293"/>
        <a:ext cx="4350194" cy="3240144"/>
      </dsp:txXfrm>
    </dsp:sp>
    <dsp:sp modelId="{2AF3743C-07D0-4181-ABB0-923AFA0D201F}">
      <dsp:nvSpPr>
        <dsp:cNvPr id="0" name=""/>
        <dsp:cNvSpPr/>
      </dsp:nvSpPr>
      <dsp:spPr>
        <a:xfrm rot="4146430">
          <a:off x="1521014" y="4130472"/>
          <a:ext cx="1928808" cy="26385"/>
        </a:xfrm>
        <a:custGeom>
          <a:avLst/>
          <a:gdLst/>
          <a:ahLst/>
          <a:cxnLst/>
          <a:rect l="0" t="0" r="0" b="0"/>
          <a:pathLst>
            <a:path>
              <a:moveTo>
                <a:pt x="0" y="13192"/>
              </a:moveTo>
              <a:lnTo>
                <a:pt x="1928808" y="13192"/>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solidFill>
              <a:schemeClr val="tx1"/>
            </a:solidFill>
            <a:latin typeface="Cambria" panose="02040503050406030204" pitchFamily="18" charset="0"/>
            <a:ea typeface="Cambria" panose="02040503050406030204" pitchFamily="18" charset="0"/>
          </a:endParaRPr>
        </a:p>
      </dsp:txBody>
      <dsp:txXfrm>
        <a:off x="2437198" y="4095444"/>
        <a:ext cx="96440" cy="96440"/>
      </dsp:txXfrm>
    </dsp:sp>
    <dsp:sp modelId="{6C9EDCD9-DD10-47D3-8DAF-942DA85818A4}">
      <dsp:nvSpPr>
        <dsp:cNvPr id="0" name=""/>
        <dsp:cNvSpPr/>
      </dsp:nvSpPr>
      <dsp:spPr>
        <a:xfrm>
          <a:off x="2829345" y="4630138"/>
          <a:ext cx="1658078" cy="829039"/>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latin typeface="Cambria" panose="02040503050406030204" pitchFamily="18" charset="0"/>
              <a:ea typeface="Cambria" panose="02040503050406030204" pitchFamily="18" charset="0"/>
            </a:rPr>
            <a:t>Private</a:t>
          </a:r>
        </a:p>
      </dsp:txBody>
      <dsp:txXfrm>
        <a:off x="2853627" y="4654420"/>
        <a:ext cx="1609514" cy="780475"/>
      </dsp:txXfrm>
    </dsp:sp>
    <dsp:sp modelId="{7C324490-FF4D-4728-8F09-0E31AF3259EA}">
      <dsp:nvSpPr>
        <dsp:cNvPr id="0" name=""/>
        <dsp:cNvSpPr/>
      </dsp:nvSpPr>
      <dsp:spPr>
        <a:xfrm rot="18378065">
          <a:off x="4292069" y="4645556"/>
          <a:ext cx="957690" cy="26385"/>
        </a:xfrm>
        <a:custGeom>
          <a:avLst/>
          <a:gdLst/>
          <a:ahLst/>
          <a:cxnLst/>
          <a:rect l="0" t="0" r="0" b="0"/>
          <a:pathLst>
            <a:path>
              <a:moveTo>
                <a:pt x="0" y="13192"/>
              </a:moveTo>
              <a:lnTo>
                <a:pt x="957690" y="13192"/>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latin typeface="Cambria" panose="02040503050406030204" pitchFamily="18" charset="0"/>
            <a:ea typeface="Cambria" panose="02040503050406030204" pitchFamily="18" charset="0"/>
          </a:endParaRPr>
        </a:p>
      </dsp:txBody>
      <dsp:txXfrm>
        <a:off x="4746971" y="4634806"/>
        <a:ext cx="47884" cy="47884"/>
      </dsp:txXfrm>
    </dsp:sp>
    <dsp:sp modelId="{D5DD4F57-B1CC-4E9E-96BA-70084BEAD6A3}">
      <dsp:nvSpPr>
        <dsp:cNvPr id="0" name=""/>
        <dsp:cNvSpPr/>
      </dsp:nvSpPr>
      <dsp:spPr>
        <a:xfrm>
          <a:off x="5054404" y="3858319"/>
          <a:ext cx="1658078" cy="829039"/>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Cambria" panose="02040503050406030204" pitchFamily="18" charset="0"/>
              <a:ea typeface="Cambria" panose="02040503050406030204" pitchFamily="18" charset="0"/>
            </a:rPr>
            <a:t>ExxonMobil Refinery</a:t>
          </a:r>
        </a:p>
      </dsp:txBody>
      <dsp:txXfrm>
        <a:off x="5078686" y="3882601"/>
        <a:ext cx="1609514" cy="780475"/>
      </dsp:txXfrm>
    </dsp:sp>
    <dsp:sp modelId="{506B21E0-FFB1-4453-8DA0-D32B2AA2D21B}">
      <dsp:nvSpPr>
        <dsp:cNvPr id="0" name=""/>
        <dsp:cNvSpPr/>
      </dsp:nvSpPr>
      <dsp:spPr>
        <a:xfrm rot="1176528">
          <a:off x="4470445" y="5129717"/>
          <a:ext cx="585533" cy="26385"/>
        </a:xfrm>
        <a:custGeom>
          <a:avLst/>
          <a:gdLst/>
          <a:ahLst/>
          <a:cxnLst/>
          <a:rect l="0" t="0" r="0" b="0"/>
          <a:pathLst>
            <a:path>
              <a:moveTo>
                <a:pt x="0" y="13192"/>
              </a:moveTo>
              <a:lnTo>
                <a:pt x="585533" y="13192"/>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latin typeface="Cambria" panose="02040503050406030204" pitchFamily="18" charset="0"/>
            <a:ea typeface="Cambria" panose="02040503050406030204" pitchFamily="18" charset="0"/>
          </a:endParaRPr>
        </a:p>
      </dsp:txBody>
      <dsp:txXfrm>
        <a:off x="4748574" y="5128271"/>
        <a:ext cx="29276" cy="29276"/>
      </dsp:txXfrm>
    </dsp:sp>
    <dsp:sp modelId="{CCE0D7E5-CB44-420C-91CC-F3160B772330}">
      <dsp:nvSpPr>
        <dsp:cNvPr id="0" name=""/>
        <dsp:cNvSpPr/>
      </dsp:nvSpPr>
      <dsp:spPr>
        <a:xfrm>
          <a:off x="5039000" y="4826641"/>
          <a:ext cx="1658078" cy="829039"/>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Cambria" panose="02040503050406030204" pitchFamily="18" charset="0"/>
              <a:ea typeface="Cambria" panose="02040503050406030204" pitchFamily="18" charset="0"/>
            </a:rPr>
            <a:t>Enterprise Chemical Plant</a:t>
          </a:r>
        </a:p>
      </dsp:txBody>
      <dsp:txXfrm>
        <a:off x="5063282" y="4850923"/>
        <a:ext cx="1609514" cy="78047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4-07T22:50:23.895"/>
    </inkml:context>
    <inkml:brush xml:id="br0">
      <inkml:brushProperty name="width" value="0.1" units="cm"/>
      <inkml:brushProperty name="height" value="0.1" units="cm"/>
    </inkml:brush>
  </inkml:definitions>
  <inkml:trace contextRef="#ctx0" brushRef="#br0">35956 5527 16383 0 0,'5'0'0'0'0,"9"0"0"0"0,8 0 0 0 0,4 0 0 0 0,6 0 0 0 0,3 0 0 0 0,-1 0 0 0 0,3 0 0 0 0,-1 0 0 0 0,-2 0 0 0 0,3 0 0 0 0,-2 0 0 0 0,-2 0 0 0 0,-2 0 0 0 0,-1 0 0 0 0,-3 0 0 0 0,-1 0 0 0 0,0 0 0 0 0,0 0 0 0 0,-1 0 0 0 0,0 0 0 0 0,1 0 0 0 0,-1 0 0 0 0,10 0 0 0 0,2 0 0 0 0,13 0 0 0 0,25 0 0 0 0,11 0 0 0 0,6 0 0 0 0,0 0 0 0 0,-12 0 0 0 0,-10 0 0 0 0,-9 0 0 0 0,-1 0 0 0 0,-2 0 0 0 0,-6 0 0 0 0,-9 0 0 0 0,-6 0 0 0 0,-1 0 0 0 0,-2 0 0 0 0,-3 0 0 0 0,3 0 0 0 0,-1 0 0 0 0,-1 0 0 0 0,3 0 0 0 0,-1 0 0 0 0,-1 0 0 0 0,-2 0 0 0 0,-2 0 0 0 0,-1 0 0 0 0,-2 0 0 0 0,0 0 0 0 0,0 0 0 0 0,-1 0 0 0 0,-4-4 0 0 0,-10-2 0 0 0,-11-4 0 0 0,-6-5 0 0 0,-7 1 0 0 0,-4-3 0 0 0,-5 3 0 0 0,-7 2 0 0 0,-3 5 0 0 0,0 2 0 0 0,-4 3 0 0 0,0 2 0 0 0,2 0 0 0 0,2 1 0 0 0,2-1 0 0 0,2 1 0 0 0,1 4 0 0 0,1 1 0 0 0,1 0 0 0 0,0-2 0 0 0,-5-1 0 0 0,-1-1 0 0 0,-1-1 0 0 0,-2 0 0 0 0,-1-1 0 0 0,2 0 0 0 0,1-1 0 0 0,3 1 0 0 0,1 0 0 0 0,-3 0 0 0 0,-1 0 0 0 0,1 0 0 0 0,1 0 0 0 0,2 0 0 0 0,0 0 0 0 0,2 0 0 0 0,-5 0 0 0 0,-5 0 0 0 0,-1 0 0 0 0,2 0 0 0 0,1 0 0 0 0,-1 0 0 0 0,-4 0 0 0 0,-4 0 0 0 0,-3 0 0 0 0,1 0 0 0 0,-4 0 0 0 0,1 0 0 0 0,5 0 0 0 0,0 0 0 0 0,4 0 0 0 0,4 0 0 0 0,-1 0 0 0 0,1 0 0 0 0,3 0 0 0 0,1 0 0 0 0,3 0 0 0 0,1 0 0 0 0,-4 0 0 0 0,0 0 0 0 0,0 0 0 0 0,-3 0 0 0 0,-5 0 0 0 0,4-5 0 0 0,0-1 0 0 0,1 1 0 0 0,2-4 0 0 0,6 4 0 0 0,8 8 0 0 0,11 7 0 0 0,7 7 0 0 0,8 9 0 0 0,7 0 0 0 0,5-4 0 0 0,4-7 0 0 0,2-4 0 0 0,1-6 0 0 0,0-2 0 0 0,0-3 0 0 0,5-1 0 0 0,0 0 0 0 0,0 0 0 0 0,3 0 0 0 0,0 1 0 0 0,-2-1 0 0 0,3 1 0 0 0,-1 0 0 0 0,-2 0 0 0 0,-1 0 0 0 0,-3 0 0 0 0,-2 0 0 0 0,0-5 0 0 0,-2 0 0 0 0,1-1 0 0 0,4 2 0 0 0,1 0 0 0 0,0 2 0 0 0,4 1 0 0 0,-1 1 0 0 0,-1 0 0 0 0,-1 0 0 0 0,2 0 0 0 0,-1 1 0 0 0,0-1 0 0 0,1 0 0 0 0,1 0 0 0 0,-2 0 0 0 0,2 0 0 0 0,0 0 0 0 0,-2 0 0 0 0,3 0 0 0 0,-1 0 0 0 0,7 0 0 0 0,0 0 0 0 0,-2 0 0 0 0,-3 0 0 0 0,-4 0 0 0 0,-3 0 0 0 0,-3 0 0 0 0,-1 0 0 0 0,0 0 0 0 0,-1 0 0 0 0,4 0 0 0 0,2 0 0 0 0,0 0 0 0 0,4 0 0 0 0,-1 0 0 0 0,0 0 0 0 0,-3-4 0 0 0,-2-2 0 0 0,-1 0 0 0 0,-1 2 0 0 0,-1 1 0 0 0,0 1 0 0 0,-1 1 0 0 0,5 0 0 0 0,1 1 0 0 0,-8 0 0 0 0,-14 1 0 0 0,-11-1 0 0 0,-11 0 0 0 0,-7 0 0 0 0,-5 0 0 0 0,-2 0 0 0 0,-1 5 0 0 0,-5 1 0 0 0,-1-1 0 0 0,-3 4 0 0 0,0 0 0 0 0,2-1 0 0 0,2-3 0 0 0,-2-1 0 0 0,1-2 0 0 0,2-1 0 0 0,-3-1 0 0 0,1 0 0 0 0,-3 4 0 0 0,0 1 0 0 0,2 0 0 0 0,3-1 0 0 0,3-1 0 0 0,-4-1 0 0 0,1-1 0 0 0,1 0 0 0 0,1 3 0 0 0,1 6 0 0 0,-3 1 0 0 0,0-1 0 0 0,1-2 0 0 0,0-3 0 0 0,3-2 0 0 0,0-2 0 0 0,2 0 0 0 0,-5-2 0 0 0,0 1 0 0 0,-1-1 0 0 0,2 1 0 0 0,2 0 0 0 0,0-1 0 0 0,1 1 0 0 0,1 0 0 0 0,0 0 0 0 0,1 0 0 0 0,-10 5 0 0 0,-2 1 0 0 0,-4-1 0 0 0,0 0 0 0 0,4-2 0 0 0,-2-1 0 0 0,-2 3 0 0 0,-4 2 0 0 0,3-2 0 0 0,3-1 0 0 0,-5 4 0 0 0,5 4 0 0 0,5 0 0 0 0,4-6 0 0 0,2-4 0 0 0,2-7 0 0 0,6-7 0 0 0,5-10 0 0 0,15-11 0 0 0,7-3 0 0 0,2 0 0 0 0,0 1 0 0 0,3 7 0 0 0,3 8 0 0 0,4 12 0 0 0,3 12 0 0 0,2 5 0 0 0,2 5 0 0 0,0 1 0 0 0,-4 6 0 0 0,-5 4 0 0 0,-11-2 0 0 0,-10-6 0 0 0,-10-4 0 0 0,-5-6 0 0 0,-5-7 0 0 0,1-9 0 0 0,2-7 0 0 0,-2-6 0 0 0,0-2 0 0 0,-1 2 0 0 0,-1 5 0 0 0,13 5 0 0 0,13 9 0 0 0,6 10 0 0 0,6 4 0 0 0,5-1 0 0 0,5-2 0 0 0,6-1 0 0 0,3-3 0 0 0,1-2 0 0 0,3-1 0 0 0,0-1 0 0 0,7-5 0 0 0,5-5 0 0 0,3-2 0 0 0,-3 1 0 0 0,4 3 0 0 0,2-1 0 0 0,0 0 0 0 0,-4 2 0 0 0,-7 2 0 0 0,-1-3 0 0 0,-4-3 0 0 0,-4-1 0 0 0,1 2 0 0 0,-1 2 0 0 0,-2 4 0 0 0,-2 1 0 0 0,-1 2 0 0 0,-2 0 0 0 0,-1 2 0 0 0,0 4 0 0 0,-1 1 0 0 0,0 0 0 0 0,1 3 0 0 0,-1 0 0 0 0,1 4 0 0 0,0 2 0 0 0,4 0 0 0 0,2-3 0 0 0,-1-3 0 0 0,-1-4 0 0 0,-1-2 0 0 0,-1-2 0 0 0,-1-1 0 0 0,-1 0 0 0 0,0-1 0 0 0,4 0 0 0 0,1 1 0 0 0,1-1 0 0 0,-2 1 0 0 0,3 0 0 0 0,5 0 0 0 0,-4 0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4-07T22:50:24.007"/>
    </inkml:context>
    <inkml:brush xml:id="br0">
      <inkml:brushProperty name="width" value="0.1" units="cm"/>
      <inkml:brushProperty name="height" value="0.1" units="cm"/>
    </inkml:brush>
  </inkml:definitions>
  <inkml:trace contextRef="#ctx0" brushRef="#br0">36460 5662 16383 0 0,'0'-5'0'0'0,"0"0"0"0"0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4-07T22:50:24.008"/>
    </inkml:context>
    <inkml:brush xml:id="br0">
      <inkml:brushProperty name="width" value="0.1" units="cm"/>
      <inkml:brushProperty name="height" value="0.1" units="cm"/>
    </inkml:brush>
  </inkml:definitions>
  <inkml:trace contextRef="#ctx0" brushRef="#br0">36460 5609 16383 0 0,'0'0'0'0'0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4-07T22:50:24.009"/>
    </inkml:context>
    <inkml:brush xml:id="br0">
      <inkml:brushProperty name="width" value="0.1" units="cm"/>
      <inkml:brushProperty name="height" value="0.1" units="cm"/>
    </inkml:brush>
  </inkml:definitions>
  <inkml:trace contextRef="#ctx0" brushRef="#br0">36063 5689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4-07T22:50:23.999"/>
    </inkml:context>
    <inkml:brush xml:id="br0">
      <inkml:brushProperty name="width" value="0.1" units="cm"/>
      <inkml:brushProperty name="height" value="0.1" units="cm"/>
    </inkml:brush>
  </inkml:definitions>
  <inkml:trace contextRef="#ctx0" brushRef="#br0">37990 5556 16383 0 0,'-4'0'0'0'0,"-6"0"0"0"0,-6 0 0 0 0,-4 0 0 0 0,-4 0 0 0 0,-1 0 0 0 0,-2 0 0 0 0,5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4-07T22:50:24"/>
    </inkml:context>
    <inkml:brush xml:id="br0">
      <inkml:brushProperty name="width" value="0.1" units="cm"/>
      <inkml:brushProperty name="height" value="0.1" units="cm"/>
    </inkml:brush>
  </inkml:definitions>
  <inkml:trace contextRef="#ctx0" brushRef="#br0">37782 5556 16383 0 0,'0'8'0'0'0,"4"8"0"0"0,6 1 0 0 0,2 2 0 0 0,2-2 0 0 0,4 0 0 0 0,3-2 0 0 0,7-5 0 0 0,3-3 0 0 0,0-3 0 0 0,0-7 0 0 0,-6-7 0 0 0,-7-6 0 0 0,-6-9 0 0 0,-6-5 0 0 0,-3-2 0 0 0,-7 5 0 0 0,-12 11 0 0 0,-7 18 0 0 0,0 12 0 0 0,5 8 0 0 0,4 5 0 0 0,10-2 0 0 0,9-5 0 0 0,4-11 0 0 0,-3-7 0 0 0,-17-3 0 0 0,-10-2 0 0 0,-11-1 0 0 0,-4 1 0 0 0,0 1 0 0 0,-3 1 0 0 0,5 0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4-07T22:50:24.001"/>
    </inkml:context>
    <inkml:brush xml:id="br0">
      <inkml:brushProperty name="width" value="0.1" units="cm"/>
      <inkml:brushProperty name="height" value="0.1" units="cm"/>
    </inkml:brush>
  </inkml:definitions>
  <inkml:trace contextRef="#ctx0" brushRef="#br0">37720 5583 16383 0 0,'-4'0'0'0'0,"-11"0"0"0"0,-7 0 0 0 0,-3 0 0 0 0,-3 0 0 0 0,-1 0 0 0 0,0 0 0 0 0,1 0 0 0 0,1 0 0 0 0,0 0 0 0 0,1 0 0 0 0,0 0 0 0 0,0 0 0 0 0,0 0 0 0 0,1 0 0 0 0,-5 0 0 0 0,-2 0 0 0 0,1 0 0 0 0,-4 0 0 0 0,0 0 0 0 0,2 0 0 0 0,2 0 0 0 0,1 4 0 0 0,2 2 0 0 0,2 0 0 0 0,-5-2 0 0 0,-4 4 0 0 0,-2-1 0 0 0,-3 0 0 0 0,-12-2 0 0 0,-7 7 0 0 0,-9 1 0 0 0,-8-1 0 0 0,5 2 0 0 0,2-2 0 0 0,4-3 0 0 0,8-3 0 0 0,9-2 0 0 0,9-2 0 0 0,20-2 0 0 0,17 0 0 0 0,14 0 0 0 0,9-1 0 0 0,9 1 0 0 0,5-1 0 0 0,0 1 0 0 0,-1 0 0 0 0,-2 0 0 0 0,-2 0 0 0 0,2 0 0 0 0,1 0 0 0 0,-2-5 0 0 0,0 0 0 0 0,-3-1 0 0 0,0 1 0 0 0,-2 2 0 0 0,0 1 0 0 0,0 1 0 0 0,-1 1 0 0 0,5 0 0 0 0,1 0 0 0 0,1 0 0 0 0,-2 1 0 0 0,-1-1 0 0 0,-1 0 0 0 0,-2 0 0 0 0,5 0 0 0 0,1 0 0 0 0,-1 0 0 0 0,3 0 0 0 0,1 0 0 0 0,-2 0 0 0 0,3 0 0 0 0,-1 0 0 0 0,-2 0 0 0 0,-2 0 0 0 0,-1 0 0 0 0,-3 0 0 0 0,0 0 0 0 0,-2 0 0 0 0,1 0 0 0 0,-1 0 0 0 0,5 0 0 0 0,1 0 0 0 0,1 0 0 0 0,2 0 0 0 0,1 0 0 0 0,-2 0 0 0 0,3 0 0 0 0,-1 0 0 0 0,-1 0 0 0 0,-3 0 0 0 0,-2 0 0 0 0,-1 0 0 0 0,-2 0 0 0 0,-4-4 0 0 0,-12-2 0 0 0,-10 0 0 0 0,-15 2 0 0 0,-5 0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4-07T22:50:24.002"/>
    </inkml:context>
    <inkml:brush xml:id="br0">
      <inkml:brushProperty name="width" value="0.1" units="cm"/>
      <inkml:brushProperty name="height" value="0.1" units="cm"/>
    </inkml:brush>
  </inkml:definitions>
  <inkml:trace contextRef="#ctx0" brushRef="#br0">36353 5636 16383 0 0,'-4'0'0'0'0,"-7"0"0"0"0,0 0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4-07T22:50:24.003"/>
    </inkml:context>
    <inkml:brush xml:id="br0">
      <inkml:brushProperty name="width" value="0.1" units="cm"/>
      <inkml:brushProperty name="height" value="0.1" units="cm"/>
    </inkml:brush>
  </inkml:definitions>
  <inkml:trace contextRef="#ctx0" brushRef="#br0">36407 5609 16383 0 0,'4'0'0'0'0,"11"0"0"0"0,6 0 0 0 0,1-4 0 0 0,-5-2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4-07T22:50:24.004"/>
    </inkml:context>
    <inkml:brush xml:id="br0">
      <inkml:brushProperty name="width" value="0.1" units="cm"/>
      <inkml:brushProperty name="height" value="0.1" units="cm"/>
    </inkml:brush>
  </inkml:definitions>
  <inkml:trace contextRef="#ctx0" brushRef="#br0">36550 6161 16383 0 0,'-8'0'0'0'0,"-8"0"0"0"0,-6 0 0 0 0,-7 0 0 0 0,-3 0 0 0 0,-1 0 0 0 0,-4 9 0 0 0,1 7 0 0 0,1 1 0 0 0,3-3 0 0 0,2-3 0 0 0,2 1 0 0 0,2-2 0 0 0,0-3 0 0 0,0-2 0 0 0,1-2 0 0 0,-5-2 0 0 0,-1-1 0 0 0,0 0 0 0 0,5-5 0 0 0,7-5 0 0 0,7-7 0 0 0,6-3 0 0 0,3-4 0 0 0,2-2 0 0 0,2 0 0 0 0,1-1 0 0 0,3 0 0 0 0,7 5 0 0 0,4 5 0 0 0,5 7 0 0 0,3 4 0 0 0,2 4 0 0 0,0 1 0 0 0,1 2 0 0 0,0 0 0 0 0,4 0 0 0 0,1 0 0 0 0,0 0 0 0 0,3 0 0 0 0,0-1 0 0 0,-2 0 0 0 0,3 0 0 0 0,-1 0 0 0 0,-1 0 0 0 0,-3 0 0 0 0,-2 0 0 0 0,-2 0 0 0 0,0 0 0 0 0,-6 4 0 0 0,-5 6 0 0 0,-7 6 0 0 0,-4 4 0 0 0,-3 4 0 0 0,-6-3 0 0 0,-7-5 0 0 0,-10-5 0 0 0,-7-4 0 0 0,-2-4 0 0 0,-5-2 0 0 0,-1-1 0 0 0,2-1 0 0 0,-3 0 0 0 0,0 0 0 0 0,3 1 0 0 0,3-1 0 0 0,2 1 0 0 0,1 0 0 0 0,1 0 0 0 0,2 0 0 0 0,-1 0 0 0 0,1 0 0 0 0,-5 0 0 0 0,-1 0 0 0 0,4-5 0 0 0,7-5 0 0 0,11-6 0 0 0,17-8 0 0 0,10-1 0 0 0,7 4 0 0 0,3 6 0 0 0,2 5 0 0 0,5 0 0 0 0,0 2 0 0 0,-2 2 0 0 0,-1 2 0 0 0,-2 2 0 0 0,-2 1 0 0 0,4 1 0 0 0,-1 0 0 0 0,1 1 0 0 0,-2-1 0 0 0,-2 0 0 0 0,0 1 0 0 0,-6 3 0 0 0,-2 2 0 0 0,0 4 0 0 0,-7 1 0 0 0,-7 2 0 0 0,-8 3 0 0 0,-9 0 0 0 0,-10 1 0 0 0,-7-3 0 0 0,-3-3 0 0 0,0-3 0 0 0,0-4 0 0 0,2-2 0 0 0,1-2 0 0 0,0 0 0 0 0,-2-1 0 0 0,-2 1 0 0 0,0-1 0 0 0,-2 1 0 0 0,-1-1 0 0 0,2 1 0 0 0,-2 0 0 0 0,8 0 0 0 0,14 0 0 0 0,14 4 0 0 0,10 2 0 0 0,13 0 0 0 0,6 3 0 0 0,3 4 0 0 0,0 1 0 0 0,-2-3 0 0 0,0-3 0 0 0,-3-3 0 0 0,-1-2 0 0 0,0-2 0 0 0,-1-1 0 0 0,4 0 0 0 0,6-5 0 0 0,5-2 0 0 0,0 1 0 0 0,-2-3 0 0 0,1 0 0 0 0,-2 1 0 0 0,-17 7 0 0 0,-15 3 0 0 0,-14 6 0 0 0,-10 6 0 0 0,-6 1 0 0 0,-3-3 0 0 0,-2-3 0 0 0,5 1 0 0 0,-4 0 0 0 0,0-3 0 0 0,0-3 0 0 0,-4-1 0 0 0,-2-1 0 0 0,2-2 0 0 0,-3 0 0 0 0,4 0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4-07T22:50:24.005"/>
    </inkml:context>
    <inkml:brush xml:id="br0">
      <inkml:brushProperty name="width" value="0.1" units="cm"/>
      <inkml:brushProperty name="height" value="0.1" units="cm"/>
    </inkml:brush>
  </inkml:definitions>
  <inkml:trace contextRef="#ctx0" brushRef="#br0">36034 5762 16383 0 0,'0'-5'0'0'0,"0"-5"0"0"0,-4-6 0 0 0,-6-4 0 0 0,-6 1 0 0 0,0-1 0 0 0,3-1 0 0 0,3-1 0 0 0,4-6 0 0 0,2-3 0 0 0,3 0 0 0 0,1 5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4-07T22:50:24.006"/>
    </inkml:context>
    <inkml:brush xml:id="br0">
      <inkml:brushProperty name="width" value="0.1" units="cm"/>
      <inkml:brushProperty name="height" value="0.1" units="cm"/>
    </inkml:brush>
  </inkml:definitions>
  <inkml:trace contextRef="#ctx0" brushRef="#br0">36063 5583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91E134-277D-41E3-816E-F52EF7F2080C}" type="datetimeFigureOut">
              <a:rPr lang="en-US" smtClean="0"/>
              <a:t>5/12/2022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92937-8D6D-4C42-AD9C-6F2A37DA1D7A}" type="slidenum">
              <a:rPr lang="en-US" smtClean="0"/>
              <a:t>‹#›</a:t>
            </a:fld>
            <a:endParaRPr lang="en-US"/>
          </a:p>
        </p:txBody>
      </p:sp>
    </p:spTree>
    <p:extLst>
      <p:ext uri="{BB962C8B-B14F-4D97-AF65-F5344CB8AC3E}">
        <p14:creationId xmlns:p14="http://schemas.microsoft.com/office/powerpoint/2010/main" val="880326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flood sensor is designed to remotely monitor water bodies, critical infrastructures and provide advance warnings during flooding events. The sensors communicate via cellular LTE or Iridium to satellite to a designated data center/server which then notifies registered first responders and the public during flooding events.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065F2-EB59-4BBB-BD50-A3F3D8C37B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26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Flood node is equipped with 4 high efficiency solar cells, IoT module which houses the cellular modem), camera/charging port, WLP sensor port, Precipitation port, Internal GPS unit, On/Off switch, and a security loop for a padlock and cable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065F2-EB59-4BBB-BD50-A3F3D8C37B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701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83533-E4E4-4758-81F6-48E6C79736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C0B260-8F8A-400B-92A4-8F261B8E77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B86C70-8402-41C0-8FDF-D01272505052}"/>
              </a:ext>
            </a:extLst>
          </p:cNvPr>
          <p:cNvSpPr>
            <a:spLocks noGrp="1"/>
          </p:cNvSpPr>
          <p:nvPr>
            <p:ph type="dt" sz="half" idx="10"/>
          </p:nvPr>
        </p:nvSpPr>
        <p:spPr/>
        <p:txBody>
          <a:bodyPr/>
          <a:lstStyle/>
          <a:p>
            <a:fld id="{AEF03384-CD8E-4F42-A28B-3DE56057D3F6}" type="datetime1">
              <a:rPr lang="en-US" smtClean="0"/>
              <a:t>5/12/2022</a:t>
            </a:fld>
            <a:endParaRPr lang="en-US"/>
          </a:p>
        </p:txBody>
      </p:sp>
      <p:sp>
        <p:nvSpPr>
          <p:cNvPr id="5" name="Footer Placeholder 4">
            <a:extLst>
              <a:ext uri="{FF2B5EF4-FFF2-40B4-BE49-F238E27FC236}">
                <a16:creationId xmlns:a16="http://schemas.microsoft.com/office/drawing/2014/main" id="{BE7F223B-EEC8-4599-88A0-3162EEB9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E2365-46A9-41FC-A814-9B7E3C1AD3B3}"/>
              </a:ext>
            </a:extLst>
          </p:cNvPr>
          <p:cNvSpPr>
            <a:spLocks noGrp="1"/>
          </p:cNvSpPr>
          <p:nvPr>
            <p:ph type="sldNum" sz="quarter" idx="12"/>
          </p:nvPr>
        </p:nvSpPr>
        <p:spPr/>
        <p:txBody>
          <a:bodyPr/>
          <a:lstStyle/>
          <a:p>
            <a:fld id="{DE1EA915-905D-4CD6-959B-DA92B9A04EB4}" type="slidenum">
              <a:rPr lang="en-US" smtClean="0"/>
              <a:t>‹#›</a:t>
            </a:fld>
            <a:endParaRPr lang="en-US"/>
          </a:p>
        </p:txBody>
      </p:sp>
    </p:spTree>
    <p:extLst>
      <p:ext uri="{BB962C8B-B14F-4D97-AF65-F5344CB8AC3E}">
        <p14:creationId xmlns:p14="http://schemas.microsoft.com/office/powerpoint/2010/main" val="259924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A96E9-2B99-41ED-8600-926443FAF3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4BA37B-6434-4B6B-BE08-B5BEE65EFF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C862E-22DE-4FF8-BCA2-FAF5B68AE699}"/>
              </a:ext>
            </a:extLst>
          </p:cNvPr>
          <p:cNvSpPr>
            <a:spLocks noGrp="1"/>
          </p:cNvSpPr>
          <p:nvPr>
            <p:ph type="dt" sz="half" idx="10"/>
          </p:nvPr>
        </p:nvSpPr>
        <p:spPr/>
        <p:txBody>
          <a:bodyPr/>
          <a:lstStyle/>
          <a:p>
            <a:fld id="{7FC0EE1A-7F0A-4885-910E-71430131740F}" type="datetime1">
              <a:rPr lang="en-US" smtClean="0"/>
              <a:t>5/12/2022</a:t>
            </a:fld>
            <a:endParaRPr lang="en-US"/>
          </a:p>
        </p:txBody>
      </p:sp>
      <p:sp>
        <p:nvSpPr>
          <p:cNvPr id="5" name="Footer Placeholder 4">
            <a:extLst>
              <a:ext uri="{FF2B5EF4-FFF2-40B4-BE49-F238E27FC236}">
                <a16:creationId xmlns:a16="http://schemas.microsoft.com/office/drawing/2014/main" id="{FDBB0C12-42C3-4F1D-818D-1DD8A8E529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9AE25-DC45-4524-B5A3-3972FEABACF2}"/>
              </a:ext>
            </a:extLst>
          </p:cNvPr>
          <p:cNvSpPr>
            <a:spLocks noGrp="1"/>
          </p:cNvSpPr>
          <p:nvPr>
            <p:ph type="sldNum" sz="quarter" idx="12"/>
          </p:nvPr>
        </p:nvSpPr>
        <p:spPr/>
        <p:txBody>
          <a:bodyPr/>
          <a:lstStyle/>
          <a:p>
            <a:fld id="{DE1EA915-905D-4CD6-959B-DA92B9A04EB4}" type="slidenum">
              <a:rPr lang="en-US" smtClean="0"/>
              <a:t>‹#›</a:t>
            </a:fld>
            <a:endParaRPr lang="en-US"/>
          </a:p>
        </p:txBody>
      </p:sp>
    </p:spTree>
    <p:extLst>
      <p:ext uri="{BB962C8B-B14F-4D97-AF65-F5344CB8AC3E}">
        <p14:creationId xmlns:p14="http://schemas.microsoft.com/office/powerpoint/2010/main" val="4225555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914D0C-0BD2-4D98-8E4B-99C7B0338D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D499FB-108A-49A5-A3BA-FD4A1F62FF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FBF01-F7EC-429D-BDE7-73F1B0E13E78}"/>
              </a:ext>
            </a:extLst>
          </p:cNvPr>
          <p:cNvSpPr>
            <a:spLocks noGrp="1"/>
          </p:cNvSpPr>
          <p:nvPr>
            <p:ph type="dt" sz="half" idx="10"/>
          </p:nvPr>
        </p:nvSpPr>
        <p:spPr/>
        <p:txBody>
          <a:bodyPr/>
          <a:lstStyle/>
          <a:p>
            <a:fld id="{3699821D-994E-435C-94A6-62E073DD1F0C}" type="datetime1">
              <a:rPr lang="en-US" smtClean="0"/>
              <a:t>5/12/2022</a:t>
            </a:fld>
            <a:endParaRPr lang="en-US"/>
          </a:p>
        </p:txBody>
      </p:sp>
      <p:sp>
        <p:nvSpPr>
          <p:cNvPr id="5" name="Footer Placeholder 4">
            <a:extLst>
              <a:ext uri="{FF2B5EF4-FFF2-40B4-BE49-F238E27FC236}">
                <a16:creationId xmlns:a16="http://schemas.microsoft.com/office/drawing/2014/main" id="{6FB46649-BDC8-4E02-951A-137FA284AC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97F815-F173-40DF-9B8D-70185A4A5906}"/>
              </a:ext>
            </a:extLst>
          </p:cNvPr>
          <p:cNvSpPr>
            <a:spLocks noGrp="1"/>
          </p:cNvSpPr>
          <p:nvPr>
            <p:ph type="sldNum" sz="quarter" idx="12"/>
          </p:nvPr>
        </p:nvSpPr>
        <p:spPr/>
        <p:txBody>
          <a:bodyPr/>
          <a:lstStyle/>
          <a:p>
            <a:fld id="{DE1EA915-905D-4CD6-959B-DA92B9A04EB4}" type="slidenum">
              <a:rPr lang="en-US" smtClean="0"/>
              <a:t>‹#›</a:t>
            </a:fld>
            <a:endParaRPr lang="en-US"/>
          </a:p>
        </p:txBody>
      </p:sp>
    </p:spTree>
    <p:extLst>
      <p:ext uri="{BB962C8B-B14F-4D97-AF65-F5344CB8AC3E}">
        <p14:creationId xmlns:p14="http://schemas.microsoft.com/office/powerpoint/2010/main" val="3327383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7F3FF-CB8E-42F8-8ED6-759E5E0C2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82877C-0E4C-4B0A-9A5F-69536D8771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7BAFA-022D-4DD9-9DFB-911C6E941F7D}"/>
              </a:ext>
            </a:extLst>
          </p:cNvPr>
          <p:cNvSpPr>
            <a:spLocks noGrp="1"/>
          </p:cNvSpPr>
          <p:nvPr>
            <p:ph type="dt" sz="half" idx="10"/>
          </p:nvPr>
        </p:nvSpPr>
        <p:spPr/>
        <p:txBody>
          <a:bodyPr/>
          <a:lstStyle/>
          <a:p>
            <a:fld id="{661BB088-5D2F-4437-AA7E-DC9563635438}" type="datetime1">
              <a:rPr lang="en-US" smtClean="0"/>
              <a:t>5/12/2022</a:t>
            </a:fld>
            <a:endParaRPr lang="en-US"/>
          </a:p>
        </p:txBody>
      </p:sp>
      <p:sp>
        <p:nvSpPr>
          <p:cNvPr id="5" name="Footer Placeholder 4">
            <a:extLst>
              <a:ext uri="{FF2B5EF4-FFF2-40B4-BE49-F238E27FC236}">
                <a16:creationId xmlns:a16="http://schemas.microsoft.com/office/drawing/2014/main" id="{7211BE79-422F-4620-B064-9E4D3DFA8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629A6-3B71-4722-AA4C-DDCD665BE030}"/>
              </a:ext>
            </a:extLst>
          </p:cNvPr>
          <p:cNvSpPr>
            <a:spLocks noGrp="1"/>
          </p:cNvSpPr>
          <p:nvPr>
            <p:ph type="sldNum" sz="quarter" idx="12"/>
          </p:nvPr>
        </p:nvSpPr>
        <p:spPr/>
        <p:txBody>
          <a:bodyPr/>
          <a:lstStyle/>
          <a:p>
            <a:fld id="{DE1EA915-905D-4CD6-959B-DA92B9A04EB4}" type="slidenum">
              <a:rPr lang="en-US" smtClean="0"/>
              <a:t>‹#›</a:t>
            </a:fld>
            <a:endParaRPr lang="en-US"/>
          </a:p>
        </p:txBody>
      </p:sp>
    </p:spTree>
    <p:extLst>
      <p:ext uri="{BB962C8B-B14F-4D97-AF65-F5344CB8AC3E}">
        <p14:creationId xmlns:p14="http://schemas.microsoft.com/office/powerpoint/2010/main" val="2079951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A2EF1-6BEF-4A90-8033-D3C28AF740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F1E4A4-D44B-4560-A4C3-657B16D805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D24913-B43C-42F5-BED5-B96A898CDEF6}"/>
              </a:ext>
            </a:extLst>
          </p:cNvPr>
          <p:cNvSpPr>
            <a:spLocks noGrp="1"/>
          </p:cNvSpPr>
          <p:nvPr>
            <p:ph type="dt" sz="half" idx="10"/>
          </p:nvPr>
        </p:nvSpPr>
        <p:spPr/>
        <p:txBody>
          <a:bodyPr/>
          <a:lstStyle/>
          <a:p>
            <a:fld id="{48436F93-F741-44C6-B3D9-B3662EFF0878}" type="datetime1">
              <a:rPr lang="en-US" smtClean="0"/>
              <a:t>5/12/2022</a:t>
            </a:fld>
            <a:endParaRPr lang="en-US"/>
          </a:p>
        </p:txBody>
      </p:sp>
      <p:sp>
        <p:nvSpPr>
          <p:cNvPr id="5" name="Footer Placeholder 4">
            <a:extLst>
              <a:ext uri="{FF2B5EF4-FFF2-40B4-BE49-F238E27FC236}">
                <a16:creationId xmlns:a16="http://schemas.microsoft.com/office/drawing/2014/main" id="{A1426776-6317-4477-AA3F-CD7141E66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7A3D9A-3661-4297-A670-43F8DF4DE972}"/>
              </a:ext>
            </a:extLst>
          </p:cNvPr>
          <p:cNvSpPr>
            <a:spLocks noGrp="1"/>
          </p:cNvSpPr>
          <p:nvPr>
            <p:ph type="sldNum" sz="quarter" idx="12"/>
          </p:nvPr>
        </p:nvSpPr>
        <p:spPr/>
        <p:txBody>
          <a:bodyPr/>
          <a:lstStyle/>
          <a:p>
            <a:fld id="{DE1EA915-905D-4CD6-959B-DA92B9A04EB4}" type="slidenum">
              <a:rPr lang="en-US" smtClean="0"/>
              <a:t>‹#›</a:t>
            </a:fld>
            <a:endParaRPr lang="en-US"/>
          </a:p>
        </p:txBody>
      </p:sp>
    </p:spTree>
    <p:extLst>
      <p:ext uri="{BB962C8B-B14F-4D97-AF65-F5344CB8AC3E}">
        <p14:creationId xmlns:p14="http://schemas.microsoft.com/office/powerpoint/2010/main" val="2233526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5DB1A-7AA1-43FD-9E3B-594C2443BE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79CDB4-F77A-48AD-BE44-B46D362448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CF5AA8-B49A-43C2-968B-A755B76668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1BB58D-8E00-4512-913D-643E329E2A01}"/>
              </a:ext>
            </a:extLst>
          </p:cNvPr>
          <p:cNvSpPr>
            <a:spLocks noGrp="1"/>
          </p:cNvSpPr>
          <p:nvPr>
            <p:ph type="dt" sz="half" idx="10"/>
          </p:nvPr>
        </p:nvSpPr>
        <p:spPr/>
        <p:txBody>
          <a:bodyPr/>
          <a:lstStyle/>
          <a:p>
            <a:fld id="{32A8C10D-54A6-4FE2-A53C-349BF9E4F3FF}" type="datetime1">
              <a:rPr lang="en-US" smtClean="0"/>
              <a:t>5/12/2022</a:t>
            </a:fld>
            <a:endParaRPr lang="en-US"/>
          </a:p>
        </p:txBody>
      </p:sp>
      <p:sp>
        <p:nvSpPr>
          <p:cNvPr id="6" name="Footer Placeholder 5">
            <a:extLst>
              <a:ext uri="{FF2B5EF4-FFF2-40B4-BE49-F238E27FC236}">
                <a16:creationId xmlns:a16="http://schemas.microsoft.com/office/drawing/2014/main" id="{3CB6F545-CBC8-4566-BA84-8D14868CD0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A44CA8-F058-4036-9404-0DD82E24124F}"/>
              </a:ext>
            </a:extLst>
          </p:cNvPr>
          <p:cNvSpPr>
            <a:spLocks noGrp="1"/>
          </p:cNvSpPr>
          <p:nvPr>
            <p:ph type="sldNum" sz="quarter" idx="12"/>
          </p:nvPr>
        </p:nvSpPr>
        <p:spPr/>
        <p:txBody>
          <a:bodyPr/>
          <a:lstStyle/>
          <a:p>
            <a:fld id="{DE1EA915-905D-4CD6-959B-DA92B9A04EB4}" type="slidenum">
              <a:rPr lang="en-US" smtClean="0"/>
              <a:t>‹#›</a:t>
            </a:fld>
            <a:endParaRPr lang="en-US"/>
          </a:p>
        </p:txBody>
      </p:sp>
    </p:spTree>
    <p:extLst>
      <p:ext uri="{BB962C8B-B14F-4D97-AF65-F5344CB8AC3E}">
        <p14:creationId xmlns:p14="http://schemas.microsoft.com/office/powerpoint/2010/main" val="89259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69D5E-A564-45FC-94BC-EC2039E76E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72F0A8-22FE-4659-B6EC-8CC71A51F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4093B-962E-415C-8B2B-272D43F6D9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90D07B-D20D-4578-BF71-FBC5FB9C92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08A576-15C2-4335-A828-6486E38D79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97A869-F92B-4B27-BAFC-FCD296DB4F77}"/>
              </a:ext>
            </a:extLst>
          </p:cNvPr>
          <p:cNvSpPr>
            <a:spLocks noGrp="1"/>
          </p:cNvSpPr>
          <p:nvPr>
            <p:ph type="dt" sz="half" idx="10"/>
          </p:nvPr>
        </p:nvSpPr>
        <p:spPr/>
        <p:txBody>
          <a:bodyPr/>
          <a:lstStyle/>
          <a:p>
            <a:fld id="{0A0D61C2-F50A-43A7-9C85-E54D8D75E015}" type="datetime1">
              <a:rPr lang="en-US" smtClean="0"/>
              <a:t>5/12/2022</a:t>
            </a:fld>
            <a:endParaRPr lang="en-US"/>
          </a:p>
        </p:txBody>
      </p:sp>
      <p:sp>
        <p:nvSpPr>
          <p:cNvPr id="8" name="Footer Placeholder 7">
            <a:extLst>
              <a:ext uri="{FF2B5EF4-FFF2-40B4-BE49-F238E27FC236}">
                <a16:creationId xmlns:a16="http://schemas.microsoft.com/office/drawing/2014/main" id="{D84ED62E-AC24-4DAB-9193-A8288EBAF6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13337E-074D-4363-AFA5-518A11CCEE7F}"/>
              </a:ext>
            </a:extLst>
          </p:cNvPr>
          <p:cNvSpPr>
            <a:spLocks noGrp="1"/>
          </p:cNvSpPr>
          <p:nvPr>
            <p:ph type="sldNum" sz="quarter" idx="12"/>
          </p:nvPr>
        </p:nvSpPr>
        <p:spPr/>
        <p:txBody>
          <a:bodyPr/>
          <a:lstStyle/>
          <a:p>
            <a:fld id="{DE1EA915-905D-4CD6-959B-DA92B9A04EB4}" type="slidenum">
              <a:rPr lang="en-US" smtClean="0"/>
              <a:t>‹#›</a:t>
            </a:fld>
            <a:endParaRPr lang="en-US"/>
          </a:p>
        </p:txBody>
      </p:sp>
    </p:spTree>
    <p:extLst>
      <p:ext uri="{BB962C8B-B14F-4D97-AF65-F5344CB8AC3E}">
        <p14:creationId xmlns:p14="http://schemas.microsoft.com/office/powerpoint/2010/main" val="1773790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2949D-57FD-4BC6-B6D9-678A06D674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55DEFF-F4E0-4C37-A95E-5C15610BAFF4}"/>
              </a:ext>
            </a:extLst>
          </p:cNvPr>
          <p:cNvSpPr>
            <a:spLocks noGrp="1"/>
          </p:cNvSpPr>
          <p:nvPr>
            <p:ph type="dt" sz="half" idx="10"/>
          </p:nvPr>
        </p:nvSpPr>
        <p:spPr/>
        <p:txBody>
          <a:bodyPr/>
          <a:lstStyle/>
          <a:p>
            <a:fld id="{715E42D4-D89C-4142-9A59-73C634D958D7}" type="datetime1">
              <a:rPr lang="en-US" smtClean="0"/>
              <a:t>5/12/2022</a:t>
            </a:fld>
            <a:endParaRPr lang="en-US"/>
          </a:p>
        </p:txBody>
      </p:sp>
      <p:sp>
        <p:nvSpPr>
          <p:cNvPr id="4" name="Footer Placeholder 3">
            <a:extLst>
              <a:ext uri="{FF2B5EF4-FFF2-40B4-BE49-F238E27FC236}">
                <a16:creationId xmlns:a16="http://schemas.microsoft.com/office/drawing/2014/main" id="{923A9491-FFE5-4A64-99F0-CBCC611821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84D77F-D5FF-4A31-9BA8-21649726BF12}"/>
              </a:ext>
            </a:extLst>
          </p:cNvPr>
          <p:cNvSpPr>
            <a:spLocks noGrp="1"/>
          </p:cNvSpPr>
          <p:nvPr>
            <p:ph type="sldNum" sz="quarter" idx="12"/>
          </p:nvPr>
        </p:nvSpPr>
        <p:spPr/>
        <p:txBody>
          <a:bodyPr/>
          <a:lstStyle/>
          <a:p>
            <a:fld id="{DE1EA915-905D-4CD6-959B-DA92B9A04EB4}" type="slidenum">
              <a:rPr lang="en-US" smtClean="0"/>
              <a:t>‹#›</a:t>
            </a:fld>
            <a:endParaRPr lang="en-US"/>
          </a:p>
        </p:txBody>
      </p:sp>
    </p:spTree>
    <p:extLst>
      <p:ext uri="{BB962C8B-B14F-4D97-AF65-F5344CB8AC3E}">
        <p14:creationId xmlns:p14="http://schemas.microsoft.com/office/powerpoint/2010/main" val="3283192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B83CC2-A90E-4530-9B98-FBA5F38386C8}"/>
              </a:ext>
            </a:extLst>
          </p:cNvPr>
          <p:cNvSpPr>
            <a:spLocks noGrp="1"/>
          </p:cNvSpPr>
          <p:nvPr>
            <p:ph type="dt" sz="half" idx="10"/>
          </p:nvPr>
        </p:nvSpPr>
        <p:spPr/>
        <p:txBody>
          <a:bodyPr/>
          <a:lstStyle/>
          <a:p>
            <a:fld id="{69DC6F01-8002-40CB-BB35-894B735E019E}" type="datetime1">
              <a:rPr lang="en-US" smtClean="0"/>
              <a:t>5/12/2022</a:t>
            </a:fld>
            <a:endParaRPr lang="en-US"/>
          </a:p>
        </p:txBody>
      </p:sp>
      <p:sp>
        <p:nvSpPr>
          <p:cNvPr id="3" name="Footer Placeholder 2">
            <a:extLst>
              <a:ext uri="{FF2B5EF4-FFF2-40B4-BE49-F238E27FC236}">
                <a16:creationId xmlns:a16="http://schemas.microsoft.com/office/drawing/2014/main" id="{A6A746AB-8988-4136-9773-56DC971026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13A59B-0FF0-4B90-B3FE-3D571B94291D}"/>
              </a:ext>
            </a:extLst>
          </p:cNvPr>
          <p:cNvSpPr>
            <a:spLocks noGrp="1"/>
          </p:cNvSpPr>
          <p:nvPr>
            <p:ph type="sldNum" sz="quarter" idx="12"/>
          </p:nvPr>
        </p:nvSpPr>
        <p:spPr/>
        <p:txBody>
          <a:bodyPr/>
          <a:lstStyle/>
          <a:p>
            <a:fld id="{DE1EA915-905D-4CD6-959B-DA92B9A04EB4}" type="slidenum">
              <a:rPr lang="en-US" smtClean="0"/>
              <a:t>‹#›</a:t>
            </a:fld>
            <a:endParaRPr lang="en-US"/>
          </a:p>
        </p:txBody>
      </p:sp>
    </p:spTree>
    <p:extLst>
      <p:ext uri="{BB962C8B-B14F-4D97-AF65-F5344CB8AC3E}">
        <p14:creationId xmlns:p14="http://schemas.microsoft.com/office/powerpoint/2010/main" val="1833831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717A3-BD62-44ED-A82E-2BEA9E6E50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B3F3FE-CC9F-48DA-8007-4EB639A144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3298F3-88F0-4A41-8E24-8C54AA9995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EEDC90-DEF7-4124-896A-1A8C63B82147}"/>
              </a:ext>
            </a:extLst>
          </p:cNvPr>
          <p:cNvSpPr>
            <a:spLocks noGrp="1"/>
          </p:cNvSpPr>
          <p:nvPr>
            <p:ph type="dt" sz="half" idx="10"/>
          </p:nvPr>
        </p:nvSpPr>
        <p:spPr/>
        <p:txBody>
          <a:bodyPr/>
          <a:lstStyle/>
          <a:p>
            <a:fld id="{9E531B44-763A-46CE-9F84-128909B7779F}" type="datetime1">
              <a:rPr lang="en-US" smtClean="0"/>
              <a:t>5/12/2022</a:t>
            </a:fld>
            <a:endParaRPr lang="en-US"/>
          </a:p>
        </p:txBody>
      </p:sp>
      <p:sp>
        <p:nvSpPr>
          <p:cNvPr id="6" name="Footer Placeholder 5">
            <a:extLst>
              <a:ext uri="{FF2B5EF4-FFF2-40B4-BE49-F238E27FC236}">
                <a16:creationId xmlns:a16="http://schemas.microsoft.com/office/drawing/2014/main" id="{C366E65E-A87E-4D47-9E69-F990FBF51B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AFF616-1C59-4913-B070-2468CFF11F03}"/>
              </a:ext>
            </a:extLst>
          </p:cNvPr>
          <p:cNvSpPr>
            <a:spLocks noGrp="1"/>
          </p:cNvSpPr>
          <p:nvPr>
            <p:ph type="sldNum" sz="quarter" idx="12"/>
          </p:nvPr>
        </p:nvSpPr>
        <p:spPr/>
        <p:txBody>
          <a:bodyPr/>
          <a:lstStyle/>
          <a:p>
            <a:fld id="{DE1EA915-905D-4CD6-959B-DA92B9A04EB4}" type="slidenum">
              <a:rPr lang="en-US" smtClean="0"/>
              <a:t>‹#›</a:t>
            </a:fld>
            <a:endParaRPr lang="en-US"/>
          </a:p>
        </p:txBody>
      </p:sp>
    </p:spTree>
    <p:extLst>
      <p:ext uri="{BB962C8B-B14F-4D97-AF65-F5344CB8AC3E}">
        <p14:creationId xmlns:p14="http://schemas.microsoft.com/office/powerpoint/2010/main" val="211830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43F4F-CF40-48ED-AB65-E62BEA866E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BA6B76-72AF-4FF7-96CF-37711882E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15CA29-3433-4AB2-AE58-F46B635425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FB7FDD-F1A1-42ED-8D59-6CF0832316B1}"/>
              </a:ext>
            </a:extLst>
          </p:cNvPr>
          <p:cNvSpPr>
            <a:spLocks noGrp="1"/>
          </p:cNvSpPr>
          <p:nvPr>
            <p:ph type="dt" sz="half" idx="10"/>
          </p:nvPr>
        </p:nvSpPr>
        <p:spPr/>
        <p:txBody>
          <a:bodyPr/>
          <a:lstStyle/>
          <a:p>
            <a:fld id="{B98B438D-4619-40EA-A03D-2B0DE62405C8}" type="datetime1">
              <a:rPr lang="en-US" smtClean="0"/>
              <a:t>5/12/2022</a:t>
            </a:fld>
            <a:endParaRPr lang="en-US"/>
          </a:p>
        </p:txBody>
      </p:sp>
      <p:sp>
        <p:nvSpPr>
          <p:cNvPr id="6" name="Footer Placeholder 5">
            <a:extLst>
              <a:ext uri="{FF2B5EF4-FFF2-40B4-BE49-F238E27FC236}">
                <a16:creationId xmlns:a16="http://schemas.microsoft.com/office/drawing/2014/main" id="{FA3CE6B9-2DA5-4AF3-B1E4-2975A1A674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8E0AFA-ED8B-450A-A5BB-3C36647E994F}"/>
              </a:ext>
            </a:extLst>
          </p:cNvPr>
          <p:cNvSpPr>
            <a:spLocks noGrp="1"/>
          </p:cNvSpPr>
          <p:nvPr>
            <p:ph type="sldNum" sz="quarter" idx="12"/>
          </p:nvPr>
        </p:nvSpPr>
        <p:spPr/>
        <p:txBody>
          <a:bodyPr/>
          <a:lstStyle/>
          <a:p>
            <a:fld id="{DE1EA915-905D-4CD6-959B-DA92B9A04EB4}" type="slidenum">
              <a:rPr lang="en-US" smtClean="0"/>
              <a:t>‹#›</a:t>
            </a:fld>
            <a:endParaRPr lang="en-US"/>
          </a:p>
        </p:txBody>
      </p:sp>
    </p:spTree>
    <p:extLst>
      <p:ext uri="{BB962C8B-B14F-4D97-AF65-F5344CB8AC3E}">
        <p14:creationId xmlns:p14="http://schemas.microsoft.com/office/powerpoint/2010/main" val="1368910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012EBA-E313-42CE-A176-66A5D7F524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D75E62-1A56-426B-930B-7B016318DD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091973-DED6-43C1-944D-95ADECD1F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8698C8-04A1-45A0-90CA-18D7E791104C}" type="datetime1">
              <a:rPr lang="en-US" smtClean="0"/>
              <a:t>5/12/2022</a:t>
            </a:fld>
            <a:endParaRPr lang="en-US"/>
          </a:p>
        </p:txBody>
      </p:sp>
      <p:sp>
        <p:nvSpPr>
          <p:cNvPr id="5" name="Footer Placeholder 4">
            <a:extLst>
              <a:ext uri="{FF2B5EF4-FFF2-40B4-BE49-F238E27FC236}">
                <a16:creationId xmlns:a16="http://schemas.microsoft.com/office/drawing/2014/main" id="{914F73A9-5242-4B1C-B453-B27478C44B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751378-C8DC-4FEB-9943-962744A117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EA915-905D-4CD6-959B-DA92B9A04EB4}" type="slidenum">
              <a:rPr lang="en-US" smtClean="0"/>
              <a:t>‹#›</a:t>
            </a:fld>
            <a:endParaRPr lang="en-US"/>
          </a:p>
        </p:txBody>
      </p:sp>
    </p:spTree>
    <p:extLst>
      <p:ext uri="{BB962C8B-B14F-4D97-AF65-F5344CB8AC3E}">
        <p14:creationId xmlns:p14="http://schemas.microsoft.com/office/powerpoint/2010/main" val="2388253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45.png"/><Relationship Id="rId18" Type="http://schemas.openxmlformats.org/officeDocument/2006/relationships/customXml" Target="../ink/ink7.xml"/><Relationship Id="rId26" Type="http://schemas.openxmlformats.org/officeDocument/2006/relationships/customXml" Target="../ink/ink11.xml"/><Relationship Id="rId3" Type="http://schemas.openxmlformats.org/officeDocument/2006/relationships/image" Target="../media/image41.png"/><Relationship Id="rId21" Type="http://schemas.openxmlformats.org/officeDocument/2006/relationships/image" Target="../media/image49.png"/><Relationship Id="rId7" Type="http://schemas.openxmlformats.org/officeDocument/2006/relationships/image" Target="../media/image420.png"/><Relationship Id="rId12" Type="http://schemas.openxmlformats.org/officeDocument/2006/relationships/customXml" Target="../ink/ink4.xml"/><Relationship Id="rId17" Type="http://schemas.openxmlformats.org/officeDocument/2006/relationships/image" Target="../media/image47.png"/><Relationship Id="rId25" Type="http://schemas.openxmlformats.org/officeDocument/2006/relationships/image" Target="../media/image51.png"/><Relationship Id="rId2" Type="http://schemas.openxmlformats.org/officeDocument/2006/relationships/image" Target="../media/image40.png"/><Relationship Id="rId16" Type="http://schemas.openxmlformats.org/officeDocument/2006/relationships/customXml" Target="../ink/ink6.xml"/><Relationship Id="rId20" Type="http://schemas.openxmlformats.org/officeDocument/2006/relationships/customXml" Target="../ink/ink8.xml"/><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44.png"/><Relationship Id="rId24" Type="http://schemas.openxmlformats.org/officeDocument/2006/relationships/customXml" Target="../ink/ink10.xml"/><Relationship Id="rId5" Type="http://schemas.openxmlformats.org/officeDocument/2006/relationships/image" Target="../media/image43.png"/><Relationship Id="rId15" Type="http://schemas.openxmlformats.org/officeDocument/2006/relationships/image" Target="../media/image46.png"/><Relationship Id="rId23" Type="http://schemas.openxmlformats.org/officeDocument/2006/relationships/image" Target="../media/image50.png"/><Relationship Id="rId10" Type="http://schemas.openxmlformats.org/officeDocument/2006/relationships/customXml" Target="../ink/ink3.xml"/><Relationship Id="rId19"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30.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customXml" Target="../ink/ink12.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hyperlink" Target="https://setexasrain.onerain.com/" TargetMode="External"/><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3C13A-415A-47BB-95E1-7A6F99606B21}"/>
              </a:ext>
            </a:extLst>
          </p:cNvPr>
          <p:cNvSpPr>
            <a:spLocks noGrp="1"/>
          </p:cNvSpPr>
          <p:nvPr>
            <p:ph type="ctrTitle"/>
          </p:nvPr>
        </p:nvSpPr>
        <p:spPr>
          <a:xfrm>
            <a:off x="775622" y="2653155"/>
            <a:ext cx="10640754" cy="775845"/>
          </a:xfrm>
        </p:spPr>
        <p:txBody>
          <a:bodyPr anchor="b">
            <a:noAutofit/>
          </a:bodyPr>
          <a:lstStyle/>
          <a:p>
            <a:r>
              <a:rPr lang="en-US" sz="4000" b="1" dirty="0">
                <a:latin typeface="Cambria" panose="02040503050406030204" pitchFamily="18" charset="0"/>
                <a:ea typeface="Cambria" panose="02040503050406030204" pitchFamily="18" charset="0"/>
              </a:rPr>
              <a:t>DEPLOYMENT OF LOW COST SENSORS (LCS) IN SOUTHEAST TEXAS</a:t>
            </a:r>
            <a:br>
              <a:rPr lang="en-US" sz="4000" dirty="0">
                <a:latin typeface="Cambria" panose="02040503050406030204" pitchFamily="18" charset="0"/>
                <a:ea typeface="Cambria" panose="02040503050406030204" pitchFamily="18" charset="0"/>
              </a:rPr>
            </a:br>
            <a:br>
              <a:rPr lang="en-US" sz="4000" dirty="0">
                <a:latin typeface="Cambria" panose="02040503050406030204" pitchFamily="18" charset="0"/>
                <a:ea typeface="Cambria" panose="02040503050406030204" pitchFamily="18" charset="0"/>
              </a:rPr>
            </a:br>
            <a:endParaRPr lang="en-US" sz="4000" dirty="0">
              <a:latin typeface="Cambria" panose="02040503050406030204" pitchFamily="18" charset="0"/>
              <a:ea typeface="Cambria" panose="02040503050406030204" pitchFamily="18" charset="0"/>
            </a:endParaRPr>
          </a:p>
        </p:txBody>
      </p:sp>
      <p:sp>
        <p:nvSpPr>
          <p:cNvPr id="3" name="Subtitle 2">
            <a:extLst>
              <a:ext uri="{FF2B5EF4-FFF2-40B4-BE49-F238E27FC236}">
                <a16:creationId xmlns:a16="http://schemas.microsoft.com/office/drawing/2014/main" id="{6CFEC2CF-7B58-48A3-97E2-9FB85CAADC58}"/>
              </a:ext>
            </a:extLst>
          </p:cNvPr>
          <p:cNvSpPr>
            <a:spLocks noGrp="1"/>
          </p:cNvSpPr>
          <p:nvPr>
            <p:ph type="subTitle" idx="1"/>
          </p:nvPr>
        </p:nvSpPr>
        <p:spPr>
          <a:xfrm>
            <a:off x="417690" y="2907727"/>
            <a:ext cx="11122298" cy="1884039"/>
          </a:xfrm>
        </p:spPr>
        <p:txBody>
          <a:bodyPr anchor="ctr">
            <a:noAutofit/>
          </a:bodyPr>
          <a:lstStyle/>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Department of Civil and Environmental Engineering</a:t>
            </a:r>
          </a:p>
          <a:p>
            <a:r>
              <a:rPr lang="en-US" dirty="0">
                <a:latin typeface="Cambria" panose="02040503050406030204" pitchFamily="18" charset="0"/>
                <a:ea typeface="Cambria" panose="02040503050406030204" pitchFamily="18" charset="0"/>
              </a:rPr>
              <a:t>Lamar University, Beaumont, TX</a:t>
            </a:r>
          </a:p>
          <a:p>
            <a:endParaRPr lang="en-US" dirty="0">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Nicholas Brake, Ph.D.	           Liv </a:t>
            </a:r>
            <a:r>
              <a:rPr lang="en-US" sz="2000" dirty="0" err="1">
                <a:latin typeface="Cambria" panose="02040503050406030204" pitchFamily="18" charset="0"/>
                <a:ea typeface="Cambria" panose="02040503050406030204" pitchFamily="18" charset="0"/>
              </a:rPr>
              <a:t>Haselbach</a:t>
            </a:r>
            <a:r>
              <a:rPr lang="en-US" sz="2000" dirty="0">
                <a:latin typeface="Cambria" panose="02040503050406030204" pitchFamily="18" charset="0"/>
                <a:ea typeface="Cambria" panose="02040503050406030204" pitchFamily="18" charset="0"/>
              </a:rPr>
              <a:t>, Ph.D.	Mubarak Adesina           Hossein Hariri Asli </a:t>
            </a:r>
          </a:p>
        </p:txBody>
      </p:sp>
      <p:pic>
        <p:nvPicPr>
          <p:cNvPr id="4" name="Picture 3">
            <a:extLst>
              <a:ext uri="{FF2B5EF4-FFF2-40B4-BE49-F238E27FC236}">
                <a16:creationId xmlns:a16="http://schemas.microsoft.com/office/drawing/2014/main" id="{A5EC680F-AF39-4BFB-9F19-EE180ED75ADB}"/>
              </a:ext>
            </a:extLst>
          </p:cNvPr>
          <p:cNvPicPr>
            <a:picLocks noChangeAspect="1"/>
          </p:cNvPicPr>
          <p:nvPr/>
        </p:nvPicPr>
        <p:blipFill>
          <a:blip r:embed="rId2"/>
          <a:stretch>
            <a:fillRect/>
          </a:stretch>
        </p:blipFill>
        <p:spPr>
          <a:xfrm>
            <a:off x="66674" y="5276565"/>
            <a:ext cx="3067050" cy="1610202"/>
          </a:xfrm>
          <a:prstGeom prst="rect">
            <a:avLst/>
          </a:prstGeom>
        </p:spPr>
      </p:pic>
      <p:pic>
        <p:nvPicPr>
          <p:cNvPr id="6" name="Picture 5">
            <a:extLst>
              <a:ext uri="{FF2B5EF4-FFF2-40B4-BE49-F238E27FC236}">
                <a16:creationId xmlns:a16="http://schemas.microsoft.com/office/drawing/2014/main" id="{27F43AA3-0DC8-4524-835F-8265F6413EA1}"/>
              </a:ext>
            </a:extLst>
          </p:cNvPr>
          <p:cNvPicPr>
            <a:picLocks noChangeAspect="1"/>
          </p:cNvPicPr>
          <p:nvPr/>
        </p:nvPicPr>
        <p:blipFill>
          <a:blip r:embed="rId3"/>
          <a:stretch>
            <a:fillRect/>
          </a:stretch>
        </p:blipFill>
        <p:spPr>
          <a:xfrm>
            <a:off x="4169359" y="5423647"/>
            <a:ext cx="3222950" cy="1316038"/>
          </a:xfrm>
          <a:prstGeom prst="rect">
            <a:avLst/>
          </a:prstGeom>
        </p:spPr>
      </p:pic>
      <p:pic>
        <p:nvPicPr>
          <p:cNvPr id="8" name="Picture 7">
            <a:extLst>
              <a:ext uri="{FF2B5EF4-FFF2-40B4-BE49-F238E27FC236}">
                <a16:creationId xmlns:a16="http://schemas.microsoft.com/office/drawing/2014/main" id="{A436DD93-F765-4D5D-BDAA-75ABF6A1AB13}"/>
              </a:ext>
            </a:extLst>
          </p:cNvPr>
          <p:cNvPicPr>
            <a:picLocks noChangeAspect="1"/>
          </p:cNvPicPr>
          <p:nvPr/>
        </p:nvPicPr>
        <p:blipFill>
          <a:blip r:embed="rId4"/>
          <a:stretch>
            <a:fillRect/>
          </a:stretch>
        </p:blipFill>
        <p:spPr>
          <a:xfrm>
            <a:off x="8427944" y="5494979"/>
            <a:ext cx="3112043" cy="1188720"/>
          </a:xfrm>
          <a:prstGeom prst="rect">
            <a:avLst/>
          </a:prstGeom>
        </p:spPr>
      </p:pic>
    </p:spTree>
    <p:extLst>
      <p:ext uri="{BB962C8B-B14F-4D97-AF65-F5344CB8AC3E}">
        <p14:creationId xmlns:p14="http://schemas.microsoft.com/office/powerpoint/2010/main" val="3342642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18310-8CAA-49F9-AF41-CD4399914135}"/>
              </a:ext>
            </a:extLst>
          </p:cNvPr>
          <p:cNvSpPr>
            <a:spLocks noGrp="1"/>
          </p:cNvSpPr>
          <p:nvPr>
            <p:ph type="title"/>
          </p:nvPr>
        </p:nvSpPr>
        <p:spPr>
          <a:xfrm>
            <a:off x="545969" y="4516186"/>
            <a:ext cx="3093720" cy="1645920"/>
          </a:xfrm>
        </p:spPr>
        <p:txBody>
          <a:bodyPr>
            <a:normAutofit/>
          </a:bodyPr>
          <a:lstStyle/>
          <a:p>
            <a:r>
              <a:rPr lang="en-US" sz="2600">
                <a:latin typeface="Cambria" panose="02040503050406030204" pitchFamily="18" charset="0"/>
                <a:ea typeface="Cambria" panose="02040503050406030204" pitchFamily="18" charset="0"/>
              </a:rPr>
              <a:t>Sample Installation -LNVA</a:t>
            </a:r>
          </a:p>
        </p:txBody>
      </p:sp>
      <p:pic>
        <p:nvPicPr>
          <p:cNvPr id="4" name="Picture Placeholder 4">
            <a:extLst>
              <a:ext uri="{FF2B5EF4-FFF2-40B4-BE49-F238E27FC236}">
                <a16:creationId xmlns:a16="http://schemas.microsoft.com/office/drawing/2014/main" id="{385A66AC-B7A2-4BD8-A863-7B0EF2CF53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3602" b="-3"/>
          <a:stretch/>
        </p:blipFill>
        <p:spPr>
          <a:xfrm rot="5400000">
            <a:off x="-15642" y="88965"/>
            <a:ext cx="3983944" cy="3911178"/>
          </a:xfrm>
          <a:prstGeom prst="rect">
            <a:avLst/>
          </a:prstGeom>
        </p:spPr>
      </p:pic>
      <p:pic>
        <p:nvPicPr>
          <p:cNvPr id="6" name="Picture Placeholder 7">
            <a:extLst>
              <a:ext uri="{FF2B5EF4-FFF2-40B4-BE49-F238E27FC236}">
                <a16:creationId xmlns:a16="http://schemas.microsoft.com/office/drawing/2014/main" id="{2468A492-02E9-4BA8-A3D0-DBD0D8D49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74" r="20128" b="-3"/>
          <a:stretch/>
        </p:blipFill>
        <p:spPr>
          <a:xfrm rot="5400000">
            <a:off x="2480537" y="2102330"/>
            <a:ext cx="1917238" cy="1882220"/>
          </a:xfrm>
          <a:prstGeom prst="rect">
            <a:avLst/>
          </a:prstGeom>
        </p:spPr>
      </p:pic>
      <p:sp>
        <p:nvSpPr>
          <p:cNvPr id="3" name="Content Placeholder 2">
            <a:extLst>
              <a:ext uri="{FF2B5EF4-FFF2-40B4-BE49-F238E27FC236}">
                <a16:creationId xmlns:a16="http://schemas.microsoft.com/office/drawing/2014/main" id="{A5BB53B6-3CEA-4C66-86B1-654E3BD237CD}"/>
              </a:ext>
            </a:extLst>
          </p:cNvPr>
          <p:cNvSpPr>
            <a:spLocks noGrp="1"/>
          </p:cNvSpPr>
          <p:nvPr>
            <p:ph idx="1"/>
          </p:nvPr>
        </p:nvSpPr>
        <p:spPr>
          <a:xfrm>
            <a:off x="3639689" y="4705240"/>
            <a:ext cx="4754307" cy="1645920"/>
          </a:xfrm>
        </p:spPr>
        <p:txBody>
          <a:bodyPr anchor="ctr">
            <a:normAutofit/>
          </a:bodyPr>
          <a:lstStyle/>
          <a:p>
            <a:r>
              <a:rPr lang="en-US" sz="1800">
                <a:latin typeface="Cambria" panose="02040503050406030204" pitchFamily="18" charset="0"/>
                <a:ea typeface="Cambria" panose="02040503050406030204" pitchFamily="18" charset="0"/>
              </a:rPr>
              <a:t>1.5” Galvanized pipe with Pressure Sensor inside the Junction Box</a:t>
            </a:r>
          </a:p>
          <a:p>
            <a:r>
              <a:rPr lang="en-US" sz="1800">
                <a:latin typeface="Cambria" panose="02040503050406030204" pitchFamily="18" charset="0"/>
                <a:ea typeface="Cambria" panose="02040503050406030204" pitchFamily="18" charset="0"/>
              </a:rPr>
              <a:t>The pipe is anchored to the pedestrian bridge with U clamps and angle plate</a:t>
            </a:r>
          </a:p>
          <a:p>
            <a:endParaRPr lang="en-US" sz="1800">
              <a:latin typeface="Cambria" panose="02040503050406030204" pitchFamily="18" charset="0"/>
              <a:ea typeface="Cambria" panose="02040503050406030204" pitchFamily="18" charset="0"/>
            </a:endParaRPr>
          </a:p>
        </p:txBody>
      </p:sp>
      <p:pic>
        <p:nvPicPr>
          <p:cNvPr id="5" name="Picture Placeholder 5">
            <a:extLst>
              <a:ext uri="{FF2B5EF4-FFF2-40B4-BE49-F238E27FC236}">
                <a16:creationId xmlns:a16="http://schemas.microsoft.com/office/drawing/2014/main" id="{A3BCA8F9-907B-4A90-945F-E0D880A211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3602" b="-3"/>
          <a:stretch/>
        </p:blipFill>
        <p:spPr>
          <a:xfrm rot="5400000">
            <a:off x="2480537" y="127591"/>
            <a:ext cx="1917238" cy="1882220"/>
          </a:xfrm>
          <a:prstGeom prst="rect">
            <a:avLst/>
          </a:prstGeom>
        </p:spPr>
      </p:pic>
      <p:pic>
        <p:nvPicPr>
          <p:cNvPr id="9" name="Picture 8" descr="A picture containing tree, plant&#10;&#10;Description automatically generated">
            <a:extLst>
              <a:ext uri="{FF2B5EF4-FFF2-40B4-BE49-F238E27FC236}">
                <a16:creationId xmlns:a16="http://schemas.microsoft.com/office/drawing/2014/main" id="{9333E20D-02D5-49C6-81F0-340137D011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044105" y="672198"/>
            <a:ext cx="3687586" cy="2765690"/>
          </a:xfrm>
          <a:prstGeom prst="rect">
            <a:avLst/>
          </a:prstGeom>
        </p:spPr>
      </p:pic>
      <p:pic>
        <p:nvPicPr>
          <p:cNvPr id="10" name="Picture 9" descr="A picture containing engineering drawing&#10;&#10;Description automatically generated">
            <a:extLst>
              <a:ext uri="{FF2B5EF4-FFF2-40B4-BE49-F238E27FC236}">
                <a16:creationId xmlns:a16="http://schemas.microsoft.com/office/drawing/2014/main" id="{569FF322-6F2A-4DB6-9C3C-444CC69C37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984926" y="696304"/>
            <a:ext cx="3595331" cy="2696498"/>
          </a:xfrm>
          <a:prstGeom prst="rect">
            <a:avLst/>
          </a:prstGeom>
        </p:spPr>
      </p:pic>
      <p:pic>
        <p:nvPicPr>
          <p:cNvPr id="8" name="Picture 7" descr="A picture containing tree, outdoor&#10;&#10;Description automatically generated">
            <a:extLst>
              <a:ext uri="{FF2B5EF4-FFF2-40B4-BE49-F238E27FC236}">
                <a16:creationId xmlns:a16="http://schemas.microsoft.com/office/drawing/2014/main" id="{06BE42F3-8AC9-4DCA-A7E0-B05803969E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740885" y="3395195"/>
            <a:ext cx="3920426" cy="2940320"/>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3D48C5E2-7C39-48D5-907B-7FF31A696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150548" y="4804859"/>
            <a:ext cx="2309382" cy="1732037"/>
          </a:xfrm>
          <a:prstGeom prst="rect">
            <a:avLst/>
          </a:prstGeom>
        </p:spPr>
      </p:pic>
      <p:sp>
        <p:nvSpPr>
          <p:cNvPr id="11" name="Slide Number Placeholder 10">
            <a:extLst>
              <a:ext uri="{FF2B5EF4-FFF2-40B4-BE49-F238E27FC236}">
                <a16:creationId xmlns:a16="http://schemas.microsoft.com/office/drawing/2014/main" id="{CA0F5FC7-82F6-40AE-9698-FDBD2FEDE464}"/>
              </a:ext>
            </a:extLst>
          </p:cNvPr>
          <p:cNvSpPr>
            <a:spLocks noGrp="1"/>
          </p:cNvSpPr>
          <p:nvPr>
            <p:ph type="sldNum" sz="quarter" idx="12"/>
          </p:nvPr>
        </p:nvSpPr>
        <p:spPr/>
        <p:txBody>
          <a:bodyPr/>
          <a:lstStyle/>
          <a:p>
            <a:fld id="{DE1EA915-905D-4CD6-959B-DA92B9A04EB4}" type="slidenum">
              <a:rPr lang="en-US" smtClean="0"/>
              <a:t>10</a:t>
            </a:fld>
            <a:endParaRPr lang="en-US"/>
          </a:p>
        </p:txBody>
      </p:sp>
    </p:spTree>
    <p:extLst>
      <p:ext uri="{BB962C8B-B14F-4D97-AF65-F5344CB8AC3E}">
        <p14:creationId xmlns:p14="http://schemas.microsoft.com/office/powerpoint/2010/main" val="2442585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3062723-6941-4ABE-8146-AC6FA530B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DB2C824-C506-46F2-BA21-918219A848EC}"/>
              </a:ext>
            </a:extLst>
          </p:cNvPr>
          <p:cNvSpPr>
            <a:spLocks noGrp="1"/>
          </p:cNvSpPr>
          <p:nvPr>
            <p:ph type="title"/>
          </p:nvPr>
        </p:nvSpPr>
        <p:spPr>
          <a:xfrm>
            <a:off x="838200" y="4440602"/>
            <a:ext cx="3093720" cy="1645920"/>
          </a:xfrm>
        </p:spPr>
        <p:txBody>
          <a:bodyPr>
            <a:normAutofit/>
          </a:bodyPr>
          <a:lstStyle/>
          <a:p>
            <a:r>
              <a:rPr lang="en-US" sz="2600">
                <a:latin typeface="Cambria" panose="02040503050406030204" pitchFamily="18" charset="0"/>
                <a:ea typeface="Cambria" panose="02040503050406030204" pitchFamily="18" charset="0"/>
              </a:rPr>
              <a:t>Sample Installation</a:t>
            </a:r>
            <a:br>
              <a:rPr lang="en-US" sz="2600">
                <a:latin typeface="Cambria" panose="02040503050406030204" pitchFamily="18" charset="0"/>
                <a:ea typeface="Cambria" panose="02040503050406030204" pitchFamily="18" charset="0"/>
              </a:rPr>
            </a:br>
            <a:r>
              <a:rPr lang="en-US" sz="2600">
                <a:latin typeface="Cambria" panose="02040503050406030204" pitchFamily="18" charset="0"/>
                <a:ea typeface="Cambria" panose="02040503050406030204" pitchFamily="18" charset="0"/>
              </a:rPr>
              <a:t>Newton County</a:t>
            </a:r>
          </a:p>
        </p:txBody>
      </p:sp>
      <p:pic>
        <p:nvPicPr>
          <p:cNvPr id="17" name="Picture 16" descr="A picture containing tree, outdoor, grass, forest&#10;&#10;Description automatically generated">
            <a:extLst>
              <a:ext uri="{FF2B5EF4-FFF2-40B4-BE49-F238E27FC236}">
                <a16:creationId xmlns:a16="http://schemas.microsoft.com/office/drawing/2014/main" id="{377C1846-0506-49FF-B943-FCEF16CE9CD6}"/>
              </a:ext>
            </a:extLst>
          </p:cNvPr>
          <p:cNvPicPr>
            <a:picLocks noChangeAspect="1"/>
          </p:cNvPicPr>
          <p:nvPr/>
        </p:nvPicPr>
        <p:blipFill rotWithShape="1">
          <a:blip r:embed="rId2">
            <a:extLst>
              <a:ext uri="{28A0092B-C50C-407E-A947-70E740481C1C}">
                <a14:useLocalDpi xmlns:a14="http://schemas.microsoft.com/office/drawing/2010/main" val="0"/>
              </a:ext>
            </a:extLst>
          </a:blip>
          <a:srcRect l="27564" r="17469" b="-2"/>
          <a:stretch/>
        </p:blipFill>
        <p:spPr>
          <a:xfrm>
            <a:off x="2989747" y="88235"/>
            <a:ext cx="2935224" cy="4005067"/>
          </a:xfrm>
          <a:prstGeom prst="rect">
            <a:avLst/>
          </a:prstGeom>
        </p:spPr>
      </p:pic>
      <p:pic>
        <p:nvPicPr>
          <p:cNvPr id="18" name="Picture 17" descr="A picture containing outdoor&#10;&#10;Description automatically generated">
            <a:extLst>
              <a:ext uri="{FF2B5EF4-FFF2-40B4-BE49-F238E27FC236}">
                <a16:creationId xmlns:a16="http://schemas.microsoft.com/office/drawing/2014/main" id="{73E2D85C-8ACD-46A0-851E-763294FAD595}"/>
              </a:ext>
            </a:extLst>
          </p:cNvPr>
          <p:cNvPicPr>
            <a:picLocks noChangeAspect="1"/>
          </p:cNvPicPr>
          <p:nvPr/>
        </p:nvPicPr>
        <p:blipFill rotWithShape="1">
          <a:blip r:embed="rId3">
            <a:extLst>
              <a:ext uri="{28A0092B-C50C-407E-A947-70E740481C1C}">
                <a14:useLocalDpi xmlns:a14="http://schemas.microsoft.com/office/drawing/2010/main" val="0"/>
              </a:ext>
            </a:extLst>
          </a:blip>
          <a:srcRect t="2283" r="3" b="3"/>
          <a:stretch/>
        </p:blipFill>
        <p:spPr>
          <a:xfrm rot="5400000">
            <a:off x="8535137" y="623154"/>
            <a:ext cx="4005071" cy="2935224"/>
          </a:xfrm>
          <a:prstGeom prst="rect">
            <a:avLst/>
          </a:prstGeom>
        </p:spPr>
      </p:pic>
      <p:pic>
        <p:nvPicPr>
          <p:cNvPr id="16" name="Content Placeholder 3" descr="A picture containing tree, outdoor, building, bridge&#10;&#10;Description automatically generated">
            <a:extLst>
              <a:ext uri="{FF2B5EF4-FFF2-40B4-BE49-F238E27FC236}">
                <a16:creationId xmlns:a16="http://schemas.microsoft.com/office/drawing/2014/main" id="{31069CC4-F546-464F-99EF-021B1B8A8BDB}"/>
              </a:ext>
            </a:extLst>
          </p:cNvPr>
          <p:cNvPicPr>
            <a:picLocks noChangeAspect="1"/>
          </p:cNvPicPr>
          <p:nvPr/>
        </p:nvPicPr>
        <p:blipFill rotWithShape="1">
          <a:blip r:embed="rId4">
            <a:extLst>
              <a:ext uri="{28A0092B-C50C-407E-A947-70E740481C1C}">
                <a14:useLocalDpi xmlns:a14="http://schemas.microsoft.com/office/drawing/2010/main" val="0"/>
              </a:ext>
            </a:extLst>
          </a:blip>
          <a:srcRect l="11694" r="33339" b="-2"/>
          <a:stretch/>
        </p:blipFill>
        <p:spPr>
          <a:xfrm>
            <a:off x="-4815" y="89223"/>
            <a:ext cx="2935224" cy="4005072"/>
          </a:xfrm>
          <a:prstGeom prst="rect">
            <a:avLst/>
          </a:prstGeom>
        </p:spPr>
      </p:pic>
      <p:sp>
        <p:nvSpPr>
          <p:cNvPr id="28" name="Rectangle 27">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112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14">
            <a:extLst>
              <a:ext uri="{FF2B5EF4-FFF2-40B4-BE49-F238E27FC236}">
                <a16:creationId xmlns:a16="http://schemas.microsoft.com/office/drawing/2014/main" id="{74FAC603-4729-4ED4-90C7-65BED97165F8}"/>
              </a:ext>
            </a:extLst>
          </p:cNvPr>
          <p:cNvSpPr>
            <a:spLocks noGrp="1"/>
          </p:cNvSpPr>
          <p:nvPr>
            <p:ph idx="1"/>
          </p:nvPr>
        </p:nvSpPr>
        <p:spPr>
          <a:xfrm>
            <a:off x="4380266" y="4440602"/>
            <a:ext cx="7104188" cy="1645920"/>
          </a:xfrm>
        </p:spPr>
        <p:txBody>
          <a:bodyPr anchor="ctr">
            <a:normAutofit lnSpcReduction="10000"/>
          </a:bodyPr>
          <a:lstStyle/>
          <a:p>
            <a:r>
              <a:rPr lang="en-US" sz="1800">
                <a:latin typeface="Cambria" panose="02040503050406030204" pitchFamily="18" charset="0"/>
                <a:ea typeface="Cambria" panose="02040503050406030204" pitchFamily="18" charset="0"/>
              </a:rPr>
              <a:t>Installed at a decommissioned TxDOT Steel Bridge</a:t>
            </a:r>
          </a:p>
          <a:p>
            <a:r>
              <a:rPr lang="en-US" sz="1800">
                <a:latin typeface="Cambria" panose="02040503050406030204" pitchFamily="18" charset="0"/>
                <a:ea typeface="Cambria" panose="02040503050406030204" pitchFamily="18" charset="0"/>
              </a:rPr>
              <a:t>Flood Node is about 80 ft away from location of Pressure sensor; elevation difference approx. 20 ft</a:t>
            </a:r>
          </a:p>
          <a:p>
            <a:r>
              <a:rPr lang="en-US" sz="1800">
                <a:latin typeface="Cambria" panose="02040503050406030204" pitchFamily="18" charset="0"/>
                <a:ea typeface="Cambria" panose="02040503050406030204" pitchFamily="18" charset="0"/>
              </a:rPr>
              <a:t>1” Rigid Conduit is buried underground</a:t>
            </a:r>
          </a:p>
          <a:p>
            <a:r>
              <a:rPr lang="en-US" sz="1800">
                <a:latin typeface="Cambria" panose="02040503050406030204" pitchFamily="18" charset="0"/>
                <a:ea typeface="Cambria" panose="02040503050406030204" pitchFamily="18" charset="0"/>
              </a:rPr>
              <a:t>Node is placed for maximum exposure to sunlight</a:t>
            </a:r>
            <a:endParaRPr lang="en-US" sz="1400">
              <a:latin typeface="Cambria" panose="02040503050406030204" pitchFamily="18" charset="0"/>
              <a:ea typeface="Cambria" panose="02040503050406030204" pitchFamily="18" charset="0"/>
            </a:endParaRPr>
          </a:p>
          <a:p>
            <a:endParaRPr lang="en-US" sz="1800">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BDC67F16-223C-4A19-B192-F0F870B24B74}"/>
              </a:ext>
            </a:extLst>
          </p:cNvPr>
          <p:cNvPicPr>
            <a:picLocks noChangeAspect="1"/>
          </p:cNvPicPr>
          <p:nvPr/>
        </p:nvPicPr>
        <p:blipFill>
          <a:blip r:embed="rId5"/>
          <a:stretch>
            <a:fillRect/>
          </a:stretch>
        </p:blipFill>
        <p:spPr>
          <a:xfrm>
            <a:off x="6014717" y="88230"/>
            <a:ext cx="2934837" cy="4079310"/>
          </a:xfrm>
          <a:prstGeom prst="rect">
            <a:avLst/>
          </a:prstGeom>
        </p:spPr>
      </p:pic>
      <p:sp>
        <p:nvSpPr>
          <p:cNvPr id="3" name="Slide Number Placeholder 2">
            <a:extLst>
              <a:ext uri="{FF2B5EF4-FFF2-40B4-BE49-F238E27FC236}">
                <a16:creationId xmlns:a16="http://schemas.microsoft.com/office/drawing/2014/main" id="{79D27816-A1A5-4D60-AF4C-3FDAA64EF6F0}"/>
              </a:ext>
            </a:extLst>
          </p:cNvPr>
          <p:cNvSpPr>
            <a:spLocks noGrp="1"/>
          </p:cNvSpPr>
          <p:nvPr>
            <p:ph type="sldNum" sz="quarter" idx="12"/>
          </p:nvPr>
        </p:nvSpPr>
        <p:spPr/>
        <p:txBody>
          <a:bodyPr/>
          <a:lstStyle/>
          <a:p>
            <a:fld id="{DE1EA915-905D-4CD6-959B-DA92B9A04EB4}" type="slidenum">
              <a:rPr lang="en-US" smtClean="0"/>
              <a:t>11</a:t>
            </a:fld>
            <a:endParaRPr lang="en-US"/>
          </a:p>
        </p:txBody>
      </p:sp>
    </p:spTree>
    <p:extLst>
      <p:ext uri="{BB962C8B-B14F-4D97-AF65-F5344CB8AC3E}">
        <p14:creationId xmlns:p14="http://schemas.microsoft.com/office/powerpoint/2010/main" val="144416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2D9DB-9B30-4680-8960-A91A04675F2F}"/>
              </a:ext>
            </a:extLst>
          </p:cNvPr>
          <p:cNvSpPr>
            <a:spLocks noGrp="1"/>
          </p:cNvSpPr>
          <p:nvPr>
            <p:ph type="title"/>
          </p:nvPr>
        </p:nvSpPr>
        <p:spPr>
          <a:xfrm>
            <a:off x="479981" y="-188540"/>
            <a:ext cx="10515600" cy="1325563"/>
          </a:xfrm>
        </p:spPr>
        <p:txBody>
          <a:bodyPr>
            <a:normAutofit/>
          </a:bodyPr>
          <a:lstStyle/>
          <a:p>
            <a:r>
              <a:rPr lang="en-US" sz="4000">
                <a:latin typeface="Cambria" panose="02040503050406030204" pitchFamily="18" charset="0"/>
                <a:ea typeface="Cambria" panose="02040503050406030204" pitchFamily="18" charset="0"/>
              </a:rPr>
              <a:t>Data Display - Intellisense</a:t>
            </a:r>
          </a:p>
        </p:txBody>
      </p:sp>
      <p:pic>
        <p:nvPicPr>
          <p:cNvPr id="15" name="Picture 14">
            <a:extLst>
              <a:ext uri="{FF2B5EF4-FFF2-40B4-BE49-F238E27FC236}">
                <a16:creationId xmlns:a16="http://schemas.microsoft.com/office/drawing/2014/main" id="{A9779391-1DFA-43BD-9516-C67D4F688584}"/>
              </a:ext>
            </a:extLst>
          </p:cNvPr>
          <p:cNvPicPr>
            <a:picLocks noChangeAspect="1"/>
          </p:cNvPicPr>
          <p:nvPr/>
        </p:nvPicPr>
        <p:blipFill>
          <a:blip r:embed="rId2"/>
          <a:stretch>
            <a:fillRect/>
          </a:stretch>
        </p:blipFill>
        <p:spPr>
          <a:xfrm>
            <a:off x="8409079" y="500981"/>
            <a:ext cx="3734348" cy="5943600"/>
          </a:xfrm>
          <a:prstGeom prst="rect">
            <a:avLst/>
          </a:prstGeom>
        </p:spPr>
      </p:pic>
      <p:pic>
        <p:nvPicPr>
          <p:cNvPr id="21" name="Picture 20">
            <a:extLst>
              <a:ext uri="{FF2B5EF4-FFF2-40B4-BE49-F238E27FC236}">
                <a16:creationId xmlns:a16="http://schemas.microsoft.com/office/drawing/2014/main" id="{0DA9BB38-78D3-453B-8915-8833ABA271FD}"/>
              </a:ext>
            </a:extLst>
          </p:cNvPr>
          <p:cNvPicPr>
            <a:picLocks noChangeAspect="1"/>
          </p:cNvPicPr>
          <p:nvPr/>
        </p:nvPicPr>
        <p:blipFill>
          <a:blip r:embed="rId3"/>
          <a:stretch>
            <a:fillRect/>
          </a:stretch>
        </p:blipFill>
        <p:spPr>
          <a:xfrm>
            <a:off x="4701523" y="739834"/>
            <a:ext cx="3538067" cy="2376427"/>
          </a:xfrm>
          <a:prstGeom prst="rect">
            <a:avLst/>
          </a:prstGeom>
        </p:spPr>
      </p:pic>
      <p:pic>
        <p:nvPicPr>
          <p:cNvPr id="24" name="Picture 23">
            <a:extLst>
              <a:ext uri="{FF2B5EF4-FFF2-40B4-BE49-F238E27FC236}">
                <a16:creationId xmlns:a16="http://schemas.microsoft.com/office/drawing/2014/main" id="{FC1CDFF2-F9CF-4CCD-908B-88A24DD4A9D2}"/>
              </a:ext>
            </a:extLst>
          </p:cNvPr>
          <p:cNvPicPr>
            <a:picLocks noChangeAspect="1"/>
          </p:cNvPicPr>
          <p:nvPr/>
        </p:nvPicPr>
        <p:blipFill>
          <a:blip r:embed="rId4"/>
          <a:stretch>
            <a:fillRect/>
          </a:stretch>
        </p:blipFill>
        <p:spPr>
          <a:xfrm>
            <a:off x="4701523" y="3167459"/>
            <a:ext cx="3538067" cy="3262716"/>
          </a:xfrm>
          <a:prstGeom prst="rect">
            <a:avLst/>
          </a:prstGeom>
        </p:spPr>
      </p:pic>
      <p:sp>
        <p:nvSpPr>
          <p:cNvPr id="3" name="Slide Number Placeholder 2">
            <a:extLst>
              <a:ext uri="{FF2B5EF4-FFF2-40B4-BE49-F238E27FC236}">
                <a16:creationId xmlns:a16="http://schemas.microsoft.com/office/drawing/2014/main" id="{33DF68AB-020F-481B-BF3A-1E3DF580C006}"/>
              </a:ext>
            </a:extLst>
          </p:cNvPr>
          <p:cNvSpPr>
            <a:spLocks noGrp="1"/>
          </p:cNvSpPr>
          <p:nvPr>
            <p:ph type="sldNum" sz="quarter" idx="12"/>
          </p:nvPr>
        </p:nvSpPr>
        <p:spPr/>
        <p:txBody>
          <a:bodyPr/>
          <a:lstStyle/>
          <a:p>
            <a:fld id="{DE1EA915-905D-4CD6-959B-DA92B9A04EB4}" type="slidenum">
              <a:rPr lang="en-US" smtClean="0"/>
              <a:t>12</a:t>
            </a:fld>
            <a:endParaRPr lang="en-US"/>
          </a:p>
        </p:txBody>
      </p:sp>
      <p:pic>
        <p:nvPicPr>
          <p:cNvPr id="5" name="Picture 4">
            <a:extLst>
              <a:ext uri="{FF2B5EF4-FFF2-40B4-BE49-F238E27FC236}">
                <a16:creationId xmlns:a16="http://schemas.microsoft.com/office/drawing/2014/main" id="{C04753A8-87AC-48AD-BD3D-E7AD4E97DCA8}"/>
              </a:ext>
            </a:extLst>
          </p:cNvPr>
          <p:cNvPicPr>
            <a:picLocks noChangeAspect="1"/>
          </p:cNvPicPr>
          <p:nvPr/>
        </p:nvPicPr>
        <p:blipFill rotWithShape="1">
          <a:blip r:embed="rId5"/>
          <a:srcRect r="5044"/>
          <a:stretch/>
        </p:blipFill>
        <p:spPr>
          <a:xfrm>
            <a:off x="-60221" y="925453"/>
            <a:ext cx="4725198" cy="4209255"/>
          </a:xfrm>
          <a:prstGeom prst="rect">
            <a:avLst/>
          </a:prstGeom>
        </p:spPr>
      </p:pic>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DC56AC49-C104-4863-BDC1-D192EC9A7D8F}"/>
                  </a:ext>
                </a:extLst>
              </p14:cNvPr>
              <p14:cNvContentPartPr/>
              <p14:nvPr/>
            </p14:nvContentPartPr>
            <p14:xfrm>
              <a:off x="10995368" y="1820109"/>
              <a:ext cx="762000" cy="104775"/>
            </p14:xfrm>
          </p:contentPart>
        </mc:Choice>
        <mc:Fallback xmlns="">
          <p:pic>
            <p:nvPicPr>
              <p:cNvPr id="4" name="Ink 3">
                <a:extLst>
                  <a:ext uri="{FF2B5EF4-FFF2-40B4-BE49-F238E27FC236}">
                    <a16:creationId xmlns:a16="http://schemas.microsoft.com/office/drawing/2014/main" id="{DC56AC49-C104-4863-BDC1-D192EC9A7D8F}"/>
                  </a:ext>
                </a:extLst>
              </p:cNvPr>
              <p:cNvPicPr/>
              <p:nvPr/>
            </p:nvPicPr>
            <p:blipFill>
              <a:blip r:embed="rId7"/>
              <a:stretch>
                <a:fillRect/>
              </a:stretch>
            </p:blipFill>
            <p:spPr>
              <a:xfrm>
                <a:off x="10977405" y="1802470"/>
                <a:ext cx="797567" cy="1397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62E14944-6BB8-4D73-B176-A180349B530B}"/>
                  </a:ext>
                </a:extLst>
              </p14:cNvPr>
              <p14:cNvContentPartPr/>
              <p14:nvPr/>
            </p14:nvContentPartPr>
            <p14:xfrm>
              <a:off x="11664558" y="1867828"/>
              <a:ext cx="57150" cy="9525"/>
            </p14:xfrm>
          </p:contentPart>
        </mc:Choice>
        <mc:Fallback xmlns="">
          <p:pic>
            <p:nvPicPr>
              <p:cNvPr id="6" name="Ink 5">
                <a:extLst>
                  <a:ext uri="{FF2B5EF4-FFF2-40B4-BE49-F238E27FC236}">
                    <a16:creationId xmlns:a16="http://schemas.microsoft.com/office/drawing/2014/main" id="{62E14944-6BB8-4D73-B176-A180349B530B}"/>
                  </a:ext>
                </a:extLst>
              </p:cNvPr>
              <p:cNvPicPr/>
              <p:nvPr/>
            </p:nvPicPr>
            <p:blipFill>
              <a:blip r:embed="rId9"/>
              <a:stretch>
                <a:fillRect/>
              </a:stretch>
            </p:blipFill>
            <p:spPr>
              <a:xfrm>
                <a:off x="11645889" y="1391578"/>
                <a:ext cx="94869"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06F1C3D5-25FD-48E6-AA96-6FEBE5A8F827}"/>
                  </a:ext>
                </a:extLst>
              </p14:cNvPr>
              <p14:cNvContentPartPr/>
              <p14:nvPr/>
            </p14:nvContentPartPr>
            <p14:xfrm>
              <a:off x="11633960" y="1857635"/>
              <a:ext cx="104775" cy="57150"/>
            </p14:xfrm>
          </p:contentPart>
        </mc:Choice>
        <mc:Fallback xmlns="">
          <p:pic>
            <p:nvPicPr>
              <p:cNvPr id="7" name="Ink 6">
                <a:extLst>
                  <a:ext uri="{FF2B5EF4-FFF2-40B4-BE49-F238E27FC236}">
                    <a16:creationId xmlns:a16="http://schemas.microsoft.com/office/drawing/2014/main" id="{06F1C3D5-25FD-48E6-AA96-6FEBE5A8F827}"/>
                  </a:ext>
                </a:extLst>
              </p:cNvPr>
              <p:cNvPicPr/>
              <p:nvPr/>
            </p:nvPicPr>
            <p:blipFill>
              <a:blip r:embed="rId11"/>
              <a:stretch>
                <a:fillRect/>
              </a:stretch>
            </p:blipFill>
            <p:spPr>
              <a:xfrm>
                <a:off x="11616378" y="1839776"/>
                <a:ext cx="140298" cy="9251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80EA702F-F22C-486C-A482-3DD9E5609D8B}"/>
                  </a:ext>
                </a:extLst>
              </p14:cNvPr>
              <p14:cNvContentPartPr/>
              <p14:nvPr/>
            </p14:nvContentPartPr>
            <p14:xfrm>
              <a:off x="11115392" y="1877121"/>
              <a:ext cx="600075" cy="47625"/>
            </p14:xfrm>
          </p:contentPart>
        </mc:Choice>
        <mc:Fallback xmlns="">
          <p:pic>
            <p:nvPicPr>
              <p:cNvPr id="9" name="Ink 8">
                <a:extLst>
                  <a:ext uri="{FF2B5EF4-FFF2-40B4-BE49-F238E27FC236}">
                    <a16:creationId xmlns:a16="http://schemas.microsoft.com/office/drawing/2014/main" id="{80EA702F-F22C-486C-A482-3DD9E5609D8B}"/>
                  </a:ext>
                </a:extLst>
              </p:cNvPr>
              <p:cNvPicPr/>
              <p:nvPr/>
            </p:nvPicPr>
            <p:blipFill>
              <a:blip r:embed="rId13"/>
              <a:stretch>
                <a:fillRect/>
              </a:stretch>
            </p:blipFill>
            <p:spPr>
              <a:xfrm>
                <a:off x="11097307" y="1859575"/>
                <a:ext cx="635884" cy="8307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14068114-B2B3-422C-A653-9C492461D9A4}"/>
                  </a:ext>
                </a:extLst>
              </p14:cNvPr>
              <p14:cNvContentPartPr/>
              <p14:nvPr/>
            </p14:nvContentPartPr>
            <p14:xfrm>
              <a:off x="11132560" y="1895706"/>
              <a:ext cx="9525" cy="9525"/>
            </p14:xfrm>
          </p:contentPart>
        </mc:Choice>
        <mc:Fallback xmlns="">
          <p:pic>
            <p:nvPicPr>
              <p:cNvPr id="10" name="Ink 9">
                <a:extLst>
                  <a:ext uri="{FF2B5EF4-FFF2-40B4-BE49-F238E27FC236}">
                    <a16:creationId xmlns:a16="http://schemas.microsoft.com/office/drawing/2014/main" id="{14068114-B2B3-422C-A653-9C492461D9A4}"/>
                  </a:ext>
                </a:extLst>
              </p:cNvPr>
              <p:cNvPicPr/>
              <p:nvPr/>
            </p:nvPicPr>
            <p:blipFill>
              <a:blip r:embed="rId15"/>
              <a:stretch>
                <a:fillRect/>
              </a:stretch>
            </p:blipFill>
            <p:spPr>
              <a:xfrm>
                <a:off x="11114921" y="1428981"/>
                <a:ext cx="44450"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9CD41B82-B95B-4A7A-99CE-DC64903CB940}"/>
                  </a:ext>
                </a:extLst>
              </p14:cNvPr>
              <p14:cNvContentPartPr/>
              <p14:nvPr/>
            </p14:nvContentPartPr>
            <p14:xfrm>
              <a:off x="11160511" y="1882733"/>
              <a:ext cx="28575" cy="9525"/>
            </p14:xfrm>
          </p:contentPart>
        </mc:Choice>
        <mc:Fallback xmlns="">
          <p:pic>
            <p:nvPicPr>
              <p:cNvPr id="11" name="Ink 10">
                <a:extLst>
                  <a:ext uri="{FF2B5EF4-FFF2-40B4-BE49-F238E27FC236}">
                    <a16:creationId xmlns:a16="http://schemas.microsoft.com/office/drawing/2014/main" id="{9CD41B82-B95B-4A7A-99CE-DC64903CB940}"/>
                  </a:ext>
                </a:extLst>
              </p:cNvPr>
              <p:cNvPicPr/>
              <p:nvPr/>
            </p:nvPicPr>
            <p:blipFill>
              <a:blip r:embed="rId17"/>
              <a:stretch>
                <a:fillRect/>
              </a:stretch>
            </p:blipFill>
            <p:spPr>
              <a:xfrm>
                <a:off x="11143225" y="1840303"/>
                <a:ext cx="63500" cy="9525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28655DF0-356A-40FA-97F3-6519755773AF}"/>
                  </a:ext>
                </a:extLst>
              </p14:cNvPr>
              <p14:cNvContentPartPr/>
              <p14:nvPr/>
            </p14:nvContentPartPr>
            <p14:xfrm>
              <a:off x="11000294" y="2025095"/>
              <a:ext cx="247650" cy="95250"/>
            </p14:xfrm>
          </p:contentPart>
        </mc:Choice>
        <mc:Fallback xmlns="">
          <p:pic>
            <p:nvPicPr>
              <p:cNvPr id="12" name="Ink 11">
                <a:extLst>
                  <a:ext uri="{FF2B5EF4-FFF2-40B4-BE49-F238E27FC236}">
                    <a16:creationId xmlns:a16="http://schemas.microsoft.com/office/drawing/2014/main" id="{28655DF0-356A-40FA-97F3-6519755773AF}"/>
                  </a:ext>
                </a:extLst>
              </p:cNvPr>
              <p:cNvPicPr/>
              <p:nvPr/>
            </p:nvPicPr>
            <p:blipFill>
              <a:blip r:embed="rId19"/>
              <a:stretch>
                <a:fillRect/>
              </a:stretch>
            </p:blipFill>
            <p:spPr>
              <a:xfrm>
                <a:off x="10982322" y="2006987"/>
                <a:ext cx="283234" cy="131105"/>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187C8764-10DB-434D-96E1-B761CEA3C2DF}"/>
                  </a:ext>
                </a:extLst>
              </p14:cNvPr>
              <p14:cNvContentPartPr/>
              <p14:nvPr/>
            </p14:nvContentPartPr>
            <p14:xfrm>
              <a:off x="11001392" y="1852722"/>
              <a:ext cx="28575" cy="85725"/>
            </p14:xfrm>
          </p:contentPart>
        </mc:Choice>
        <mc:Fallback xmlns="">
          <p:pic>
            <p:nvPicPr>
              <p:cNvPr id="13" name="Ink 12">
                <a:extLst>
                  <a:ext uri="{FF2B5EF4-FFF2-40B4-BE49-F238E27FC236}">
                    <a16:creationId xmlns:a16="http://schemas.microsoft.com/office/drawing/2014/main" id="{187C8764-10DB-434D-96E1-B761CEA3C2DF}"/>
                  </a:ext>
                </a:extLst>
              </p:cNvPr>
              <p:cNvPicPr/>
              <p:nvPr/>
            </p:nvPicPr>
            <p:blipFill>
              <a:blip r:embed="rId21"/>
              <a:stretch>
                <a:fillRect/>
              </a:stretch>
            </p:blipFill>
            <p:spPr>
              <a:xfrm>
                <a:off x="10984317" y="1835508"/>
                <a:ext cx="63074" cy="119808"/>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C480E1FA-C114-4334-B6AD-451CC5BCEC54}"/>
                  </a:ext>
                </a:extLst>
              </p14:cNvPr>
              <p14:cNvContentPartPr/>
              <p14:nvPr/>
            </p14:nvContentPartPr>
            <p14:xfrm>
              <a:off x="11039706" y="1877121"/>
              <a:ext cx="9525" cy="9525"/>
            </p14:xfrm>
          </p:contentPart>
        </mc:Choice>
        <mc:Fallback xmlns="">
          <p:pic>
            <p:nvPicPr>
              <p:cNvPr id="14" name="Ink 13">
                <a:extLst>
                  <a:ext uri="{FF2B5EF4-FFF2-40B4-BE49-F238E27FC236}">
                    <a16:creationId xmlns:a16="http://schemas.microsoft.com/office/drawing/2014/main" id="{C480E1FA-C114-4334-B6AD-451CC5BCEC54}"/>
                  </a:ext>
                </a:extLst>
              </p:cNvPr>
              <p:cNvPicPr/>
              <p:nvPr/>
            </p:nvPicPr>
            <p:blipFill>
              <a:blip r:embed="rId23"/>
              <a:stretch>
                <a:fillRect/>
              </a:stretch>
            </p:blipFill>
            <p:spPr>
              <a:xfrm>
                <a:off x="10572981" y="1410396"/>
                <a:ext cx="952500"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Ink 15">
                <a:extLst>
                  <a:ext uri="{FF2B5EF4-FFF2-40B4-BE49-F238E27FC236}">
                    <a16:creationId xmlns:a16="http://schemas.microsoft.com/office/drawing/2014/main" id="{D7719301-FFED-4BA2-9963-5784418B07DB}"/>
                  </a:ext>
                </a:extLst>
              </p14:cNvPr>
              <p14:cNvContentPartPr/>
              <p14:nvPr/>
            </p14:nvContentPartPr>
            <p14:xfrm>
              <a:off x="11179097" y="1901318"/>
              <a:ext cx="9525" cy="9525"/>
            </p14:xfrm>
          </p:contentPart>
        </mc:Choice>
        <mc:Fallback xmlns="">
          <p:pic>
            <p:nvPicPr>
              <p:cNvPr id="16" name="Ink 15">
                <a:extLst>
                  <a:ext uri="{FF2B5EF4-FFF2-40B4-BE49-F238E27FC236}">
                    <a16:creationId xmlns:a16="http://schemas.microsoft.com/office/drawing/2014/main" id="{D7719301-FFED-4BA2-9963-5784418B07DB}"/>
                  </a:ext>
                </a:extLst>
              </p:cNvPr>
              <p:cNvPicPr/>
              <p:nvPr/>
            </p:nvPicPr>
            <p:blipFill>
              <a:blip r:embed="rId25"/>
              <a:stretch>
                <a:fillRect/>
              </a:stretch>
            </p:blipFill>
            <p:spPr>
              <a:xfrm>
                <a:off x="10712372" y="1858888"/>
                <a:ext cx="952500" cy="9525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 name="Ink 16">
                <a:extLst>
                  <a:ext uri="{FF2B5EF4-FFF2-40B4-BE49-F238E27FC236}">
                    <a16:creationId xmlns:a16="http://schemas.microsoft.com/office/drawing/2014/main" id="{DAA40555-05EB-46CB-9F79-46A654DB544C}"/>
                  </a:ext>
                </a:extLst>
              </p14:cNvPr>
              <p14:cNvContentPartPr/>
              <p14:nvPr/>
            </p14:nvContentPartPr>
            <p14:xfrm>
              <a:off x="11179097" y="1886414"/>
              <a:ext cx="9525" cy="9525"/>
            </p14:xfrm>
          </p:contentPart>
        </mc:Choice>
        <mc:Fallback xmlns="">
          <p:pic>
            <p:nvPicPr>
              <p:cNvPr id="17" name="Ink 16">
                <a:extLst>
                  <a:ext uri="{FF2B5EF4-FFF2-40B4-BE49-F238E27FC236}">
                    <a16:creationId xmlns:a16="http://schemas.microsoft.com/office/drawing/2014/main" id="{DAA40555-05EB-46CB-9F79-46A654DB544C}"/>
                  </a:ext>
                </a:extLst>
              </p:cNvPr>
              <p:cNvPicPr/>
              <p:nvPr/>
            </p:nvPicPr>
            <p:blipFill>
              <a:blip r:embed="rId23"/>
              <a:stretch>
                <a:fillRect/>
              </a:stretch>
            </p:blipFill>
            <p:spPr>
              <a:xfrm>
                <a:off x="10712372" y="1410164"/>
                <a:ext cx="952500"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 name="Ink 17">
                <a:extLst>
                  <a:ext uri="{FF2B5EF4-FFF2-40B4-BE49-F238E27FC236}">
                    <a16:creationId xmlns:a16="http://schemas.microsoft.com/office/drawing/2014/main" id="{562D7D03-262E-4689-87D5-C5F788E24AC3}"/>
                  </a:ext>
                </a:extLst>
              </p14:cNvPr>
              <p14:cNvContentPartPr/>
              <p14:nvPr/>
            </p14:nvContentPartPr>
            <p14:xfrm>
              <a:off x="11039706" y="1914292"/>
              <a:ext cx="9525" cy="9525"/>
            </p14:xfrm>
          </p:contentPart>
        </mc:Choice>
        <mc:Fallback xmlns="">
          <p:pic>
            <p:nvPicPr>
              <p:cNvPr id="18" name="Ink 17">
                <a:extLst>
                  <a:ext uri="{FF2B5EF4-FFF2-40B4-BE49-F238E27FC236}">
                    <a16:creationId xmlns:a16="http://schemas.microsoft.com/office/drawing/2014/main" id="{562D7D03-262E-4689-87D5-C5F788E24AC3}"/>
                  </a:ext>
                </a:extLst>
              </p:cNvPr>
              <p:cNvPicPr/>
              <p:nvPr/>
            </p:nvPicPr>
            <p:blipFill>
              <a:blip r:embed="rId23"/>
              <a:stretch>
                <a:fillRect/>
              </a:stretch>
            </p:blipFill>
            <p:spPr>
              <a:xfrm>
                <a:off x="10572981" y="1447567"/>
                <a:ext cx="952500" cy="952500"/>
              </a:xfrm>
              <a:prstGeom prst="rect">
                <a:avLst/>
              </a:prstGeom>
            </p:spPr>
          </p:pic>
        </mc:Fallback>
      </mc:AlternateContent>
    </p:spTree>
    <p:extLst>
      <p:ext uri="{BB962C8B-B14F-4D97-AF65-F5344CB8AC3E}">
        <p14:creationId xmlns:p14="http://schemas.microsoft.com/office/powerpoint/2010/main" val="1264175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1D0526-D21E-464E-8916-86F217BF688A}"/>
              </a:ext>
            </a:extLst>
          </p:cNvPr>
          <p:cNvPicPr>
            <a:picLocks noChangeAspect="1"/>
          </p:cNvPicPr>
          <p:nvPr/>
        </p:nvPicPr>
        <p:blipFill>
          <a:blip r:embed="rId2"/>
          <a:stretch>
            <a:fillRect/>
          </a:stretch>
        </p:blipFill>
        <p:spPr>
          <a:xfrm>
            <a:off x="490300" y="777383"/>
            <a:ext cx="11099409" cy="5361994"/>
          </a:xfrm>
          <a:prstGeom prst="rect">
            <a:avLst/>
          </a:prstGeom>
        </p:spPr>
      </p:pic>
      <p:sp>
        <p:nvSpPr>
          <p:cNvPr id="2" name="Title 1">
            <a:extLst>
              <a:ext uri="{FF2B5EF4-FFF2-40B4-BE49-F238E27FC236}">
                <a16:creationId xmlns:a16="http://schemas.microsoft.com/office/drawing/2014/main" id="{2EDC87A2-30F3-406A-BDA1-2C2379CA17B3}"/>
              </a:ext>
            </a:extLst>
          </p:cNvPr>
          <p:cNvSpPr>
            <a:spLocks noGrp="1"/>
          </p:cNvSpPr>
          <p:nvPr>
            <p:ph type="title"/>
          </p:nvPr>
        </p:nvSpPr>
        <p:spPr>
          <a:xfrm>
            <a:off x="838200" y="0"/>
            <a:ext cx="10515600" cy="1325563"/>
          </a:xfrm>
        </p:spPr>
        <p:txBody>
          <a:bodyPr/>
          <a:lstStyle/>
          <a:p>
            <a:r>
              <a:rPr lang="en-US">
                <a:latin typeface="Cambria" panose="02040503050406030204" pitchFamily="18" charset="0"/>
                <a:ea typeface="Cambria" panose="02040503050406030204" pitchFamily="18" charset="0"/>
              </a:rPr>
              <a:t>Sample Data Display – Orange County</a:t>
            </a:r>
          </a:p>
        </p:txBody>
      </p:sp>
      <p:pic>
        <p:nvPicPr>
          <p:cNvPr id="6" name="Picture 2">
            <a:extLst>
              <a:ext uri="{FF2B5EF4-FFF2-40B4-BE49-F238E27FC236}">
                <a16:creationId xmlns:a16="http://schemas.microsoft.com/office/drawing/2014/main" id="{C175745B-360F-432D-B212-F840A1276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931" y="3981828"/>
            <a:ext cx="1424630" cy="10684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ree, blurry, highway&#10;&#10;Description automatically generated">
            <a:extLst>
              <a:ext uri="{FF2B5EF4-FFF2-40B4-BE49-F238E27FC236}">
                <a16:creationId xmlns:a16="http://schemas.microsoft.com/office/drawing/2014/main" id="{31E2C24A-0B4D-42A0-8460-46074CA8BC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7689" y="1438367"/>
            <a:ext cx="1424630" cy="1068473"/>
          </a:xfrm>
          <a:prstGeom prst="rect">
            <a:avLst/>
          </a:prstGeom>
        </p:spPr>
      </p:pic>
      <p:sp>
        <p:nvSpPr>
          <p:cNvPr id="8" name="TextBox 7">
            <a:extLst>
              <a:ext uri="{FF2B5EF4-FFF2-40B4-BE49-F238E27FC236}">
                <a16:creationId xmlns:a16="http://schemas.microsoft.com/office/drawing/2014/main" id="{278C0C45-6A89-4DCA-8D69-F8A1C60B66AF}"/>
              </a:ext>
            </a:extLst>
          </p:cNvPr>
          <p:cNvSpPr txBox="1"/>
          <p:nvPr/>
        </p:nvSpPr>
        <p:spPr>
          <a:xfrm>
            <a:off x="978877" y="2506840"/>
            <a:ext cx="2316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Before Rain</a:t>
            </a:r>
          </a:p>
        </p:txBody>
      </p:sp>
      <p:sp>
        <p:nvSpPr>
          <p:cNvPr id="9" name="TextBox 8">
            <a:extLst>
              <a:ext uri="{FF2B5EF4-FFF2-40B4-BE49-F238E27FC236}">
                <a16:creationId xmlns:a16="http://schemas.microsoft.com/office/drawing/2014/main" id="{15E40CED-BE4C-4611-AE90-B22AB35A8D34}"/>
              </a:ext>
            </a:extLst>
          </p:cNvPr>
          <p:cNvSpPr txBox="1"/>
          <p:nvPr/>
        </p:nvSpPr>
        <p:spPr>
          <a:xfrm>
            <a:off x="7225566" y="2098182"/>
            <a:ext cx="23164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After Multiple Rain events</a:t>
            </a:r>
          </a:p>
        </p:txBody>
      </p:sp>
      <p:pic>
        <p:nvPicPr>
          <p:cNvPr id="11" name="Picture 10" descr="A bridge over a body of water&#10;&#10;Description automatically generated with low confidence">
            <a:extLst>
              <a:ext uri="{FF2B5EF4-FFF2-40B4-BE49-F238E27FC236}">
                <a16:creationId xmlns:a16="http://schemas.microsoft.com/office/drawing/2014/main" id="{2CC28099-28EE-4BF1-8699-E8F130E1FE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6224" y="1113467"/>
            <a:ext cx="1518137" cy="1138603"/>
          </a:xfrm>
          <a:prstGeom prst="rect">
            <a:avLst/>
          </a:prstGeom>
        </p:spPr>
      </p:pic>
      <p:sp>
        <p:nvSpPr>
          <p:cNvPr id="3" name="Slide Number Placeholder 2">
            <a:extLst>
              <a:ext uri="{FF2B5EF4-FFF2-40B4-BE49-F238E27FC236}">
                <a16:creationId xmlns:a16="http://schemas.microsoft.com/office/drawing/2014/main" id="{B2EA32BB-AA7F-4EB7-904F-0FA3931C426E}"/>
              </a:ext>
            </a:extLst>
          </p:cNvPr>
          <p:cNvSpPr>
            <a:spLocks noGrp="1"/>
          </p:cNvSpPr>
          <p:nvPr>
            <p:ph type="sldNum" sz="quarter" idx="12"/>
          </p:nvPr>
        </p:nvSpPr>
        <p:spPr/>
        <p:txBody>
          <a:bodyPr/>
          <a:lstStyle/>
          <a:p>
            <a:fld id="{DE1EA915-905D-4CD6-959B-DA92B9A04EB4}" type="slidenum">
              <a:rPr lang="en-US" smtClean="0"/>
              <a:t>13</a:t>
            </a:fld>
            <a:endParaRPr lang="en-US"/>
          </a:p>
        </p:txBody>
      </p:sp>
    </p:spTree>
    <p:extLst>
      <p:ext uri="{BB962C8B-B14F-4D97-AF65-F5344CB8AC3E}">
        <p14:creationId xmlns:p14="http://schemas.microsoft.com/office/powerpoint/2010/main" val="573412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CDDAE9-C003-48FE-A763-43AA8DC28CB1}"/>
              </a:ext>
            </a:extLst>
          </p:cNvPr>
          <p:cNvPicPr>
            <a:picLocks noChangeAspect="1"/>
          </p:cNvPicPr>
          <p:nvPr/>
        </p:nvPicPr>
        <p:blipFill rotWithShape="1">
          <a:blip r:embed="rId2"/>
          <a:srcRect l="2720" r="7922"/>
          <a:stretch/>
        </p:blipFill>
        <p:spPr>
          <a:xfrm>
            <a:off x="227767" y="935760"/>
            <a:ext cx="5186580" cy="5507455"/>
          </a:xfrm>
          <a:prstGeom prst="rect">
            <a:avLst/>
          </a:prstGeom>
        </p:spPr>
      </p:pic>
      <p:sp>
        <p:nvSpPr>
          <p:cNvPr id="2" name="Title 1">
            <a:extLst>
              <a:ext uri="{FF2B5EF4-FFF2-40B4-BE49-F238E27FC236}">
                <a16:creationId xmlns:a16="http://schemas.microsoft.com/office/drawing/2014/main" id="{28C0535D-99BE-41D8-834D-5DDA069596E9}"/>
              </a:ext>
            </a:extLst>
          </p:cNvPr>
          <p:cNvSpPr>
            <a:spLocks noGrp="1"/>
          </p:cNvSpPr>
          <p:nvPr>
            <p:ph type="title"/>
          </p:nvPr>
        </p:nvSpPr>
        <p:spPr>
          <a:xfrm>
            <a:off x="599661" y="-16534"/>
            <a:ext cx="10515600" cy="1325563"/>
          </a:xfrm>
        </p:spPr>
        <p:txBody>
          <a:bodyPr>
            <a:normAutofit/>
          </a:bodyPr>
          <a:lstStyle/>
          <a:p>
            <a:r>
              <a:rPr lang="en-US" sz="4000">
                <a:latin typeface="Cambria" panose="02040503050406030204" pitchFamily="18" charset="0"/>
                <a:ea typeface="Cambria" panose="02040503050406030204" pitchFamily="18" charset="0"/>
              </a:rPr>
              <a:t>Data Display - </a:t>
            </a:r>
            <a:r>
              <a:rPr lang="en-US" sz="4000" err="1">
                <a:latin typeface="Cambria" panose="02040503050406030204" pitchFamily="18" charset="0"/>
                <a:ea typeface="Cambria" panose="02040503050406030204" pitchFamily="18" charset="0"/>
              </a:rPr>
              <a:t>OneRain</a:t>
            </a:r>
            <a:endParaRPr lang="en-US" sz="4000">
              <a:latin typeface="Cambria" panose="02040503050406030204" pitchFamily="18" charset="0"/>
              <a:ea typeface="Cambria" panose="02040503050406030204" pitchFamily="18" charset="0"/>
            </a:endParaRPr>
          </a:p>
        </p:txBody>
      </p:sp>
      <p:sp>
        <p:nvSpPr>
          <p:cNvPr id="3" name="Content Placeholder 14">
            <a:extLst>
              <a:ext uri="{FF2B5EF4-FFF2-40B4-BE49-F238E27FC236}">
                <a16:creationId xmlns:a16="http://schemas.microsoft.com/office/drawing/2014/main" id="{1366FF9F-2C14-44BF-A954-B70511158009}"/>
              </a:ext>
            </a:extLst>
          </p:cNvPr>
          <p:cNvSpPr>
            <a:spLocks noGrp="1"/>
          </p:cNvSpPr>
          <p:nvPr>
            <p:ph idx="1"/>
          </p:nvPr>
        </p:nvSpPr>
        <p:spPr>
          <a:xfrm>
            <a:off x="6318192" y="664165"/>
            <a:ext cx="5646041" cy="2577253"/>
          </a:xfrm>
        </p:spPr>
        <p:txBody>
          <a:bodyPr anchor="ctr">
            <a:normAutofit/>
          </a:bodyPr>
          <a:lstStyle/>
          <a:p>
            <a:r>
              <a:rPr lang="en-US" sz="2000" dirty="0">
                <a:latin typeface="Cambria" panose="02040503050406030204" pitchFamily="18" charset="0"/>
                <a:ea typeface="Cambria" panose="02040503050406030204" pitchFamily="18" charset="0"/>
                <a:cs typeface="Calibri"/>
              </a:rPr>
              <a:t>Sensor data pushed onto Sabine River Authority (SRA) </a:t>
            </a:r>
            <a:r>
              <a:rPr lang="en-US" sz="2000" dirty="0" err="1">
                <a:latin typeface="Cambria" panose="02040503050406030204" pitchFamily="18" charset="0"/>
                <a:ea typeface="Cambria" panose="02040503050406030204" pitchFamily="18" charset="0"/>
                <a:cs typeface="Calibri"/>
              </a:rPr>
              <a:t>OneRain</a:t>
            </a:r>
            <a:r>
              <a:rPr lang="en-US" sz="2000" dirty="0">
                <a:latin typeface="Cambria" panose="02040503050406030204" pitchFamily="18" charset="0"/>
                <a:ea typeface="Cambria" panose="02040503050406030204" pitchFamily="18" charset="0"/>
                <a:cs typeface="Calibri"/>
              </a:rPr>
              <a:t> Server.</a:t>
            </a:r>
          </a:p>
          <a:p>
            <a:r>
              <a:rPr lang="en-US" sz="2000" dirty="0">
                <a:latin typeface="Cambria" panose="02040503050406030204" pitchFamily="18" charset="0"/>
                <a:ea typeface="Cambria" panose="02040503050406030204" pitchFamily="18" charset="0"/>
                <a:cs typeface="Calibri"/>
              </a:rPr>
              <a:t>Sensor data is available to the public -  </a:t>
            </a:r>
            <a:r>
              <a:rPr lang="en-US" sz="2000" dirty="0">
                <a:latin typeface="Cambria" panose="02040503050406030204" pitchFamily="18" charset="0"/>
                <a:ea typeface="Cambria" panose="02040503050406030204" pitchFamily="18" charset="0"/>
                <a:cs typeface="Calibri"/>
                <a:hlinkClick r:id="rId3"/>
              </a:rPr>
              <a:t>https://setexasrain.onerain.com/</a:t>
            </a:r>
            <a:r>
              <a:rPr lang="en-US" sz="2000" dirty="0">
                <a:latin typeface="Cambria" panose="02040503050406030204" pitchFamily="18" charset="0"/>
                <a:ea typeface="Cambria" panose="02040503050406030204" pitchFamily="18" charset="0"/>
                <a:cs typeface="Calibri"/>
              </a:rPr>
              <a:t> </a:t>
            </a:r>
          </a:p>
          <a:p>
            <a:r>
              <a:rPr lang="en-US" sz="2000" dirty="0">
                <a:latin typeface="Cambria" panose="02040503050406030204" pitchFamily="18" charset="0"/>
                <a:ea typeface="Cambria" panose="02040503050406030204" pitchFamily="18" charset="0"/>
                <a:cs typeface="Calibri"/>
              </a:rPr>
              <a:t>USGS and Intellisense data is also currently transferred to </a:t>
            </a:r>
            <a:r>
              <a:rPr lang="en-US" sz="2000" dirty="0" err="1">
                <a:latin typeface="Cambria" panose="02040503050406030204" pitchFamily="18" charset="0"/>
                <a:ea typeface="Cambria" panose="02040503050406030204" pitchFamily="18" charset="0"/>
                <a:cs typeface="Calibri"/>
              </a:rPr>
              <a:t>TranStar</a:t>
            </a:r>
            <a:r>
              <a:rPr lang="en-US" sz="2000" dirty="0">
                <a:latin typeface="Cambria" panose="02040503050406030204" pitchFamily="18" charset="0"/>
                <a:ea typeface="Cambria" panose="02040503050406030204" pitchFamily="18" charset="0"/>
                <a:cs typeface="Calibri"/>
              </a:rPr>
              <a:t> Highway flood alert system. </a:t>
            </a:r>
          </a:p>
          <a:p>
            <a:pPr marL="0" indent="0">
              <a:buNone/>
            </a:pPr>
            <a:endParaRPr lang="en-US" sz="2000" dirty="0">
              <a:latin typeface="Cambria" panose="02040503050406030204" pitchFamily="18" charset="0"/>
              <a:ea typeface="Cambria" panose="02040503050406030204" pitchFamily="18" charset="0"/>
              <a:cs typeface="Calibri"/>
            </a:endParaRPr>
          </a:p>
          <a:p>
            <a:endParaRPr lang="en-US" sz="2000" dirty="0">
              <a:latin typeface="Cambria" panose="02040503050406030204" pitchFamily="18" charset="0"/>
              <a:ea typeface="Cambria" panose="02040503050406030204" pitchFamily="18" charset="0"/>
              <a:cs typeface="Calibri"/>
            </a:endParaRPr>
          </a:p>
          <a:p>
            <a:endParaRPr lang="en-US" sz="1800" dirty="0">
              <a:latin typeface="Cambria" panose="020405030504060302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A3A753FC-0AC9-4560-9C7E-C5306DAD4E82}"/>
              </a:ext>
            </a:extLst>
          </p:cNvPr>
          <p:cNvSpPr>
            <a:spLocks noGrp="1"/>
          </p:cNvSpPr>
          <p:nvPr>
            <p:ph type="sldNum" sz="quarter" idx="12"/>
          </p:nvPr>
        </p:nvSpPr>
        <p:spPr/>
        <p:txBody>
          <a:bodyPr/>
          <a:lstStyle/>
          <a:p>
            <a:fld id="{DE1EA915-905D-4CD6-959B-DA92B9A04EB4}" type="slidenum">
              <a:rPr lang="en-US" smtClean="0"/>
              <a:t>14</a:t>
            </a:fld>
            <a:endParaRPr lang="en-US"/>
          </a:p>
        </p:txBody>
      </p:sp>
      <p:pic>
        <p:nvPicPr>
          <p:cNvPr id="10" name="Picture 9">
            <a:extLst>
              <a:ext uri="{FF2B5EF4-FFF2-40B4-BE49-F238E27FC236}">
                <a16:creationId xmlns:a16="http://schemas.microsoft.com/office/drawing/2014/main" id="{827EE80E-5AFA-4E78-A13A-34707CB7EA61}"/>
              </a:ext>
            </a:extLst>
          </p:cNvPr>
          <p:cNvPicPr>
            <a:picLocks noChangeAspect="1"/>
          </p:cNvPicPr>
          <p:nvPr/>
        </p:nvPicPr>
        <p:blipFill>
          <a:blip r:embed="rId4"/>
          <a:stretch>
            <a:fillRect/>
          </a:stretch>
        </p:blipFill>
        <p:spPr>
          <a:xfrm>
            <a:off x="5425237" y="2750823"/>
            <a:ext cx="6766763" cy="3443012"/>
          </a:xfrm>
          <a:prstGeom prst="rect">
            <a:avLst/>
          </a:prstGeom>
        </p:spPr>
      </p:pic>
    </p:spTree>
    <p:extLst>
      <p:ext uri="{BB962C8B-B14F-4D97-AF65-F5344CB8AC3E}">
        <p14:creationId xmlns:p14="http://schemas.microsoft.com/office/powerpoint/2010/main" val="1923546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DD9D5-AFE3-48FC-A337-E357790676C0}"/>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Surveying</a:t>
            </a:r>
          </a:p>
        </p:txBody>
      </p:sp>
      <p:sp>
        <p:nvSpPr>
          <p:cNvPr id="3" name="Content Placeholder 2">
            <a:extLst>
              <a:ext uri="{FF2B5EF4-FFF2-40B4-BE49-F238E27FC236}">
                <a16:creationId xmlns:a16="http://schemas.microsoft.com/office/drawing/2014/main" id="{BA9C637E-5554-432E-8F0E-7A1139777B95}"/>
              </a:ext>
            </a:extLst>
          </p:cNvPr>
          <p:cNvSpPr>
            <a:spLocks noGrp="1"/>
          </p:cNvSpPr>
          <p:nvPr>
            <p:ph idx="1"/>
          </p:nvPr>
        </p:nvSpPr>
        <p:spPr>
          <a:xfrm>
            <a:off x="838200" y="1825625"/>
            <a:ext cx="7214118" cy="4351338"/>
          </a:xfrm>
        </p:spPr>
        <p:txBody>
          <a:bodyPr>
            <a:normAutofit fontScale="92500" lnSpcReduction="10000"/>
          </a:bodyPr>
          <a:lstStyle/>
          <a:p>
            <a:r>
              <a:rPr lang="en-US" dirty="0">
                <a:latin typeface="Cambria" panose="02040503050406030204" pitchFamily="18" charset="0"/>
                <a:ea typeface="Cambria" panose="02040503050406030204" pitchFamily="18" charset="0"/>
              </a:rPr>
              <a:t>More than 53 sites have been surveyed</a:t>
            </a:r>
          </a:p>
          <a:p>
            <a:r>
              <a:rPr lang="en-US" dirty="0">
                <a:latin typeface="Cambria" panose="02040503050406030204" pitchFamily="18" charset="0"/>
                <a:ea typeface="Cambria" panose="02040503050406030204" pitchFamily="18" charset="0"/>
              </a:rPr>
              <a:t>To establish thresholds, key elevations need to be determined</a:t>
            </a:r>
          </a:p>
          <a:p>
            <a:pPr lvl="1"/>
            <a:r>
              <a:rPr lang="en-US" dirty="0">
                <a:latin typeface="Cambria" panose="02040503050406030204" pitchFamily="18" charset="0"/>
                <a:ea typeface="Cambria" panose="02040503050406030204" pitchFamily="18" charset="0"/>
              </a:rPr>
              <a:t>Sensor elevation</a:t>
            </a:r>
          </a:p>
          <a:p>
            <a:pPr lvl="1"/>
            <a:r>
              <a:rPr lang="en-US" dirty="0">
                <a:latin typeface="Cambria" panose="02040503050406030204" pitchFamily="18" charset="0"/>
                <a:ea typeface="Cambria" panose="02040503050406030204" pitchFamily="18" charset="0"/>
              </a:rPr>
              <a:t>Top of ditch</a:t>
            </a:r>
          </a:p>
          <a:p>
            <a:pPr lvl="1"/>
            <a:r>
              <a:rPr lang="en-US" dirty="0">
                <a:latin typeface="Cambria" panose="02040503050406030204" pitchFamily="18" charset="0"/>
                <a:ea typeface="Cambria" panose="02040503050406030204" pitchFamily="18" charset="0"/>
              </a:rPr>
              <a:t>Bottom of ditch</a:t>
            </a:r>
          </a:p>
          <a:p>
            <a:pPr lvl="1"/>
            <a:r>
              <a:rPr lang="en-US" dirty="0">
                <a:latin typeface="Cambria" panose="02040503050406030204" pitchFamily="18" charset="0"/>
                <a:ea typeface="Cambria" panose="02040503050406030204" pitchFamily="18" charset="0"/>
              </a:rPr>
              <a:t>Node elevation</a:t>
            </a:r>
          </a:p>
          <a:p>
            <a:pPr lvl="1"/>
            <a:r>
              <a:rPr lang="en-US" dirty="0">
                <a:latin typeface="Cambria" panose="02040503050406030204" pitchFamily="18" charset="0"/>
                <a:ea typeface="Cambria" panose="02040503050406030204" pitchFamily="18" charset="0"/>
              </a:rPr>
              <a:t>Elevation of surrounding infrastructure </a:t>
            </a:r>
            <a:r>
              <a:rPr lang="en-US" dirty="0" err="1">
                <a:latin typeface="Cambria" panose="02040503050406030204" pitchFamily="18" charset="0"/>
                <a:ea typeface="Cambria" panose="02040503050406030204" pitchFamily="18" charset="0"/>
              </a:rPr>
              <a:t>e.g</a:t>
            </a:r>
            <a:endParaRPr lang="en-US" dirty="0">
              <a:latin typeface="Cambria" panose="02040503050406030204" pitchFamily="18" charset="0"/>
              <a:ea typeface="Cambria" panose="02040503050406030204" pitchFamily="18" charset="0"/>
            </a:endParaRPr>
          </a:p>
          <a:p>
            <a:pPr lvl="2"/>
            <a:r>
              <a:rPr lang="en-US" dirty="0">
                <a:latin typeface="Cambria" panose="02040503050406030204" pitchFamily="18" charset="0"/>
                <a:ea typeface="Cambria" panose="02040503050406030204" pitchFamily="18" charset="0"/>
              </a:rPr>
              <a:t>Edge of pavement</a:t>
            </a:r>
          </a:p>
          <a:p>
            <a:pPr lvl="2"/>
            <a:r>
              <a:rPr lang="en-US" dirty="0">
                <a:latin typeface="Cambria" panose="02040503050406030204" pitchFamily="18" charset="0"/>
                <a:ea typeface="Cambria" panose="02040503050406030204" pitchFamily="18" charset="0"/>
              </a:rPr>
              <a:t>Bottom of bridge deck</a:t>
            </a:r>
          </a:p>
          <a:p>
            <a:r>
              <a:rPr lang="en-US" dirty="0">
                <a:latin typeface="Cambria" panose="02040503050406030204" pitchFamily="18" charset="0"/>
                <a:ea typeface="Cambria" panose="02040503050406030204" pitchFamily="18" charset="0"/>
              </a:rPr>
              <a:t>Trimble Geo7x Handheld Device</a:t>
            </a:r>
          </a:p>
          <a:p>
            <a:r>
              <a:rPr lang="en-US" dirty="0">
                <a:latin typeface="Cambria" panose="02040503050406030204" pitchFamily="18" charset="0"/>
                <a:ea typeface="Cambria" panose="02040503050406030204" pitchFamily="18" charset="0"/>
              </a:rPr>
              <a:t>Trimble Zephyr 3 Rover</a:t>
            </a:r>
          </a:p>
        </p:txBody>
      </p:sp>
      <p:sp>
        <p:nvSpPr>
          <p:cNvPr id="4" name="Slide Number Placeholder 3">
            <a:extLst>
              <a:ext uri="{FF2B5EF4-FFF2-40B4-BE49-F238E27FC236}">
                <a16:creationId xmlns:a16="http://schemas.microsoft.com/office/drawing/2014/main" id="{70F84CEC-C5D8-4AD7-91A3-952B830707BF}"/>
              </a:ext>
            </a:extLst>
          </p:cNvPr>
          <p:cNvSpPr>
            <a:spLocks noGrp="1"/>
          </p:cNvSpPr>
          <p:nvPr>
            <p:ph type="sldNum" sz="quarter" idx="12"/>
          </p:nvPr>
        </p:nvSpPr>
        <p:spPr/>
        <p:txBody>
          <a:bodyPr/>
          <a:lstStyle/>
          <a:p>
            <a:fld id="{DE1EA915-905D-4CD6-959B-DA92B9A04EB4}" type="slidenum">
              <a:rPr lang="en-US" smtClean="0"/>
              <a:t>15</a:t>
            </a:fld>
            <a:endParaRPr lang="en-US"/>
          </a:p>
        </p:txBody>
      </p:sp>
      <p:pic>
        <p:nvPicPr>
          <p:cNvPr id="6" name="Picture 5">
            <a:extLst>
              <a:ext uri="{FF2B5EF4-FFF2-40B4-BE49-F238E27FC236}">
                <a16:creationId xmlns:a16="http://schemas.microsoft.com/office/drawing/2014/main" id="{A00AA5CC-CF0A-450E-BD39-6448F9097C3D}"/>
              </a:ext>
            </a:extLst>
          </p:cNvPr>
          <p:cNvPicPr>
            <a:picLocks noChangeAspect="1"/>
          </p:cNvPicPr>
          <p:nvPr/>
        </p:nvPicPr>
        <p:blipFill rotWithShape="1">
          <a:blip r:embed="rId2"/>
          <a:srcRect l="5747" t="24710" r="5797" b="11266"/>
          <a:stretch/>
        </p:blipFill>
        <p:spPr>
          <a:xfrm>
            <a:off x="5501393" y="-11219"/>
            <a:ext cx="3387012" cy="1597738"/>
          </a:xfrm>
          <a:prstGeom prst="rect">
            <a:avLst/>
          </a:prstGeom>
        </p:spPr>
      </p:pic>
      <p:pic>
        <p:nvPicPr>
          <p:cNvPr id="8" name="Picture 7">
            <a:extLst>
              <a:ext uri="{FF2B5EF4-FFF2-40B4-BE49-F238E27FC236}">
                <a16:creationId xmlns:a16="http://schemas.microsoft.com/office/drawing/2014/main" id="{501C8CB4-4F0A-426B-8D8B-090DAE662B12}"/>
              </a:ext>
            </a:extLst>
          </p:cNvPr>
          <p:cNvPicPr>
            <a:picLocks noChangeAspect="1"/>
          </p:cNvPicPr>
          <p:nvPr/>
        </p:nvPicPr>
        <p:blipFill rotWithShape="1">
          <a:blip r:embed="rId3"/>
          <a:srcRect l="5085" r="3375"/>
          <a:stretch/>
        </p:blipFill>
        <p:spPr>
          <a:xfrm>
            <a:off x="8759092" y="1877701"/>
            <a:ext cx="2164702" cy="4863193"/>
          </a:xfrm>
          <a:prstGeom prst="rect">
            <a:avLst/>
          </a:prstGeom>
        </p:spPr>
      </p:pic>
      <p:sp>
        <p:nvSpPr>
          <p:cNvPr id="5" name="TextBox 4">
            <a:extLst>
              <a:ext uri="{FF2B5EF4-FFF2-40B4-BE49-F238E27FC236}">
                <a16:creationId xmlns:a16="http://schemas.microsoft.com/office/drawing/2014/main" id="{99798A21-BE82-4D0F-8623-D2C5A2AB1DE5}"/>
              </a:ext>
            </a:extLst>
          </p:cNvPr>
          <p:cNvSpPr txBox="1"/>
          <p:nvPr/>
        </p:nvSpPr>
        <p:spPr>
          <a:xfrm>
            <a:off x="6164384" y="1508369"/>
            <a:ext cx="2164702"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External Antenna</a:t>
            </a:r>
          </a:p>
        </p:txBody>
      </p:sp>
      <p:sp>
        <p:nvSpPr>
          <p:cNvPr id="9" name="TextBox 8">
            <a:extLst>
              <a:ext uri="{FF2B5EF4-FFF2-40B4-BE49-F238E27FC236}">
                <a16:creationId xmlns:a16="http://schemas.microsoft.com/office/drawing/2014/main" id="{4DBFD77C-3A2F-4E19-B887-5CDA2F6BB017}"/>
              </a:ext>
            </a:extLst>
          </p:cNvPr>
          <p:cNvSpPr txBox="1"/>
          <p:nvPr/>
        </p:nvSpPr>
        <p:spPr>
          <a:xfrm>
            <a:off x="8679253" y="1487553"/>
            <a:ext cx="2743199"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Trimble Handheld device</a:t>
            </a:r>
          </a:p>
        </p:txBody>
      </p:sp>
    </p:spTree>
    <p:extLst>
      <p:ext uri="{BB962C8B-B14F-4D97-AF65-F5344CB8AC3E}">
        <p14:creationId xmlns:p14="http://schemas.microsoft.com/office/powerpoint/2010/main" val="2772076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865EC-D963-4758-829D-F7695F69A1E6}"/>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Sample Thresholds (Visual Description)</a:t>
            </a:r>
          </a:p>
        </p:txBody>
      </p:sp>
      <p:pic>
        <p:nvPicPr>
          <p:cNvPr id="13" name="Content Placeholder 12" descr="A stop sign on the side of a road&#10;&#10;Description automatically generated">
            <a:extLst>
              <a:ext uri="{FF2B5EF4-FFF2-40B4-BE49-F238E27FC236}">
                <a16:creationId xmlns:a16="http://schemas.microsoft.com/office/drawing/2014/main" id="{D6B028DE-43F3-4E90-9BC6-60F5455A742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19536" y="2121039"/>
            <a:ext cx="5408248" cy="4056186"/>
          </a:xfrm>
        </p:spPr>
      </p:pic>
      <p:sp>
        <p:nvSpPr>
          <p:cNvPr id="10" name="Content Placeholder 9">
            <a:extLst>
              <a:ext uri="{FF2B5EF4-FFF2-40B4-BE49-F238E27FC236}">
                <a16:creationId xmlns:a16="http://schemas.microsoft.com/office/drawing/2014/main" id="{64D5E9C2-525A-4190-9499-F76823C32E71}"/>
              </a:ext>
            </a:extLst>
          </p:cNvPr>
          <p:cNvSpPr>
            <a:spLocks noGrp="1"/>
          </p:cNvSpPr>
          <p:nvPr>
            <p:ph sz="half" idx="2"/>
          </p:nvPr>
        </p:nvSpPr>
        <p:spPr>
          <a:xfrm>
            <a:off x="387221" y="1593056"/>
            <a:ext cx="3802224" cy="4351338"/>
          </a:xfrm>
        </p:spPr>
        <p:txBody>
          <a:bodyPr/>
          <a:lstStyle/>
          <a:p>
            <a:r>
              <a:rPr lang="en-US" dirty="0">
                <a:latin typeface="Cambria" panose="02040503050406030204" pitchFamily="18" charset="0"/>
                <a:ea typeface="Cambria" panose="02040503050406030204" pitchFamily="18" charset="0"/>
              </a:rPr>
              <a:t>3 thresholds </a:t>
            </a:r>
          </a:p>
        </p:txBody>
      </p:sp>
      <p:sp>
        <p:nvSpPr>
          <p:cNvPr id="4" name="Slide Number Placeholder 3">
            <a:extLst>
              <a:ext uri="{FF2B5EF4-FFF2-40B4-BE49-F238E27FC236}">
                <a16:creationId xmlns:a16="http://schemas.microsoft.com/office/drawing/2014/main" id="{C7DFD16B-F29D-4CA8-9316-C1CF25E07D5A}"/>
              </a:ext>
            </a:extLst>
          </p:cNvPr>
          <p:cNvSpPr>
            <a:spLocks noGrp="1"/>
          </p:cNvSpPr>
          <p:nvPr>
            <p:ph type="sldNum" sz="quarter" idx="12"/>
          </p:nvPr>
        </p:nvSpPr>
        <p:spPr/>
        <p:txBody>
          <a:bodyPr/>
          <a:lstStyle/>
          <a:p>
            <a:fld id="{DE1EA915-905D-4CD6-959B-DA92B9A04EB4}" type="slidenum">
              <a:rPr lang="en-US" smtClean="0"/>
              <a:t>16</a:t>
            </a:fld>
            <a:endParaRPr lang="en-US"/>
          </a:p>
        </p:txBody>
      </p:sp>
      <p:sp>
        <p:nvSpPr>
          <p:cNvPr id="9" name="TextBox 8">
            <a:extLst>
              <a:ext uri="{FF2B5EF4-FFF2-40B4-BE49-F238E27FC236}">
                <a16:creationId xmlns:a16="http://schemas.microsoft.com/office/drawing/2014/main" id="{D9B822FB-CC26-4689-B1A1-33D7DB47ED45}"/>
              </a:ext>
            </a:extLst>
          </p:cNvPr>
          <p:cNvSpPr txBox="1"/>
          <p:nvPr/>
        </p:nvSpPr>
        <p:spPr>
          <a:xfrm>
            <a:off x="10486686" y="4514002"/>
            <a:ext cx="765908" cy="600164"/>
          </a:xfrm>
          <a:prstGeom prst="rect">
            <a:avLst/>
          </a:prstGeom>
          <a:solidFill>
            <a:schemeClr val="bg1"/>
          </a:solidFill>
        </p:spPr>
        <p:txBody>
          <a:bodyPr wrap="square" rtlCol="0">
            <a:spAutoFit/>
          </a:bodyPr>
          <a:lstStyle/>
          <a:p>
            <a:r>
              <a:rPr lang="en-US" sz="1100" b="1" dirty="0">
                <a:solidFill>
                  <a:srgbClr val="FF0000"/>
                </a:solidFill>
                <a:latin typeface="Cambria" panose="02040503050406030204" pitchFamily="18" charset="0"/>
                <a:ea typeface="Cambria" panose="02040503050406030204" pitchFamily="18" charset="0"/>
              </a:rPr>
              <a:t>Sensor (Bottom of ditch) </a:t>
            </a:r>
          </a:p>
        </p:txBody>
      </p:sp>
      <p:sp>
        <p:nvSpPr>
          <p:cNvPr id="11" name="TextBox 10">
            <a:extLst>
              <a:ext uri="{FF2B5EF4-FFF2-40B4-BE49-F238E27FC236}">
                <a16:creationId xmlns:a16="http://schemas.microsoft.com/office/drawing/2014/main" id="{47749A94-4A0A-4A43-ADEA-9AC7DA38F68C}"/>
              </a:ext>
            </a:extLst>
          </p:cNvPr>
          <p:cNvSpPr txBox="1"/>
          <p:nvPr/>
        </p:nvSpPr>
        <p:spPr>
          <a:xfrm>
            <a:off x="7394329" y="3486846"/>
            <a:ext cx="1637323" cy="430887"/>
          </a:xfrm>
          <a:prstGeom prst="rect">
            <a:avLst/>
          </a:prstGeom>
          <a:solidFill>
            <a:schemeClr val="bg1"/>
          </a:solidFill>
        </p:spPr>
        <p:txBody>
          <a:bodyPr wrap="square" rtlCol="0">
            <a:spAutoFit/>
          </a:bodyPr>
          <a:lstStyle/>
          <a:p>
            <a:r>
              <a:rPr lang="en-US" sz="1100" b="1" dirty="0">
                <a:solidFill>
                  <a:srgbClr val="FF0000"/>
                </a:solidFill>
                <a:latin typeface="Cambria" panose="02040503050406030204" pitchFamily="18" charset="0"/>
                <a:ea typeface="Cambria" panose="02040503050406030204" pitchFamily="18" charset="0"/>
              </a:rPr>
              <a:t>Threshold 1 – Top of drain  </a:t>
            </a:r>
          </a:p>
        </p:txBody>
      </p:sp>
      <p:sp>
        <p:nvSpPr>
          <p:cNvPr id="12" name="TextBox 11">
            <a:extLst>
              <a:ext uri="{FF2B5EF4-FFF2-40B4-BE49-F238E27FC236}">
                <a16:creationId xmlns:a16="http://schemas.microsoft.com/office/drawing/2014/main" id="{1F22811A-D9C1-453F-8132-0F6FB8F8C211}"/>
              </a:ext>
            </a:extLst>
          </p:cNvPr>
          <p:cNvSpPr txBox="1"/>
          <p:nvPr/>
        </p:nvSpPr>
        <p:spPr>
          <a:xfrm>
            <a:off x="7162328" y="4454937"/>
            <a:ext cx="1873999" cy="430887"/>
          </a:xfrm>
          <a:prstGeom prst="rect">
            <a:avLst/>
          </a:prstGeom>
          <a:solidFill>
            <a:schemeClr val="bg1"/>
          </a:solidFill>
        </p:spPr>
        <p:txBody>
          <a:bodyPr wrap="square" rtlCol="0">
            <a:spAutoFit/>
          </a:bodyPr>
          <a:lstStyle/>
          <a:p>
            <a:r>
              <a:rPr lang="en-US" sz="1100" b="1" dirty="0">
                <a:solidFill>
                  <a:srgbClr val="FF0000"/>
                </a:solidFill>
                <a:latin typeface="Cambria" panose="02040503050406030204" pitchFamily="18" charset="0"/>
                <a:ea typeface="Cambria" panose="02040503050406030204" pitchFamily="18" charset="0"/>
              </a:rPr>
              <a:t>Threshold 2 – Top of ditch / edge of pavement  </a:t>
            </a:r>
          </a:p>
        </p:txBody>
      </p:sp>
      <p:sp>
        <p:nvSpPr>
          <p:cNvPr id="14" name="TextBox 13">
            <a:extLst>
              <a:ext uri="{FF2B5EF4-FFF2-40B4-BE49-F238E27FC236}">
                <a16:creationId xmlns:a16="http://schemas.microsoft.com/office/drawing/2014/main" id="{111BB584-4F75-4E8D-8F6F-68C4D0024014}"/>
              </a:ext>
            </a:extLst>
          </p:cNvPr>
          <p:cNvSpPr txBox="1"/>
          <p:nvPr/>
        </p:nvSpPr>
        <p:spPr>
          <a:xfrm>
            <a:off x="10994292" y="2643912"/>
            <a:ext cx="1197708" cy="430887"/>
          </a:xfrm>
          <a:prstGeom prst="rect">
            <a:avLst/>
          </a:prstGeom>
          <a:solidFill>
            <a:schemeClr val="bg1"/>
          </a:solidFill>
        </p:spPr>
        <p:txBody>
          <a:bodyPr wrap="square" rtlCol="0">
            <a:spAutoFit/>
          </a:bodyPr>
          <a:lstStyle/>
          <a:p>
            <a:r>
              <a:rPr lang="en-US" sz="1100" b="1" dirty="0">
                <a:solidFill>
                  <a:srgbClr val="FF0000"/>
                </a:solidFill>
                <a:latin typeface="Cambria" panose="02040503050406030204" pitchFamily="18" charset="0"/>
                <a:ea typeface="Cambria" panose="02040503050406030204" pitchFamily="18" charset="0"/>
              </a:rPr>
              <a:t>Threshold 3 – Node</a:t>
            </a:r>
          </a:p>
        </p:txBody>
      </p:sp>
      <p:cxnSp>
        <p:nvCxnSpPr>
          <p:cNvPr id="7" name="Straight Arrow Connector 6">
            <a:extLst>
              <a:ext uri="{FF2B5EF4-FFF2-40B4-BE49-F238E27FC236}">
                <a16:creationId xmlns:a16="http://schemas.microsoft.com/office/drawing/2014/main" id="{7973CBD2-FBD1-47B5-8399-50080B08F996}"/>
              </a:ext>
            </a:extLst>
          </p:cNvPr>
          <p:cNvCxnSpPr>
            <a:cxnSpLocks/>
          </p:cNvCxnSpPr>
          <p:nvPr/>
        </p:nvCxnSpPr>
        <p:spPr>
          <a:xfrm flipH="1">
            <a:off x="10754639" y="3014622"/>
            <a:ext cx="307568" cy="3054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AA17C22-963C-43B1-A8FB-63DB1F046947}"/>
              </a:ext>
            </a:extLst>
          </p:cNvPr>
          <p:cNvCxnSpPr>
            <a:cxnSpLocks/>
          </p:cNvCxnSpPr>
          <p:nvPr/>
        </p:nvCxnSpPr>
        <p:spPr>
          <a:xfrm flipH="1" flipV="1">
            <a:off x="10332902" y="4295646"/>
            <a:ext cx="307568" cy="1871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12E11D7-AB60-4139-8C5A-F2EDD3B27424}"/>
              </a:ext>
            </a:extLst>
          </p:cNvPr>
          <p:cNvCxnSpPr>
            <a:cxnSpLocks/>
          </p:cNvCxnSpPr>
          <p:nvPr/>
        </p:nvCxnSpPr>
        <p:spPr>
          <a:xfrm flipV="1">
            <a:off x="8977207" y="4272996"/>
            <a:ext cx="420344" cy="2742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0F84C7F-C814-4CBB-BD9D-E11593C6C865}"/>
              </a:ext>
            </a:extLst>
          </p:cNvPr>
          <p:cNvCxnSpPr>
            <a:cxnSpLocks/>
          </p:cNvCxnSpPr>
          <p:nvPr/>
        </p:nvCxnSpPr>
        <p:spPr>
          <a:xfrm>
            <a:off x="8977207" y="3616017"/>
            <a:ext cx="449912" cy="3773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descr="A picture containing grass, outdoor, nature&#10;&#10;Description automatically generated">
            <a:extLst>
              <a:ext uri="{FF2B5EF4-FFF2-40B4-BE49-F238E27FC236}">
                <a16:creationId xmlns:a16="http://schemas.microsoft.com/office/drawing/2014/main" id="{5194BCFD-1741-405A-81A3-02D7E95EBC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44" y="2135121"/>
            <a:ext cx="5408247" cy="4056185"/>
          </a:xfrm>
          <a:prstGeom prst="rect">
            <a:avLst/>
          </a:prstGeom>
        </p:spPr>
      </p:pic>
      <p:sp>
        <p:nvSpPr>
          <p:cNvPr id="30" name="TextBox 29">
            <a:extLst>
              <a:ext uri="{FF2B5EF4-FFF2-40B4-BE49-F238E27FC236}">
                <a16:creationId xmlns:a16="http://schemas.microsoft.com/office/drawing/2014/main" id="{CD6987A7-4C7F-43DF-B7CA-44B51A651741}"/>
              </a:ext>
            </a:extLst>
          </p:cNvPr>
          <p:cNvSpPr txBox="1"/>
          <p:nvPr/>
        </p:nvSpPr>
        <p:spPr>
          <a:xfrm>
            <a:off x="3323374" y="3349336"/>
            <a:ext cx="1187411" cy="430887"/>
          </a:xfrm>
          <a:prstGeom prst="rect">
            <a:avLst/>
          </a:prstGeom>
          <a:solidFill>
            <a:schemeClr val="bg1"/>
          </a:solidFill>
        </p:spPr>
        <p:txBody>
          <a:bodyPr wrap="square" rtlCol="0">
            <a:spAutoFit/>
          </a:bodyPr>
          <a:lstStyle/>
          <a:p>
            <a:r>
              <a:rPr lang="en-US" sz="1100" b="1" dirty="0">
                <a:solidFill>
                  <a:srgbClr val="FF0000"/>
                </a:solidFill>
                <a:latin typeface="Cambria" panose="02040503050406030204" pitchFamily="18" charset="0"/>
                <a:ea typeface="Cambria" panose="02040503050406030204" pitchFamily="18" charset="0"/>
              </a:rPr>
              <a:t>Sensor (Bottom of ditch) </a:t>
            </a:r>
          </a:p>
        </p:txBody>
      </p:sp>
      <p:cxnSp>
        <p:nvCxnSpPr>
          <p:cNvPr id="31" name="Straight Arrow Connector 30">
            <a:extLst>
              <a:ext uri="{FF2B5EF4-FFF2-40B4-BE49-F238E27FC236}">
                <a16:creationId xmlns:a16="http://schemas.microsoft.com/office/drawing/2014/main" id="{75EA1F6E-1A72-41A5-9615-0EB7E8DB0223}"/>
              </a:ext>
            </a:extLst>
          </p:cNvPr>
          <p:cNvCxnSpPr>
            <a:cxnSpLocks/>
          </p:cNvCxnSpPr>
          <p:nvPr/>
        </p:nvCxnSpPr>
        <p:spPr>
          <a:xfrm flipH="1">
            <a:off x="3093166" y="3702289"/>
            <a:ext cx="251819" cy="3677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73503B1-0E97-4F7E-A480-19946986AA9C}"/>
              </a:ext>
            </a:extLst>
          </p:cNvPr>
          <p:cNvSpPr txBox="1"/>
          <p:nvPr/>
        </p:nvSpPr>
        <p:spPr>
          <a:xfrm>
            <a:off x="518157" y="4094035"/>
            <a:ext cx="1378098" cy="430887"/>
          </a:xfrm>
          <a:prstGeom prst="rect">
            <a:avLst/>
          </a:prstGeom>
          <a:solidFill>
            <a:schemeClr val="bg1"/>
          </a:solidFill>
        </p:spPr>
        <p:txBody>
          <a:bodyPr wrap="square" rtlCol="0">
            <a:spAutoFit/>
          </a:bodyPr>
          <a:lstStyle/>
          <a:p>
            <a:r>
              <a:rPr lang="en-US" sz="1100" b="1" dirty="0">
                <a:solidFill>
                  <a:srgbClr val="FF0000"/>
                </a:solidFill>
                <a:latin typeface="Cambria" panose="02040503050406030204" pitchFamily="18" charset="0"/>
                <a:ea typeface="Cambria" panose="02040503050406030204" pitchFamily="18" charset="0"/>
              </a:rPr>
              <a:t>Threshold 1 – Low Top of ditch  </a:t>
            </a:r>
          </a:p>
        </p:txBody>
      </p:sp>
      <p:sp>
        <p:nvSpPr>
          <p:cNvPr id="34" name="TextBox 33">
            <a:extLst>
              <a:ext uri="{FF2B5EF4-FFF2-40B4-BE49-F238E27FC236}">
                <a16:creationId xmlns:a16="http://schemas.microsoft.com/office/drawing/2014/main" id="{AAD3F0C0-7662-4B90-93DF-C62E5452C707}"/>
              </a:ext>
            </a:extLst>
          </p:cNvPr>
          <p:cNvSpPr txBox="1"/>
          <p:nvPr/>
        </p:nvSpPr>
        <p:spPr>
          <a:xfrm>
            <a:off x="4285829" y="2298594"/>
            <a:ext cx="1637323" cy="430887"/>
          </a:xfrm>
          <a:prstGeom prst="rect">
            <a:avLst/>
          </a:prstGeom>
          <a:solidFill>
            <a:schemeClr val="bg1"/>
          </a:solidFill>
        </p:spPr>
        <p:txBody>
          <a:bodyPr wrap="square" rtlCol="0">
            <a:spAutoFit/>
          </a:bodyPr>
          <a:lstStyle/>
          <a:p>
            <a:r>
              <a:rPr lang="en-US" sz="1100" b="1" dirty="0">
                <a:solidFill>
                  <a:srgbClr val="FF0000"/>
                </a:solidFill>
                <a:latin typeface="Cambria" panose="02040503050406030204" pitchFamily="18" charset="0"/>
                <a:ea typeface="Cambria" panose="02040503050406030204" pitchFamily="18" charset="0"/>
              </a:rPr>
              <a:t>Threshold 2 – High Top of ditch  </a:t>
            </a:r>
          </a:p>
        </p:txBody>
      </p:sp>
      <p:sp>
        <p:nvSpPr>
          <p:cNvPr id="35" name="TextBox 34">
            <a:extLst>
              <a:ext uri="{FF2B5EF4-FFF2-40B4-BE49-F238E27FC236}">
                <a16:creationId xmlns:a16="http://schemas.microsoft.com/office/drawing/2014/main" id="{40FEA1C6-5A9B-4464-8244-D2AAEDACA779}"/>
              </a:ext>
            </a:extLst>
          </p:cNvPr>
          <p:cNvSpPr txBox="1"/>
          <p:nvPr/>
        </p:nvSpPr>
        <p:spPr>
          <a:xfrm>
            <a:off x="2268511" y="2080839"/>
            <a:ext cx="1637323" cy="430887"/>
          </a:xfrm>
          <a:prstGeom prst="rect">
            <a:avLst/>
          </a:prstGeom>
          <a:solidFill>
            <a:schemeClr val="bg1"/>
          </a:solidFill>
        </p:spPr>
        <p:txBody>
          <a:bodyPr wrap="square" rtlCol="0">
            <a:spAutoFit/>
          </a:bodyPr>
          <a:lstStyle/>
          <a:p>
            <a:r>
              <a:rPr lang="en-US" sz="1100" b="1" dirty="0">
                <a:solidFill>
                  <a:srgbClr val="FF0000"/>
                </a:solidFill>
                <a:latin typeface="Cambria" panose="02040503050406030204" pitchFamily="18" charset="0"/>
                <a:ea typeface="Cambria" panose="02040503050406030204" pitchFamily="18" charset="0"/>
              </a:rPr>
              <a:t>Threshold 3 – Bottom of bridge deck </a:t>
            </a:r>
          </a:p>
        </p:txBody>
      </p:sp>
      <p:cxnSp>
        <p:nvCxnSpPr>
          <p:cNvPr id="38" name="Straight Arrow Connector 37">
            <a:extLst>
              <a:ext uri="{FF2B5EF4-FFF2-40B4-BE49-F238E27FC236}">
                <a16:creationId xmlns:a16="http://schemas.microsoft.com/office/drawing/2014/main" id="{FD10E190-06F2-4677-861D-F98BDFD159C5}"/>
              </a:ext>
            </a:extLst>
          </p:cNvPr>
          <p:cNvCxnSpPr>
            <a:cxnSpLocks/>
          </p:cNvCxnSpPr>
          <p:nvPr/>
        </p:nvCxnSpPr>
        <p:spPr>
          <a:xfrm flipH="1">
            <a:off x="1408513" y="4454937"/>
            <a:ext cx="124593" cy="4759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1030769-38A0-4218-BF02-C500A2BAD638}"/>
              </a:ext>
            </a:extLst>
          </p:cNvPr>
          <p:cNvCxnSpPr>
            <a:cxnSpLocks/>
          </p:cNvCxnSpPr>
          <p:nvPr/>
        </p:nvCxnSpPr>
        <p:spPr>
          <a:xfrm flipH="1">
            <a:off x="2028187" y="2288336"/>
            <a:ext cx="251819" cy="3677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184980B-E33A-4477-9440-DB51E642C462}"/>
              </a:ext>
            </a:extLst>
          </p:cNvPr>
          <p:cNvCxnSpPr>
            <a:cxnSpLocks/>
          </p:cNvCxnSpPr>
          <p:nvPr/>
        </p:nvCxnSpPr>
        <p:spPr>
          <a:xfrm flipH="1">
            <a:off x="3920252" y="2643912"/>
            <a:ext cx="405387" cy="2993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1B19DBB-DAA5-444B-A828-BEA72A26827C}"/>
              </a:ext>
            </a:extLst>
          </p:cNvPr>
          <p:cNvSpPr txBox="1"/>
          <p:nvPr/>
        </p:nvSpPr>
        <p:spPr>
          <a:xfrm>
            <a:off x="538205" y="2813189"/>
            <a:ext cx="599990" cy="261610"/>
          </a:xfrm>
          <a:prstGeom prst="rect">
            <a:avLst/>
          </a:prstGeom>
          <a:solidFill>
            <a:schemeClr val="bg1"/>
          </a:solidFill>
        </p:spPr>
        <p:txBody>
          <a:bodyPr wrap="square" rtlCol="0">
            <a:spAutoFit/>
          </a:bodyPr>
          <a:lstStyle/>
          <a:p>
            <a:r>
              <a:rPr lang="en-US" sz="1100" b="1" dirty="0">
                <a:solidFill>
                  <a:srgbClr val="FF0000"/>
                </a:solidFill>
                <a:latin typeface="Cambria" panose="02040503050406030204" pitchFamily="18" charset="0"/>
                <a:ea typeface="Cambria" panose="02040503050406030204" pitchFamily="18" charset="0"/>
              </a:rPr>
              <a:t>Node</a:t>
            </a:r>
          </a:p>
        </p:txBody>
      </p:sp>
    </p:spTree>
    <p:extLst>
      <p:ext uri="{BB962C8B-B14F-4D97-AF65-F5344CB8AC3E}">
        <p14:creationId xmlns:p14="http://schemas.microsoft.com/office/powerpoint/2010/main" val="1331347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F0911-C138-4F46-BEE1-D902924F4CBF}"/>
              </a:ext>
            </a:extLst>
          </p:cNvPr>
          <p:cNvSpPr>
            <a:spLocks noGrp="1"/>
          </p:cNvSpPr>
          <p:nvPr>
            <p:ph type="title"/>
          </p:nvPr>
        </p:nvSpPr>
        <p:spPr/>
        <p:txBody>
          <a:bodyPr/>
          <a:lstStyle/>
          <a:p>
            <a:r>
              <a:rPr lang="en-US">
                <a:latin typeface="Cambria"/>
                <a:ea typeface="Cambria"/>
              </a:rPr>
              <a:t>Remaining Tasks</a:t>
            </a:r>
            <a:endParaRPr lang="en-US">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8F63E0EA-E46C-4444-9E35-49C6CF9B1D98}"/>
              </a:ext>
            </a:extLst>
          </p:cNvPr>
          <p:cNvSpPr>
            <a:spLocks noGrp="1"/>
          </p:cNvSpPr>
          <p:nvPr>
            <p:ph idx="1"/>
          </p:nvPr>
        </p:nvSpPr>
        <p:spPr/>
        <p:txBody>
          <a:bodyPr vert="horz" lIns="91440" tIns="45720" rIns="91440" bIns="45720" rtlCol="0" anchor="t">
            <a:normAutofit/>
          </a:bodyPr>
          <a:lstStyle/>
          <a:p>
            <a:r>
              <a:rPr lang="en-US" dirty="0">
                <a:latin typeface="Cambria"/>
                <a:ea typeface="Cambria"/>
              </a:rPr>
              <a:t>Transfer/share sensor data onto </a:t>
            </a:r>
            <a:r>
              <a:rPr lang="en-US" dirty="0" err="1">
                <a:latin typeface="Cambria"/>
                <a:ea typeface="Cambria"/>
              </a:rPr>
              <a:t>OneRain</a:t>
            </a:r>
            <a:r>
              <a:rPr lang="en-US" dirty="0">
                <a:latin typeface="Cambria"/>
                <a:ea typeface="Cambria"/>
              </a:rPr>
              <a:t> and </a:t>
            </a:r>
            <a:r>
              <a:rPr lang="en-US" dirty="0" err="1">
                <a:latin typeface="Cambria"/>
                <a:ea typeface="Cambria"/>
              </a:rPr>
              <a:t>Transtar</a:t>
            </a:r>
            <a:endParaRPr lang="en-US" dirty="0">
              <a:latin typeface="Cambria"/>
              <a:ea typeface="Cambria"/>
            </a:endParaRPr>
          </a:p>
          <a:p>
            <a:r>
              <a:rPr lang="en-US" dirty="0">
                <a:latin typeface="Cambria"/>
                <a:ea typeface="Cambria"/>
              </a:rPr>
              <a:t>Survey  elevation data for remaining sites to establish flood elevation thresholds. </a:t>
            </a:r>
          </a:p>
          <a:p>
            <a:r>
              <a:rPr lang="en-US" dirty="0">
                <a:latin typeface="Cambria"/>
                <a:ea typeface="Cambria"/>
              </a:rPr>
              <a:t>Establish flood alert thresholds on both the Intellisense and </a:t>
            </a:r>
            <a:r>
              <a:rPr lang="en-US" dirty="0" err="1">
                <a:latin typeface="Cambria"/>
                <a:ea typeface="Cambria"/>
              </a:rPr>
              <a:t>OneRain</a:t>
            </a:r>
            <a:r>
              <a:rPr lang="en-US" dirty="0">
                <a:latin typeface="Cambria"/>
                <a:ea typeface="Cambria"/>
              </a:rPr>
              <a:t> platform</a:t>
            </a:r>
          </a:p>
          <a:p>
            <a:r>
              <a:rPr lang="en-US" dirty="0">
                <a:latin typeface="Cambria"/>
                <a:ea typeface="Cambria"/>
              </a:rPr>
              <a:t>Initiate inundation mapping for thresholds.</a:t>
            </a:r>
          </a:p>
          <a:p>
            <a:endParaRPr lang="en-US" dirty="0">
              <a:latin typeface="Cambria"/>
              <a:ea typeface="Cambria"/>
            </a:endParaRPr>
          </a:p>
        </p:txBody>
      </p:sp>
      <p:sp>
        <p:nvSpPr>
          <p:cNvPr id="4" name="Slide Number Placeholder 3">
            <a:extLst>
              <a:ext uri="{FF2B5EF4-FFF2-40B4-BE49-F238E27FC236}">
                <a16:creationId xmlns:a16="http://schemas.microsoft.com/office/drawing/2014/main" id="{190C1F62-A75B-4B63-913A-BFED9389D348}"/>
              </a:ext>
            </a:extLst>
          </p:cNvPr>
          <p:cNvSpPr>
            <a:spLocks noGrp="1"/>
          </p:cNvSpPr>
          <p:nvPr>
            <p:ph type="sldNum" sz="quarter" idx="12"/>
          </p:nvPr>
        </p:nvSpPr>
        <p:spPr/>
        <p:txBody>
          <a:bodyPr/>
          <a:lstStyle/>
          <a:p>
            <a:fld id="{DE1EA915-905D-4CD6-959B-DA92B9A04EB4}" type="slidenum">
              <a:rPr lang="en-US" smtClean="0"/>
              <a:t>17</a:t>
            </a:fld>
            <a:endParaRPr lang="en-US"/>
          </a:p>
        </p:txBody>
      </p:sp>
    </p:spTree>
    <p:extLst>
      <p:ext uri="{BB962C8B-B14F-4D97-AF65-F5344CB8AC3E}">
        <p14:creationId xmlns:p14="http://schemas.microsoft.com/office/powerpoint/2010/main" val="83253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6A899-3495-4B6A-9E23-C1C9F9041B66}"/>
              </a:ext>
            </a:extLst>
          </p:cNvPr>
          <p:cNvSpPr>
            <a:spLocks noGrp="1"/>
          </p:cNvSpPr>
          <p:nvPr>
            <p:ph type="title"/>
          </p:nvPr>
        </p:nvSpPr>
        <p:spPr>
          <a:xfrm>
            <a:off x="838200" y="365125"/>
            <a:ext cx="10515600" cy="1158875"/>
          </a:xfrm>
        </p:spPr>
        <p:txBody>
          <a:bodyPr/>
          <a:lstStyle/>
          <a:p>
            <a:r>
              <a:rPr lang="en-US" dirty="0"/>
              <a:t>Acknowledgements</a:t>
            </a:r>
          </a:p>
        </p:txBody>
      </p:sp>
      <p:sp>
        <p:nvSpPr>
          <p:cNvPr id="3" name="Content Placeholder 2">
            <a:extLst>
              <a:ext uri="{FF2B5EF4-FFF2-40B4-BE49-F238E27FC236}">
                <a16:creationId xmlns:a16="http://schemas.microsoft.com/office/drawing/2014/main" id="{FCA5980A-3ADC-4241-8D53-6E67F1E74A59}"/>
              </a:ext>
            </a:extLst>
          </p:cNvPr>
          <p:cNvSpPr>
            <a:spLocks noGrp="1"/>
          </p:cNvSpPr>
          <p:nvPr>
            <p:ph idx="1"/>
          </p:nvPr>
        </p:nvSpPr>
        <p:spPr>
          <a:xfrm>
            <a:off x="498765" y="1603953"/>
            <a:ext cx="11102108" cy="4351338"/>
          </a:xfrm>
        </p:spPr>
        <p:txBody>
          <a:bodyPr/>
          <a:lstStyle/>
          <a:p>
            <a:pPr marL="0" indent="0">
              <a:buNone/>
            </a:pPr>
            <a:r>
              <a:rPr lang="en-US" dirty="0"/>
              <a:t>This work has been funded by the Lower Neches Valley Authority (LNVA). The Sabine River Authority of Texas (SRA), Lamar University through the Center for Port Management, the Center for Resiliency and the Department of Civil and Environmental Engineering. Any opinions, findings, and conclusions or recommendations expressed in this material are those of the author(s) and do not necessarily reflect the views of the sponsors. </a:t>
            </a:r>
          </a:p>
          <a:p>
            <a:pPr marL="0" indent="0">
              <a:buNone/>
            </a:pPr>
            <a:r>
              <a:rPr lang="en-US" dirty="0"/>
              <a:t>Special thanks to many Lamar students, faculty and staff who helped with the project.</a:t>
            </a:r>
          </a:p>
        </p:txBody>
      </p:sp>
      <p:sp>
        <p:nvSpPr>
          <p:cNvPr id="4" name="Slide Number Placeholder 3">
            <a:extLst>
              <a:ext uri="{FF2B5EF4-FFF2-40B4-BE49-F238E27FC236}">
                <a16:creationId xmlns:a16="http://schemas.microsoft.com/office/drawing/2014/main" id="{D8A2C251-6078-43AC-B6AB-B75AEE45D9AF}"/>
              </a:ext>
            </a:extLst>
          </p:cNvPr>
          <p:cNvSpPr>
            <a:spLocks noGrp="1"/>
          </p:cNvSpPr>
          <p:nvPr>
            <p:ph type="sldNum" sz="quarter" idx="12"/>
          </p:nvPr>
        </p:nvSpPr>
        <p:spPr/>
        <p:txBody>
          <a:bodyPr/>
          <a:lstStyle/>
          <a:p>
            <a:fld id="{DE1EA915-905D-4CD6-959B-DA92B9A04EB4}" type="slidenum">
              <a:rPr lang="en-US" smtClean="0"/>
              <a:t>18</a:t>
            </a:fld>
            <a:endParaRPr lang="en-US"/>
          </a:p>
        </p:txBody>
      </p:sp>
    </p:spTree>
    <p:extLst>
      <p:ext uri="{BB962C8B-B14F-4D97-AF65-F5344CB8AC3E}">
        <p14:creationId xmlns:p14="http://schemas.microsoft.com/office/powerpoint/2010/main" val="4110430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0C4D9-9B06-9A39-4D78-EA9DD70FC22A}"/>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F46CF800-7654-B797-7A97-952C566CEF76}"/>
              </a:ext>
            </a:extLst>
          </p:cNvPr>
          <p:cNvSpPr>
            <a:spLocks noGrp="1"/>
          </p:cNvSpPr>
          <p:nvPr>
            <p:ph idx="1"/>
          </p:nvPr>
        </p:nvSpPr>
        <p:spPr/>
        <p:txBody>
          <a:bodyPr>
            <a:normAutofit lnSpcReduction="10000"/>
          </a:bodyPr>
          <a:lstStyle/>
          <a:p>
            <a:r>
              <a:rPr lang="en-US" dirty="0"/>
              <a:t>David Maidment call September 24, 2019</a:t>
            </a:r>
          </a:p>
          <a:p>
            <a:r>
              <a:rPr lang="en-US" dirty="0"/>
              <a:t>Establishment of the Flood Coordination Study</a:t>
            </a:r>
          </a:p>
          <a:p>
            <a:r>
              <a:rPr lang="en-US" dirty="0"/>
              <a:t>LNVA, SRA, LU funding</a:t>
            </a:r>
          </a:p>
          <a:p>
            <a:r>
              <a:rPr lang="en-US" dirty="0"/>
              <a:t>Calls with TDEM Michael Ouimet </a:t>
            </a:r>
            <a:r>
              <a:rPr lang="en-US"/>
              <a:t>late 2020, early 2021 re: </a:t>
            </a:r>
            <a:r>
              <a:rPr lang="en-US" dirty="0"/>
              <a:t>sensors</a:t>
            </a:r>
          </a:p>
          <a:p>
            <a:r>
              <a:rPr lang="en-US" dirty="0"/>
              <a:t>Liv request to </a:t>
            </a:r>
            <a:r>
              <a:rPr lang="en-US" dirty="0" err="1"/>
              <a:t>SETx</a:t>
            </a:r>
            <a:r>
              <a:rPr lang="en-US" dirty="0"/>
              <a:t> FCD to take custody</a:t>
            </a:r>
          </a:p>
          <a:p>
            <a:r>
              <a:rPr lang="en-US" dirty="0"/>
              <a:t>CRADA and sub-agreements between all entities</a:t>
            </a:r>
          </a:p>
          <a:p>
            <a:r>
              <a:rPr lang="en-US" dirty="0"/>
              <a:t>Center for Resiliency established Sept. 1, 2022. Funding supports asset management for sensor deployment and study.</a:t>
            </a:r>
          </a:p>
          <a:p>
            <a:r>
              <a:rPr lang="en-US" dirty="0"/>
              <a:t>Thank you to all the above and others who have effected this!</a:t>
            </a:r>
          </a:p>
        </p:txBody>
      </p:sp>
      <p:sp>
        <p:nvSpPr>
          <p:cNvPr id="4" name="Slide Number Placeholder 3">
            <a:extLst>
              <a:ext uri="{FF2B5EF4-FFF2-40B4-BE49-F238E27FC236}">
                <a16:creationId xmlns:a16="http://schemas.microsoft.com/office/drawing/2014/main" id="{6B611CCE-DE37-18B0-EE94-246544D3E57D}"/>
              </a:ext>
            </a:extLst>
          </p:cNvPr>
          <p:cNvSpPr>
            <a:spLocks noGrp="1"/>
          </p:cNvSpPr>
          <p:nvPr>
            <p:ph type="sldNum" sz="quarter" idx="12"/>
          </p:nvPr>
        </p:nvSpPr>
        <p:spPr/>
        <p:txBody>
          <a:bodyPr/>
          <a:lstStyle/>
          <a:p>
            <a:fld id="{DE1EA915-905D-4CD6-959B-DA92B9A04EB4}" type="slidenum">
              <a:rPr lang="en-US" smtClean="0"/>
              <a:t>19</a:t>
            </a:fld>
            <a:endParaRPr lang="en-US"/>
          </a:p>
        </p:txBody>
      </p:sp>
    </p:spTree>
    <p:extLst>
      <p:ext uri="{BB962C8B-B14F-4D97-AF65-F5344CB8AC3E}">
        <p14:creationId xmlns:p14="http://schemas.microsoft.com/office/powerpoint/2010/main" val="1536091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F0911-C138-4F46-BEE1-D902924F4CBF}"/>
              </a:ext>
            </a:extLst>
          </p:cNvPr>
          <p:cNvSpPr>
            <a:spLocks noGrp="1"/>
          </p:cNvSpPr>
          <p:nvPr>
            <p:ph type="title"/>
          </p:nvPr>
        </p:nvSpPr>
        <p:spPr>
          <a:xfrm>
            <a:off x="838200" y="365125"/>
            <a:ext cx="10515600" cy="1095245"/>
          </a:xfrm>
        </p:spPr>
        <p:txBody>
          <a:bodyPr/>
          <a:lstStyle/>
          <a:p>
            <a:r>
              <a:rPr lang="en-US" dirty="0">
                <a:latin typeface="Cambria"/>
                <a:ea typeface="Cambria"/>
              </a:rPr>
              <a:t>Project Overview </a:t>
            </a:r>
            <a:endParaRPr lang="en-US"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8F63E0EA-E46C-4444-9E35-49C6CF9B1D98}"/>
              </a:ext>
            </a:extLst>
          </p:cNvPr>
          <p:cNvSpPr>
            <a:spLocks noGrp="1"/>
          </p:cNvSpPr>
          <p:nvPr>
            <p:ph idx="1"/>
          </p:nvPr>
        </p:nvSpPr>
        <p:spPr>
          <a:xfrm>
            <a:off x="676724" y="1340954"/>
            <a:ext cx="10515600" cy="4351338"/>
          </a:xfrm>
        </p:spPr>
        <p:txBody>
          <a:bodyPr vert="horz" lIns="91440" tIns="45720" rIns="91440" bIns="45720" rtlCol="0" anchor="t">
            <a:normAutofit/>
          </a:bodyPr>
          <a:lstStyle/>
          <a:p>
            <a:r>
              <a:rPr lang="en-US" dirty="0">
                <a:latin typeface="Cambria"/>
                <a:ea typeface="Cambria"/>
              </a:rPr>
              <a:t>Objective: Deploy and manage 75 IoT flood sensors in SE Texas.</a:t>
            </a:r>
          </a:p>
          <a:p>
            <a:r>
              <a:rPr lang="en-US" sz="2800" dirty="0">
                <a:latin typeface="Cambria"/>
                <a:ea typeface="Cambria"/>
              </a:rPr>
              <a:t>Sensor Manufacturer: Intellisense Systems, Inc. – Torrance, CA</a:t>
            </a:r>
            <a:endParaRPr lang="en-US" dirty="0">
              <a:latin typeface="Cambria"/>
              <a:ea typeface="Cambria"/>
            </a:endParaRPr>
          </a:p>
          <a:p>
            <a:r>
              <a:rPr lang="en-US" sz="2800" dirty="0">
                <a:latin typeface="Cambria"/>
                <a:ea typeface="Cambria"/>
              </a:rPr>
              <a:t>Client: U.S Department of Homeland Security (DHS), Science and Technology Directorate (S&amp;T)</a:t>
            </a:r>
          </a:p>
          <a:p>
            <a:r>
              <a:rPr lang="en-US" dirty="0">
                <a:latin typeface="Cambria"/>
                <a:ea typeface="Cambria"/>
              </a:rPr>
              <a:t>Custodian: T</a:t>
            </a:r>
            <a:r>
              <a:rPr lang="en-US" sz="2800" dirty="0">
                <a:latin typeface="Cambria"/>
                <a:ea typeface="Cambria"/>
              </a:rPr>
              <a:t>he Southeast Texas Flood Control District.</a:t>
            </a:r>
          </a:p>
          <a:p>
            <a:r>
              <a:rPr lang="en-US" dirty="0">
                <a:latin typeface="Cambria"/>
                <a:ea typeface="Cambria"/>
              </a:rPr>
              <a:t>Southeast Texas received 75 sensors</a:t>
            </a:r>
            <a:endParaRPr lang="en-US" dirty="0">
              <a:latin typeface="Cambria" panose="02040503050406030204" pitchFamily="18" charset="0"/>
              <a:ea typeface="Cambria" panose="02040503050406030204" pitchFamily="18" charset="0"/>
            </a:endParaRPr>
          </a:p>
          <a:p>
            <a:pPr lvl="1"/>
            <a:r>
              <a:rPr lang="en-US" dirty="0">
                <a:latin typeface="Cambria"/>
                <a:ea typeface="Cambria"/>
              </a:rPr>
              <a:t>73 sensors have been installed and reporting</a:t>
            </a:r>
          </a:p>
        </p:txBody>
      </p:sp>
      <p:pic>
        <p:nvPicPr>
          <p:cNvPr id="4" name="Content Placeholder 3">
            <a:extLst>
              <a:ext uri="{FF2B5EF4-FFF2-40B4-BE49-F238E27FC236}">
                <a16:creationId xmlns:a16="http://schemas.microsoft.com/office/drawing/2014/main" id="{9D3CC11F-B6B1-4C2D-80F6-25BDD94352DF}"/>
              </a:ext>
            </a:extLst>
          </p:cNvPr>
          <p:cNvPicPr>
            <a:picLocks noChangeAspect="1"/>
          </p:cNvPicPr>
          <p:nvPr/>
        </p:nvPicPr>
        <p:blipFill rotWithShape="1">
          <a:blip r:embed="rId2">
            <a:extLst>
              <a:ext uri="{28A0092B-C50C-407E-A947-70E740481C1C}">
                <a14:useLocalDpi xmlns:a14="http://schemas.microsoft.com/office/drawing/2010/main" val="0"/>
              </a:ext>
            </a:extLst>
          </a:blip>
          <a:srcRect l="4944" t="21449" r="3" b="37463"/>
          <a:stretch/>
        </p:blipFill>
        <p:spPr>
          <a:xfrm>
            <a:off x="7603392" y="4247067"/>
            <a:ext cx="3976539" cy="2291845"/>
          </a:xfrm>
          <a:prstGeom prst="rect">
            <a:avLst/>
          </a:prstGeom>
        </p:spPr>
      </p:pic>
      <p:sp>
        <p:nvSpPr>
          <p:cNvPr id="5" name="Slide Number Placeholder 4">
            <a:extLst>
              <a:ext uri="{FF2B5EF4-FFF2-40B4-BE49-F238E27FC236}">
                <a16:creationId xmlns:a16="http://schemas.microsoft.com/office/drawing/2014/main" id="{A7B14C6D-2236-4022-B66C-02455D51FDD6}"/>
              </a:ext>
            </a:extLst>
          </p:cNvPr>
          <p:cNvSpPr>
            <a:spLocks noGrp="1"/>
          </p:cNvSpPr>
          <p:nvPr>
            <p:ph type="sldNum" sz="quarter" idx="12"/>
          </p:nvPr>
        </p:nvSpPr>
        <p:spPr/>
        <p:txBody>
          <a:bodyPr/>
          <a:lstStyle/>
          <a:p>
            <a:fld id="{DE1EA915-905D-4CD6-959B-DA92B9A04EB4}" type="slidenum">
              <a:rPr lang="en-US" smtClean="0"/>
              <a:t>2</a:t>
            </a:fld>
            <a:endParaRPr lang="en-US"/>
          </a:p>
        </p:txBody>
      </p:sp>
    </p:spTree>
    <p:extLst>
      <p:ext uri="{BB962C8B-B14F-4D97-AF65-F5344CB8AC3E}">
        <p14:creationId xmlns:p14="http://schemas.microsoft.com/office/powerpoint/2010/main" val="1279682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A811A-559D-4CFB-B230-C96827D6E178}"/>
              </a:ext>
            </a:extLst>
          </p:cNvPr>
          <p:cNvSpPr>
            <a:spLocks noGrp="1"/>
          </p:cNvSpPr>
          <p:nvPr>
            <p:ph type="title"/>
          </p:nvPr>
        </p:nvSpPr>
        <p:spPr>
          <a:xfrm>
            <a:off x="838200" y="0"/>
            <a:ext cx="10515600" cy="1325563"/>
          </a:xfrm>
        </p:spPr>
        <p:txBody>
          <a:bodyPr/>
          <a:lstStyle/>
          <a:p>
            <a:r>
              <a:rPr lang="en-US" dirty="0">
                <a:latin typeface="Cambria" panose="02040503050406030204" pitchFamily="18" charset="0"/>
                <a:ea typeface="Cambria" panose="02040503050406030204" pitchFamily="18" charset="0"/>
              </a:rPr>
              <a:t>Questions?</a:t>
            </a:r>
          </a:p>
        </p:txBody>
      </p:sp>
      <p:graphicFrame>
        <p:nvGraphicFramePr>
          <p:cNvPr id="8" name="Diagram 7">
            <a:extLst>
              <a:ext uri="{FF2B5EF4-FFF2-40B4-BE49-F238E27FC236}">
                <a16:creationId xmlns:a16="http://schemas.microsoft.com/office/drawing/2014/main" id="{2D2597C7-AD90-4DF8-B4D0-B2C4E3E58207}"/>
              </a:ext>
            </a:extLst>
          </p:cNvPr>
          <p:cNvGraphicFramePr/>
          <p:nvPr/>
        </p:nvGraphicFramePr>
        <p:xfrm>
          <a:off x="1184063" y="601159"/>
          <a:ext cx="9683362" cy="5655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12C71388-ABE9-4260-A0BF-F494494F2F29}"/>
              </a:ext>
            </a:extLst>
          </p:cNvPr>
          <p:cNvSpPr>
            <a:spLocks noGrp="1"/>
          </p:cNvSpPr>
          <p:nvPr>
            <p:ph type="sldNum" sz="quarter" idx="12"/>
          </p:nvPr>
        </p:nvSpPr>
        <p:spPr/>
        <p:txBody>
          <a:bodyPr/>
          <a:lstStyle/>
          <a:p>
            <a:fld id="{DE1EA915-905D-4CD6-959B-DA92B9A04EB4}" type="slidenum">
              <a:rPr lang="en-US" smtClean="0"/>
              <a:t>20</a:t>
            </a:fld>
            <a:endParaRPr lang="en-US"/>
          </a:p>
        </p:txBody>
      </p:sp>
    </p:spTree>
    <p:extLst>
      <p:ext uri="{BB962C8B-B14F-4D97-AF65-F5344CB8AC3E}">
        <p14:creationId xmlns:p14="http://schemas.microsoft.com/office/powerpoint/2010/main" val="428018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A811A-559D-4CFB-B230-C96827D6E178}"/>
              </a:ext>
            </a:extLst>
          </p:cNvPr>
          <p:cNvSpPr>
            <a:spLocks noGrp="1"/>
          </p:cNvSpPr>
          <p:nvPr>
            <p:ph type="title"/>
          </p:nvPr>
        </p:nvSpPr>
        <p:spPr>
          <a:xfrm>
            <a:off x="838200" y="0"/>
            <a:ext cx="10515600" cy="1325563"/>
          </a:xfrm>
        </p:spPr>
        <p:txBody>
          <a:bodyPr/>
          <a:lstStyle/>
          <a:p>
            <a:r>
              <a:rPr lang="en-US">
                <a:latin typeface="Cambria" panose="02040503050406030204" pitchFamily="18" charset="0"/>
                <a:ea typeface="Cambria" panose="02040503050406030204" pitchFamily="18" charset="0"/>
              </a:rPr>
              <a:t>Project Stakeholders</a:t>
            </a:r>
          </a:p>
        </p:txBody>
      </p:sp>
      <p:graphicFrame>
        <p:nvGraphicFramePr>
          <p:cNvPr id="8" name="Diagram 7">
            <a:extLst>
              <a:ext uri="{FF2B5EF4-FFF2-40B4-BE49-F238E27FC236}">
                <a16:creationId xmlns:a16="http://schemas.microsoft.com/office/drawing/2014/main" id="{2D2597C7-AD90-4DF8-B4D0-B2C4E3E58207}"/>
              </a:ext>
            </a:extLst>
          </p:cNvPr>
          <p:cNvGraphicFramePr/>
          <p:nvPr>
            <p:extLst>
              <p:ext uri="{D42A27DB-BD31-4B8C-83A1-F6EECF244321}">
                <p14:modId xmlns:p14="http://schemas.microsoft.com/office/powerpoint/2010/main" val="3255994989"/>
              </p:ext>
            </p:extLst>
          </p:nvPr>
        </p:nvGraphicFramePr>
        <p:xfrm>
          <a:off x="1184063" y="601159"/>
          <a:ext cx="9683362" cy="5655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12C71388-ABE9-4260-A0BF-F494494F2F29}"/>
              </a:ext>
            </a:extLst>
          </p:cNvPr>
          <p:cNvSpPr>
            <a:spLocks noGrp="1"/>
          </p:cNvSpPr>
          <p:nvPr>
            <p:ph type="sldNum" sz="quarter" idx="12"/>
          </p:nvPr>
        </p:nvSpPr>
        <p:spPr/>
        <p:txBody>
          <a:bodyPr/>
          <a:lstStyle/>
          <a:p>
            <a:fld id="{DE1EA915-905D-4CD6-959B-DA92B9A04EB4}" type="slidenum">
              <a:rPr lang="en-US" smtClean="0"/>
              <a:t>3</a:t>
            </a:fld>
            <a:endParaRPr lang="en-US"/>
          </a:p>
        </p:txBody>
      </p:sp>
    </p:spTree>
    <p:extLst>
      <p:ext uri="{BB962C8B-B14F-4D97-AF65-F5344CB8AC3E}">
        <p14:creationId xmlns:p14="http://schemas.microsoft.com/office/powerpoint/2010/main" val="1918565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F11F692-BBE0-4998-A21A-86909306C0F6}"/>
              </a:ext>
            </a:extLst>
          </p:cNvPr>
          <p:cNvSpPr>
            <a:spLocks noGrp="1"/>
          </p:cNvSpPr>
          <p:nvPr>
            <p:ph type="title"/>
          </p:nvPr>
        </p:nvSpPr>
        <p:spPr/>
        <p:txBody>
          <a:bodyPr/>
          <a:lstStyle/>
          <a:p>
            <a:r>
              <a:rPr lang="en-US">
                <a:latin typeface="Cambria" panose="02040503050406030204" pitchFamily="18" charset="0"/>
                <a:ea typeface="Cambria" panose="02040503050406030204" pitchFamily="18" charset="0"/>
              </a:rPr>
              <a:t>Overview of Sensing System</a:t>
            </a:r>
          </a:p>
        </p:txBody>
      </p:sp>
      <p:pic>
        <p:nvPicPr>
          <p:cNvPr id="13" name="Content Placeholder 12">
            <a:extLst>
              <a:ext uri="{FF2B5EF4-FFF2-40B4-BE49-F238E27FC236}">
                <a16:creationId xmlns:a16="http://schemas.microsoft.com/office/drawing/2014/main" id="{4B33E3E5-A00A-418C-9DAE-BA9FA6808CB4}"/>
              </a:ext>
            </a:extLst>
          </p:cNvPr>
          <p:cNvPicPr>
            <a:picLocks noGrp="1" noChangeAspect="1"/>
          </p:cNvPicPr>
          <p:nvPr>
            <p:ph idx="1"/>
          </p:nvPr>
        </p:nvPicPr>
        <p:blipFill rotWithShape="1">
          <a:blip r:embed="rId3"/>
          <a:srcRect l="689" t="1721" r="586" b="1856"/>
          <a:stretch/>
        </p:blipFill>
        <p:spPr>
          <a:xfrm>
            <a:off x="838199" y="1449775"/>
            <a:ext cx="11049197" cy="3994422"/>
          </a:xfrm>
          <a:prstGeom prst="rect">
            <a:avLst/>
          </a:prstGeom>
        </p:spPr>
      </p:pic>
      <p:sp>
        <p:nvSpPr>
          <p:cNvPr id="2" name="TextBox 1">
            <a:extLst>
              <a:ext uri="{FF2B5EF4-FFF2-40B4-BE49-F238E27FC236}">
                <a16:creationId xmlns:a16="http://schemas.microsoft.com/office/drawing/2014/main" id="{3E61F432-2003-4FE3-97CC-13430A2BD74C}"/>
              </a:ext>
            </a:extLst>
          </p:cNvPr>
          <p:cNvSpPr txBox="1"/>
          <p:nvPr/>
        </p:nvSpPr>
        <p:spPr>
          <a:xfrm>
            <a:off x="6933537" y="5705231"/>
            <a:ext cx="470161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Image Reference: DHS S&amp;T Sensors and Platforms Technology Center</a:t>
            </a:r>
          </a:p>
        </p:txBody>
      </p:sp>
      <p:sp>
        <p:nvSpPr>
          <p:cNvPr id="3" name="Slide Number Placeholder 2">
            <a:extLst>
              <a:ext uri="{FF2B5EF4-FFF2-40B4-BE49-F238E27FC236}">
                <a16:creationId xmlns:a16="http://schemas.microsoft.com/office/drawing/2014/main" id="{FA08D028-396D-45EA-9172-0F92C5891CAB}"/>
              </a:ext>
            </a:extLst>
          </p:cNvPr>
          <p:cNvSpPr>
            <a:spLocks noGrp="1"/>
          </p:cNvSpPr>
          <p:nvPr>
            <p:ph type="sldNum" sz="quarter" idx="12"/>
          </p:nvPr>
        </p:nvSpPr>
        <p:spPr/>
        <p:txBody>
          <a:bodyPr/>
          <a:lstStyle/>
          <a:p>
            <a:fld id="{DE1EA915-905D-4CD6-959B-DA92B9A04EB4}" type="slidenum">
              <a:rPr lang="en-US" smtClean="0"/>
              <a:t>4</a:t>
            </a:fld>
            <a:endParaRPr lang="en-US"/>
          </a:p>
        </p:txBody>
      </p:sp>
    </p:spTree>
    <p:extLst>
      <p:ext uri="{BB962C8B-B14F-4D97-AF65-F5344CB8AC3E}">
        <p14:creationId xmlns:p14="http://schemas.microsoft.com/office/powerpoint/2010/main" val="516597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012BC-68DA-43DE-82A3-4050A1279022}"/>
              </a:ext>
            </a:extLst>
          </p:cNvPr>
          <p:cNvSpPr>
            <a:spLocks noGrp="1"/>
          </p:cNvSpPr>
          <p:nvPr>
            <p:ph type="title"/>
          </p:nvPr>
        </p:nvSpPr>
        <p:spPr>
          <a:xfrm>
            <a:off x="575261" y="144965"/>
            <a:ext cx="10515600" cy="1325563"/>
          </a:xfrm>
        </p:spPr>
        <p:txBody>
          <a:bodyPr>
            <a:normAutofit/>
          </a:bodyPr>
          <a:lstStyle/>
          <a:p>
            <a:r>
              <a:rPr lang="en-US" sz="4000">
                <a:latin typeface="Cambria" panose="02040503050406030204" pitchFamily="18" charset="0"/>
                <a:ea typeface="Cambria" panose="02040503050406030204" pitchFamily="18" charset="0"/>
              </a:rPr>
              <a:t>Box Content </a:t>
            </a:r>
          </a:p>
        </p:txBody>
      </p:sp>
      <p:sp>
        <p:nvSpPr>
          <p:cNvPr id="3" name="Content Placeholder 2">
            <a:extLst>
              <a:ext uri="{FF2B5EF4-FFF2-40B4-BE49-F238E27FC236}">
                <a16:creationId xmlns:a16="http://schemas.microsoft.com/office/drawing/2014/main" id="{CC4831D9-19F8-40B7-A6E8-6C0148F603FE}"/>
              </a:ext>
            </a:extLst>
          </p:cNvPr>
          <p:cNvSpPr>
            <a:spLocks noGrp="1"/>
          </p:cNvSpPr>
          <p:nvPr>
            <p:ph idx="1"/>
          </p:nvPr>
        </p:nvSpPr>
        <p:spPr>
          <a:xfrm>
            <a:off x="334347" y="1601690"/>
            <a:ext cx="4956110" cy="4351338"/>
          </a:xfrm>
        </p:spPr>
        <p:txBody>
          <a:bodyPr>
            <a:normAutofit/>
          </a:bodyPr>
          <a:lstStyle/>
          <a:p>
            <a:r>
              <a:rPr lang="en-US" sz="2000">
                <a:latin typeface="Cambria" panose="02040503050406030204" pitchFamily="18" charset="0"/>
                <a:ea typeface="Cambria" panose="02040503050406030204" pitchFamily="18" charset="0"/>
              </a:rPr>
              <a:t>AWARE Flood Node with IoT Module and Cellular Antenna </a:t>
            </a:r>
          </a:p>
          <a:p>
            <a:r>
              <a:rPr lang="en-US" sz="2000">
                <a:latin typeface="Cambria" panose="02040503050406030204" pitchFamily="18" charset="0"/>
                <a:ea typeface="Cambria" panose="02040503050406030204" pitchFamily="18" charset="0"/>
              </a:rPr>
              <a:t>Stainless Steel Universal Mounting Plate </a:t>
            </a:r>
          </a:p>
          <a:p>
            <a:r>
              <a:rPr lang="en-US" sz="2000">
                <a:latin typeface="Cambria" panose="02040503050406030204" pitchFamily="18" charset="0"/>
                <a:ea typeface="Cambria" panose="02040503050406030204" pitchFamily="18" charset="0"/>
              </a:rPr>
              <a:t>Water Level Pressure (WLP) Module (50 ft. Length) </a:t>
            </a:r>
          </a:p>
          <a:p>
            <a:r>
              <a:rPr lang="en-US" sz="2000">
                <a:latin typeface="Cambria" panose="02040503050406030204" pitchFamily="18" charset="0"/>
                <a:ea typeface="Cambria" panose="02040503050406030204" pitchFamily="18" charset="0"/>
              </a:rPr>
              <a:t>Stainless Steel Hose Clamps (2) </a:t>
            </a:r>
          </a:p>
          <a:p>
            <a:r>
              <a:rPr lang="en-US" sz="2000" err="1">
                <a:latin typeface="Cambria" panose="02040503050406030204" pitchFamily="18" charset="0"/>
                <a:ea typeface="Cambria" panose="02040503050406030204" pitchFamily="18" charset="0"/>
              </a:rPr>
              <a:t>Torx</a:t>
            </a:r>
            <a:r>
              <a:rPr lang="en-US" sz="2000">
                <a:latin typeface="Cambria" panose="02040503050406030204" pitchFamily="18" charset="0"/>
                <a:ea typeface="Cambria" panose="02040503050406030204" pitchFamily="18" charset="0"/>
              </a:rPr>
              <a:t> Head Mounting Screws (2) </a:t>
            </a:r>
          </a:p>
          <a:p>
            <a:r>
              <a:rPr lang="en-US" sz="2000">
                <a:latin typeface="Cambria" panose="02040503050406030204" pitchFamily="18" charset="0"/>
                <a:ea typeface="Cambria" panose="02040503050406030204" pitchFamily="18" charset="0"/>
              </a:rPr>
              <a:t>Waterproof Camera</a:t>
            </a:r>
          </a:p>
          <a:p>
            <a:pPr marL="0" indent="0">
              <a:buNone/>
            </a:pPr>
            <a:endParaRPr lang="en-US" sz="2000">
              <a:latin typeface="Cambria" panose="02040503050406030204" pitchFamily="18" charset="0"/>
              <a:ea typeface="Cambria" panose="02040503050406030204" pitchFamily="18" charset="0"/>
            </a:endParaRPr>
          </a:p>
        </p:txBody>
      </p:sp>
      <p:pic>
        <p:nvPicPr>
          <p:cNvPr id="1026" name="Picture 2">
            <a:extLst>
              <a:ext uri="{FF2B5EF4-FFF2-40B4-BE49-F238E27FC236}">
                <a16:creationId xmlns:a16="http://schemas.microsoft.com/office/drawing/2014/main" id="{35C9230A-CF48-43AC-A24E-A3CB60DA91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04" t="2881" r="13390" b="3326"/>
          <a:stretch/>
        </p:blipFill>
        <p:spPr bwMode="auto">
          <a:xfrm>
            <a:off x="5400692" y="669665"/>
            <a:ext cx="1968759" cy="25895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92DDAC2-4F03-49D3-A36A-151E9A151A19}"/>
              </a:ext>
            </a:extLst>
          </p:cNvPr>
          <p:cNvPicPr>
            <a:picLocks noChangeAspect="1"/>
          </p:cNvPicPr>
          <p:nvPr/>
        </p:nvPicPr>
        <p:blipFill rotWithShape="1">
          <a:blip r:embed="rId3"/>
          <a:srcRect l="7310" r="5844" b="3902"/>
          <a:stretch/>
        </p:blipFill>
        <p:spPr>
          <a:xfrm>
            <a:off x="4860460" y="4044564"/>
            <a:ext cx="1968759" cy="1931358"/>
          </a:xfrm>
          <a:prstGeom prst="rect">
            <a:avLst/>
          </a:prstGeom>
        </p:spPr>
      </p:pic>
      <p:sp>
        <p:nvSpPr>
          <p:cNvPr id="30" name="TextBox 29">
            <a:extLst>
              <a:ext uri="{FF2B5EF4-FFF2-40B4-BE49-F238E27FC236}">
                <a16:creationId xmlns:a16="http://schemas.microsoft.com/office/drawing/2014/main" id="{0363D086-6631-4B39-99CD-C4B1EB4BD895}"/>
              </a:ext>
            </a:extLst>
          </p:cNvPr>
          <p:cNvSpPr txBox="1"/>
          <p:nvPr/>
        </p:nvSpPr>
        <p:spPr>
          <a:xfrm>
            <a:off x="5273200" y="3183094"/>
            <a:ext cx="43844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Flood Node with Cellular Antenna</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242CC1BA-8DDC-4031-B9B1-799193EB6234}"/>
              </a:ext>
            </a:extLst>
          </p:cNvPr>
          <p:cNvSpPr txBox="1"/>
          <p:nvPr/>
        </p:nvSpPr>
        <p:spPr>
          <a:xfrm>
            <a:off x="4577080" y="6012095"/>
            <a:ext cx="43844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Mounting Plate with </a:t>
            </a:r>
            <a:r>
              <a:rPr kumimoji="0" lang="en-US" sz="1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mn-cs"/>
              </a:rPr>
              <a:t>Torx</a:t>
            </a: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Head Screws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C73378CF-D353-4252-A8BD-62E89B553E09}"/>
              </a:ext>
            </a:extLst>
          </p:cNvPr>
          <p:cNvSpPr txBox="1"/>
          <p:nvPr/>
        </p:nvSpPr>
        <p:spPr>
          <a:xfrm>
            <a:off x="8899768" y="3228881"/>
            <a:ext cx="21648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Water Level Pressure Sensor</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2AC6CCE2-1DDF-43BC-AD3C-E3E7337208F3}"/>
              </a:ext>
            </a:extLst>
          </p:cNvPr>
          <p:cNvSpPr txBox="1"/>
          <p:nvPr/>
        </p:nvSpPr>
        <p:spPr>
          <a:xfrm>
            <a:off x="10116330" y="6032233"/>
            <a:ext cx="87141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Camera</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59504416-0956-4968-840C-48A55DC44B72}"/>
              </a:ext>
            </a:extLst>
          </p:cNvPr>
          <p:cNvSpPr/>
          <p:nvPr/>
        </p:nvSpPr>
        <p:spPr>
          <a:xfrm>
            <a:off x="4860460" y="5111657"/>
            <a:ext cx="191930" cy="1456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240069DA-8B0B-4F4E-970B-B7674E9B6B76}"/>
              </a:ext>
            </a:extLst>
          </p:cNvPr>
          <p:cNvSpPr/>
          <p:nvPr/>
        </p:nvSpPr>
        <p:spPr>
          <a:xfrm>
            <a:off x="6604962" y="5099836"/>
            <a:ext cx="191930" cy="1456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A6253FF-692F-4A98-BF33-A9315983F44E}"/>
              </a:ext>
            </a:extLst>
          </p:cNvPr>
          <p:cNvSpPr>
            <a:spLocks noGrp="1"/>
          </p:cNvSpPr>
          <p:nvPr>
            <p:ph type="sldNum" sz="quarter" idx="12"/>
          </p:nvPr>
        </p:nvSpPr>
        <p:spPr/>
        <p:txBody>
          <a:bodyPr/>
          <a:lstStyle/>
          <a:p>
            <a:fld id="{DE1EA915-905D-4CD6-959B-DA92B9A04EB4}" type="slidenum">
              <a:rPr lang="en-US" smtClean="0"/>
              <a:t>5</a:t>
            </a:fld>
            <a:endParaRPr lang="en-US"/>
          </a:p>
        </p:txBody>
      </p:sp>
      <p:pic>
        <p:nvPicPr>
          <p:cNvPr id="17" name="Content Placeholder 5" descr="A picture containing black, adapter&#10;&#10;Description automatically generated">
            <a:extLst>
              <a:ext uri="{FF2B5EF4-FFF2-40B4-BE49-F238E27FC236}">
                <a16:creationId xmlns:a16="http://schemas.microsoft.com/office/drawing/2014/main" id="{06227807-F676-4EFA-A87C-B4FF435E8A38}"/>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5271" t="12366" r="4856" b="7939"/>
          <a:stretch/>
        </p:blipFill>
        <p:spPr>
          <a:xfrm rot="5400000">
            <a:off x="9645303" y="4271290"/>
            <a:ext cx="2011680" cy="1337888"/>
          </a:xfrm>
          <a:prstGeom prst="rect">
            <a:avLst/>
          </a:prstGeom>
        </p:spPr>
      </p:pic>
      <p:pic>
        <p:nvPicPr>
          <p:cNvPr id="18" name="Picture 17" descr="A picture containing wall, indoor, toilet, cable&#10;&#10;Description automatically generated">
            <a:extLst>
              <a:ext uri="{FF2B5EF4-FFF2-40B4-BE49-F238E27FC236}">
                <a16:creationId xmlns:a16="http://schemas.microsoft.com/office/drawing/2014/main" id="{E7ED2EE9-17BC-4C31-A486-09DF8A8BAE2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19479" t="1111" r="7314" b="1111"/>
          <a:stretch/>
        </p:blipFill>
        <p:spPr>
          <a:xfrm rot="5400000">
            <a:off x="8886484" y="882867"/>
            <a:ext cx="2008215" cy="2011680"/>
          </a:xfrm>
          <a:prstGeom prst="rect">
            <a:avLst/>
          </a:prstGeom>
        </p:spPr>
      </p:pic>
      <p:pic>
        <p:nvPicPr>
          <p:cNvPr id="19" name="Picture 18">
            <a:extLst>
              <a:ext uri="{FF2B5EF4-FFF2-40B4-BE49-F238E27FC236}">
                <a16:creationId xmlns:a16="http://schemas.microsoft.com/office/drawing/2014/main" id="{B594A9A8-15CF-4319-A6AB-ED56D8FABE2A}"/>
              </a:ext>
            </a:extLst>
          </p:cNvPr>
          <p:cNvPicPr>
            <a:picLocks noChangeAspect="1"/>
          </p:cNvPicPr>
          <p:nvPr/>
        </p:nvPicPr>
        <p:blipFill rotWithShape="1">
          <a:blip r:embed="rId8"/>
          <a:srcRect l="15822" r="6278"/>
          <a:stretch/>
        </p:blipFill>
        <p:spPr>
          <a:xfrm>
            <a:off x="7359653" y="3880769"/>
            <a:ext cx="2138290" cy="2197749"/>
          </a:xfrm>
          <a:prstGeom prst="rect">
            <a:avLst/>
          </a:prstGeom>
        </p:spPr>
      </p:pic>
      <p:sp>
        <p:nvSpPr>
          <p:cNvPr id="20" name="TextBox 19">
            <a:extLst>
              <a:ext uri="{FF2B5EF4-FFF2-40B4-BE49-F238E27FC236}">
                <a16:creationId xmlns:a16="http://schemas.microsoft.com/office/drawing/2014/main" id="{1C97C216-872A-4237-B5DE-E3ADECD2FA43}"/>
              </a:ext>
            </a:extLst>
          </p:cNvPr>
          <p:cNvSpPr txBox="1"/>
          <p:nvPr/>
        </p:nvSpPr>
        <p:spPr>
          <a:xfrm>
            <a:off x="7308726" y="6057882"/>
            <a:ext cx="43844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Stainless steel Hose Clamps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659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C6738-7900-4D54-BC0E-31BB4BBCAFE2}"/>
              </a:ext>
            </a:extLst>
          </p:cNvPr>
          <p:cNvSpPr>
            <a:spLocks noGrp="1"/>
          </p:cNvSpPr>
          <p:nvPr>
            <p:ph type="title"/>
          </p:nvPr>
        </p:nvSpPr>
        <p:spPr/>
        <p:txBody>
          <a:bodyPr/>
          <a:lstStyle/>
          <a:p>
            <a:r>
              <a:rPr lang="en-US">
                <a:latin typeface="Cambria" panose="02040503050406030204" pitchFamily="18" charset="0"/>
                <a:ea typeface="Cambria" panose="02040503050406030204" pitchFamily="18" charset="0"/>
              </a:rPr>
              <a:t>AWARE Flood Node Features</a:t>
            </a:r>
          </a:p>
        </p:txBody>
      </p:sp>
      <p:sp>
        <p:nvSpPr>
          <p:cNvPr id="3" name="TextBox 2">
            <a:extLst>
              <a:ext uri="{FF2B5EF4-FFF2-40B4-BE49-F238E27FC236}">
                <a16:creationId xmlns:a16="http://schemas.microsoft.com/office/drawing/2014/main" id="{2D2400FC-B4E5-43C3-AEA9-45CDBF192A5E}"/>
              </a:ext>
            </a:extLst>
          </p:cNvPr>
          <p:cNvSpPr txBox="1"/>
          <p:nvPr/>
        </p:nvSpPr>
        <p:spPr>
          <a:xfrm>
            <a:off x="9159625" y="6215876"/>
            <a:ext cx="28760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Image Reference: Intellisense Systems</a:t>
            </a:r>
          </a:p>
        </p:txBody>
      </p:sp>
      <p:sp>
        <p:nvSpPr>
          <p:cNvPr id="5" name="Slide Number Placeholder 4">
            <a:extLst>
              <a:ext uri="{FF2B5EF4-FFF2-40B4-BE49-F238E27FC236}">
                <a16:creationId xmlns:a16="http://schemas.microsoft.com/office/drawing/2014/main" id="{9A9122EF-26E6-4115-92D8-5A21DE62C594}"/>
              </a:ext>
            </a:extLst>
          </p:cNvPr>
          <p:cNvSpPr>
            <a:spLocks noGrp="1"/>
          </p:cNvSpPr>
          <p:nvPr>
            <p:ph type="sldNum" sz="quarter" idx="12"/>
          </p:nvPr>
        </p:nvSpPr>
        <p:spPr/>
        <p:txBody>
          <a:bodyPr/>
          <a:lstStyle/>
          <a:p>
            <a:fld id="{DE1EA915-905D-4CD6-959B-DA92B9A04EB4}" type="slidenum">
              <a:rPr lang="en-US" smtClean="0"/>
              <a:t>6</a:t>
            </a:fld>
            <a:endParaRPr lang="en-US"/>
          </a:p>
        </p:txBody>
      </p:sp>
      <p:pic>
        <p:nvPicPr>
          <p:cNvPr id="7" name="Picture 6">
            <a:extLst>
              <a:ext uri="{FF2B5EF4-FFF2-40B4-BE49-F238E27FC236}">
                <a16:creationId xmlns:a16="http://schemas.microsoft.com/office/drawing/2014/main" id="{B9D30DE8-3565-4513-95CB-82682D39BB39}"/>
              </a:ext>
            </a:extLst>
          </p:cNvPr>
          <p:cNvPicPr>
            <a:picLocks noChangeAspect="1"/>
          </p:cNvPicPr>
          <p:nvPr/>
        </p:nvPicPr>
        <p:blipFill rotWithShape="1">
          <a:blip r:embed="rId3"/>
          <a:srcRect t="7288"/>
          <a:stretch/>
        </p:blipFill>
        <p:spPr>
          <a:xfrm>
            <a:off x="643334" y="1979628"/>
            <a:ext cx="4700877" cy="3675735"/>
          </a:xfrm>
          <a:prstGeom prst="rect">
            <a:avLst/>
          </a:prstGeom>
        </p:spPr>
      </p:pic>
      <p:pic>
        <p:nvPicPr>
          <p:cNvPr id="9" name="Picture 8">
            <a:extLst>
              <a:ext uri="{FF2B5EF4-FFF2-40B4-BE49-F238E27FC236}">
                <a16:creationId xmlns:a16="http://schemas.microsoft.com/office/drawing/2014/main" id="{16CF96FB-E15D-48DA-8BB0-7022A7278D5A}"/>
              </a:ext>
            </a:extLst>
          </p:cNvPr>
          <p:cNvPicPr>
            <a:picLocks noChangeAspect="1"/>
          </p:cNvPicPr>
          <p:nvPr/>
        </p:nvPicPr>
        <p:blipFill>
          <a:blip r:embed="rId4"/>
          <a:stretch>
            <a:fillRect/>
          </a:stretch>
        </p:blipFill>
        <p:spPr>
          <a:xfrm>
            <a:off x="6208588" y="1851063"/>
            <a:ext cx="4700877" cy="4249335"/>
          </a:xfrm>
          <a:prstGeom prst="rect">
            <a:avLst/>
          </a:prstGeom>
        </p:spPr>
      </p:pic>
    </p:spTree>
    <p:extLst>
      <p:ext uri="{BB962C8B-B14F-4D97-AF65-F5344CB8AC3E}">
        <p14:creationId xmlns:p14="http://schemas.microsoft.com/office/powerpoint/2010/main" val="2985216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411D3-0DF0-45D2-B0C3-A6135E4D8FD8}"/>
              </a:ext>
            </a:extLst>
          </p:cNvPr>
          <p:cNvSpPr>
            <a:spLocks noGrp="1"/>
          </p:cNvSpPr>
          <p:nvPr>
            <p:ph type="title"/>
          </p:nvPr>
        </p:nvSpPr>
        <p:spPr/>
        <p:txBody>
          <a:bodyPr>
            <a:normAutofit fontScale="90000"/>
          </a:bodyPr>
          <a:lstStyle/>
          <a:p>
            <a:r>
              <a:rPr lang="en-US">
                <a:latin typeface="Cambria" panose="02040503050406030204" pitchFamily="18" charset="0"/>
                <a:ea typeface="Cambria" panose="02040503050406030204" pitchFamily="18" charset="0"/>
              </a:rPr>
              <a:t>Additional Items Required for Installation (Not in the Box)</a:t>
            </a:r>
            <a:br>
              <a:rPr lang="en-US">
                <a:latin typeface="Cambria" panose="02040503050406030204" pitchFamily="18" charset="0"/>
                <a:ea typeface="Cambria" panose="02040503050406030204" pitchFamily="18" charset="0"/>
              </a:rPr>
            </a:br>
            <a:endParaRPr lang="en-US"/>
          </a:p>
        </p:txBody>
      </p:sp>
      <p:graphicFrame>
        <p:nvGraphicFramePr>
          <p:cNvPr id="4" name="Content Placeholder 3">
            <a:extLst>
              <a:ext uri="{FF2B5EF4-FFF2-40B4-BE49-F238E27FC236}">
                <a16:creationId xmlns:a16="http://schemas.microsoft.com/office/drawing/2014/main" id="{B47C04CA-AF12-4AD5-95C8-92B724634736}"/>
              </a:ext>
            </a:extLst>
          </p:cNvPr>
          <p:cNvGraphicFramePr>
            <a:graphicFrameLocks noGrp="1"/>
          </p:cNvGraphicFramePr>
          <p:nvPr>
            <p:ph idx="1"/>
            <p:extLst>
              <p:ext uri="{D42A27DB-BD31-4B8C-83A1-F6EECF244321}">
                <p14:modId xmlns:p14="http://schemas.microsoft.com/office/powerpoint/2010/main" val="3337194244"/>
              </p:ext>
            </p:extLst>
          </p:nvPr>
        </p:nvGraphicFramePr>
        <p:xfrm>
          <a:off x="702104" y="1171424"/>
          <a:ext cx="3841629" cy="4080129"/>
        </p:xfrm>
        <a:graphic>
          <a:graphicData uri="http://schemas.openxmlformats.org/drawingml/2006/table">
            <a:tbl>
              <a:tblPr>
                <a:tableStyleId>{7E9639D4-E3E2-4D34-9284-5A2195B3D0D7}</a:tableStyleId>
              </a:tblPr>
              <a:tblGrid>
                <a:gridCol w="3841629">
                  <a:extLst>
                    <a:ext uri="{9D8B030D-6E8A-4147-A177-3AD203B41FA5}">
                      <a16:colId xmlns:a16="http://schemas.microsoft.com/office/drawing/2014/main" val="3390471004"/>
                    </a:ext>
                  </a:extLst>
                </a:gridCol>
              </a:tblGrid>
              <a:tr h="237380">
                <a:tc>
                  <a:txBody>
                    <a:bodyPr/>
                    <a:lstStyle/>
                    <a:p>
                      <a:pPr marL="342900" marR="0" indent="-342900" algn="just">
                        <a:lnSpc>
                          <a:spcPct val="107000"/>
                        </a:lnSpc>
                        <a:spcBef>
                          <a:spcPts val="0"/>
                        </a:spcBef>
                        <a:spcAft>
                          <a:spcPts val="800"/>
                        </a:spcAft>
                        <a:buFont typeface="Wingdings" panose="05000000000000000000" pitchFamily="2" charset="2"/>
                        <a:buChar char="Ø"/>
                      </a:pP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6350" cap="flat" cmpd="sng" algn="ctr">
                      <a:noFill/>
                      <a:prstDash val="solid"/>
                      <a:miter lim="800000"/>
                    </a:lnL>
                    <a:lnR w="6350" cap="flat" cmpd="sng" algn="ctr">
                      <a:noFill/>
                      <a:prstDash val="solid"/>
                      <a:miter lim="800000"/>
                    </a:lnR>
                    <a:lnT w="6350" cap="flat" cmpd="sng" algn="ctr">
                      <a:noFill/>
                      <a:prstDash val="solid"/>
                      <a:miter lim="800000"/>
                    </a:lnT>
                    <a:lnB>
                      <a:noFill/>
                    </a:lnB>
                    <a:lnTlToBr w="12700" cmpd="sng">
                      <a:noFill/>
                      <a:prstDash val="solid"/>
                    </a:lnTlToBr>
                    <a:lnBlToTr w="12700" cmpd="sng">
                      <a:noFill/>
                      <a:prstDash val="solid"/>
                    </a:lnBlToTr>
                  </a:tcPr>
                </a:tc>
                <a:extLst>
                  <a:ext uri="{0D108BD9-81ED-4DB2-BD59-A6C34878D82A}">
                    <a16:rowId xmlns:a16="http://schemas.microsoft.com/office/drawing/2014/main" val="1483827343"/>
                  </a:ext>
                </a:extLst>
              </a:tr>
              <a:tr h="237380">
                <a:tc>
                  <a:txBody>
                    <a:bodyPr/>
                    <a:lstStyle/>
                    <a:p>
                      <a:pPr marL="342900" marR="0" indent="-342900" algn="just">
                        <a:lnSpc>
                          <a:spcPct val="107000"/>
                        </a:lnSpc>
                        <a:spcBef>
                          <a:spcPts val="0"/>
                        </a:spcBef>
                        <a:spcAft>
                          <a:spcPts val="800"/>
                        </a:spcAft>
                        <a:buFont typeface="Wingdings" panose="05000000000000000000" pitchFamily="2" charset="2"/>
                        <a:buChar char="Ø"/>
                      </a:pPr>
                      <a:r>
                        <a:rPr lang="en-US" sz="2000">
                          <a:effectLst/>
                          <a:latin typeface="Cambria" panose="02040503050406030204" pitchFamily="18" charset="0"/>
                          <a:ea typeface="Cambria" panose="02040503050406030204" pitchFamily="18" charset="0"/>
                        </a:rPr>
                        <a:t>1-⅝” Galvanized Fence Post </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6350" cap="flat" cmpd="sng" algn="ctr">
                      <a:noFill/>
                      <a:prstDash val="solid"/>
                      <a:miter lim="800000"/>
                    </a:lnL>
                    <a:lnR w="6350" cap="flat" cmpd="sng" algn="ctr">
                      <a:noFill/>
                      <a:prstDash val="solid"/>
                      <a:miter lim="800000"/>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258826981"/>
                  </a:ext>
                </a:extLst>
              </a:tr>
              <a:tr h="237380">
                <a:tc>
                  <a:txBody>
                    <a:bodyPr/>
                    <a:lstStyle/>
                    <a:p>
                      <a:pPr marL="342900" marR="0" indent="-342900" algn="just">
                        <a:lnSpc>
                          <a:spcPct val="107000"/>
                        </a:lnSpc>
                        <a:spcBef>
                          <a:spcPts val="0"/>
                        </a:spcBef>
                        <a:spcAft>
                          <a:spcPts val="800"/>
                        </a:spcAft>
                        <a:buFont typeface="Wingdings" panose="05000000000000000000" pitchFamily="2" charset="2"/>
                        <a:buChar char="Ø"/>
                      </a:pPr>
                      <a:r>
                        <a:rPr lang="en-US" sz="2000">
                          <a:effectLst/>
                          <a:latin typeface="Cambria" panose="02040503050406030204" pitchFamily="18" charset="0"/>
                          <a:ea typeface="Cambria" panose="02040503050406030204" pitchFamily="18" charset="0"/>
                        </a:rPr>
                        <a:t>¾” x 24” Steel Stake </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6350" cap="flat" cmpd="sng" algn="ctr">
                      <a:noFill/>
                      <a:prstDash val="solid"/>
                      <a:miter lim="800000"/>
                    </a:lnL>
                    <a:lnR w="6350" cap="flat" cmpd="sng" algn="ctr">
                      <a:noFill/>
                      <a:prstDash val="solid"/>
                      <a:miter lim="800000"/>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10404744"/>
                  </a:ext>
                </a:extLst>
              </a:tr>
              <a:tr h="237380">
                <a:tc>
                  <a:txBody>
                    <a:bodyPr/>
                    <a:lstStyle/>
                    <a:p>
                      <a:pPr marL="342900" marR="0" indent="-342900" algn="just">
                        <a:lnSpc>
                          <a:spcPct val="107000"/>
                        </a:lnSpc>
                        <a:spcBef>
                          <a:spcPts val="0"/>
                        </a:spcBef>
                        <a:spcAft>
                          <a:spcPts val="800"/>
                        </a:spcAft>
                        <a:buFont typeface="Wingdings" panose="05000000000000000000" pitchFamily="2" charset="2"/>
                        <a:buChar char="Ø"/>
                      </a:pPr>
                      <a:r>
                        <a:rPr lang="en-US" sz="2000">
                          <a:effectLst/>
                          <a:latin typeface="Cambria" panose="02040503050406030204" pitchFamily="18" charset="0"/>
                          <a:ea typeface="Cambria" panose="02040503050406030204" pitchFamily="18" charset="0"/>
                        </a:rPr>
                        <a:t>¾” Flexible Conduit / ¾” Rigid conduit</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6350" cap="flat" cmpd="sng" algn="ctr">
                      <a:noFill/>
                      <a:prstDash val="solid"/>
                      <a:miter lim="800000"/>
                    </a:lnL>
                    <a:lnR w="6350" cap="flat" cmpd="sng" algn="ctr">
                      <a:noFill/>
                      <a:prstDash val="solid"/>
                      <a:miter lim="800000"/>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90882135"/>
                  </a:ext>
                </a:extLst>
              </a:tr>
              <a:tr h="237380">
                <a:tc>
                  <a:txBody>
                    <a:bodyPr/>
                    <a:lstStyle/>
                    <a:p>
                      <a:pPr marL="342900" marR="0" indent="-342900" algn="just">
                        <a:lnSpc>
                          <a:spcPct val="107000"/>
                        </a:lnSpc>
                        <a:spcBef>
                          <a:spcPts val="0"/>
                        </a:spcBef>
                        <a:spcAft>
                          <a:spcPts val="800"/>
                        </a:spcAft>
                        <a:buFont typeface="Wingdings" panose="05000000000000000000" pitchFamily="2" charset="2"/>
                        <a:buChar char="Ø"/>
                      </a:pPr>
                      <a:r>
                        <a:rPr lang="en-US" sz="2000">
                          <a:effectLst/>
                          <a:latin typeface="Cambria" panose="02040503050406030204" pitchFamily="18" charset="0"/>
                          <a:ea typeface="Cambria" panose="02040503050406030204" pitchFamily="18" charset="0"/>
                        </a:rPr>
                        <a:t>Angle Brackets (1”x2”x4”) </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6350" cap="flat" cmpd="sng" algn="ctr">
                      <a:noFill/>
                      <a:prstDash val="solid"/>
                      <a:miter lim="800000"/>
                    </a:lnL>
                    <a:lnR w="6350" cap="flat" cmpd="sng" algn="ctr">
                      <a:noFill/>
                      <a:prstDash val="solid"/>
                      <a:miter lim="800000"/>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41943723"/>
                  </a:ext>
                </a:extLst>
              </a:tr>
              <a:tr h="237380">
                <a:tc>
                  <a:txBody>
                    <a:bodyPr/>
                    <a:lstStyle/>
                    <a:p>
                      <a:pPr marL="342900" marR="0" indent="-342900" algn="just">
                        <a:lnSpc>
                          <a:spcPct val="107000"/>
                        </a:lnSpc>
                        <a:spcBef>
                          <a:spcPts val="0"/>
                        </a:spcBef>
                        <a:spcAft>
                          <a:spcPts val="800"/>
                        </a:spcAft>
                        <a:buFont typeface="Wingdings" panose="05000000000000000000" pitchFamily="2" charset="2"/>
                        <a:buChar char="Ø"/>
                      </a:pPr>
                      <a:r>
                        <a:rPr lang="en-US" sz="2000">
                          <a:effectLst/>
                          <a:latin typeface="Cambria" panose="02040503050406030204" pitchFamily="18" charset="0"/>
                          <a:ea typeface="Cambria" panose="02040503050406030204" pitchFamily="18" charset="0"/>
                        </a:rPr>
                        <a:t>Signage </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6350" cap="flat" cmpd="sng" algn="ctr">
                      <a:noFill/>
                      <a:prstDash val="solid"/>
                      <a:miter lim="800000"/>
                    </a:lnL>
                    <a:lnR w="6350" cap="flat" cmpd="sng" algn="ctr">
                      <a:noFill/>
                      <a:prstDash val="solid"/>
                      <a:miter lim="800000"/>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01960150"/>
                  </a:ext>
                </a:extLst>
              </a:tr>
              <a:tr h="237380">
                <a:tc>
                  <a:txBody>
                    <a:bodyPr/>
                    <a:lstStyle/>
                    <a:p>
                      <a:pPr marL="342900" marR="0" indent="-342900" algn="just">
                        <a:lnSpc>
                          <a:spcPct val="107000"/>
                        </a:lnSpc>
                        <a:spcBef>
                          <a:spcPts val="0"/>
                        </a:spcBef>
                        <a:spcAft>
                          <a:spcPts val="800"/>
                        </a:spcAft>
                        <a:buFont typeface="Wingdings" panose="05000000000000000000" pitchFamily="2" charset="2"/>
                        <a:buChar char="Ø"/>
                      </a:pPr>
                      <a:r>
                        <a:rPr lang="en-US" sz="2000">
                          <a:effectLst/>
                          <a:latin typeface="Cambria" panose="02040503050406030204" pitchFamily="18" charset="0"/>
                          <a:ea typeface="Cambria" panose="02040503050406030204" pitchFamily="18" charset="0"/>
                        </a:rPr>
                        <a:t>Fence Post Pipe Clamp </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6350" cap="flat" cmpd="sng" algn="ctr">
                      <a:noFill/>
                      <a:prstDash val="solid"/>
                      <a:miter lim="800000"/>
                    </a:lnL>
                    <a:lnR w="6350" cap="flat" cmpd="sng" algn="ctr">
                      <a:noFill/>
                      <a:prstDash val="solid"/>
                      <a:miter lim="800000"/>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55163641"/>
                  </a:ext>
                </a:extLst>
              </a:tr>
              <a:tr h="237380">
                <a:tc>
                  <a:txBody>
                    <a:bodyPr/>
                    <a:lstStyle/>
                    <a:p>
                      <a:pPr marL="342900" marR="0" indent="-342900" algn="just">
                        <a:lnSpc>
                          <a:spcPct val="107000"/>
                        </a:lnSpc>
                        <a:spcBef>
                          <a:spcPts val="0"/>
                        </a:spcBef>
                        <a:spcAft>
                          <a:spcPts val="800"/>
                        </a:spcAft>
                        <a:buFont typeface="Wingdings" panose="05000000000000000000" pitchFamily="2" charset="2"/>
                        <a:buChar char="Ø"/>
                      </a:pPr>
                      <a:r>
                        <a:rPr lang="en-US" sz="2000">
                          <a:effectLst/>
                          <a:latin typeface="Cambria" panose="02040503050406030204" pitchFamily="18" charset="0"/>
                          <a:ea typeface="Cambria" panose="02040503050406030204" pitchFamily="18" charset="0"/>
                        </a:rPr>
                        <a:t>Landscape Staples or J-hooks</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6350" cap="flat" cmpd="sng" algn="ctr">
                      <a:noFill/>
                      <a:prstDash val="solid"/>
                      <a:miter lim="800000"/>
                    </a:lnL>
                    <a:lnR w="6350" cap="flat" cmpd="sng" algn="ctr">
                      <a:noFill/>
                      <a:prstDash val="solid"/>
                      <a:miter lim="800000"/>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275856766"/>
                  </a:ext>
                </a:extLst>
              </a:tr>
              <a:tr h="573162">
                <a:tc>
                  <a:txBody>
                    <a:bodyPr/>
                    <a:lstStyle/>
                    <a:p>
                      <a:pPr marL="342900" marR="0" lvl="0" indent="-342900" algn="just"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US" sz="2000">
                          <a:effectLst/>
                          <a:latin typeface="Cambria" panose="02040503050406030204" pitchFamily="18" charset="0"/>
                          <a:ea typeface="Cambria" panose="02040503050406030204" pitchFamily="18" charset="0"/>
                        </a:rPr>
                        <a:t>Misc. Mounting Hardware </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a:p>
                      <a:pPr marL="342900" marR="0" indent="-342900" algn="just">
                        <a:lnSpc>
                          <a:spcPct val="107000"/>
                        </a:lnSpc>
                        <a:spcBef>
                          <a:spcPts val="0"/>
                        </a:spcBef>
                        <a:spcAft>
                          <a:spcPts val="800"/>
                        </a:spcAft>
                        <a:buFont typeface="Wingdings" panose="05000000000000000000" pitchFamily="2" charset="2"/>
                        <a:buChar char="Ø"/>
                      </a:pP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6350" cap="flat" cmpd="sng" algn="ctr">
                      <a:noFill/>
                      <a:prstDash val="solid"/>
                      <a:miter lim="800000"/>
                    </a:lnL>
                    <a:lnR w="6350" cap="flat" cmpd="sng" algn="ctr">
                      <a:noFill/>
                      <a:prstDash val="solid"/>
                      <a:miter lim="800000"/>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70981352"/>
                  </a:ext>
                </a:extLst>
              </a:tr>
              <a:tr h="237380">
                <a:tc>
                  <a:txBody>
                    <a:bodyPr/>
                    <a:lstStyle/>
                    <a:p>
                      <a:pPr marL="342900" marR="0" indent="-342900" algn="just">
                        <a:lnSpc>
                          <a:spcPct val="107000"/>
                        </a:lnSpc>
                        <a:spcBef>
                          <a:spcPts val="0"/>
                        </a:spcBef>
                        <a:spcAft>
                          <a:spcPts val="800"/>
                        </a:spcAft>
                        <a:buFont typeface="Wingdings" panose="05000000000000000000" pitchFamily="2" charset="2"/>
                        <a:buChar char="Ø"/>
                      </a:pP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6350" cap="flat" cmpd="sng" algn="ctr">
                      <a:noFill/>
                      <a:prstDash val="solid"/>
                      <a:miter lim="800000"/>
                    </a:lnL>
                    <a:lnR w="6350" cap="flat" cmpd="sng" algn="ctr">
                      <a:noFill/>
                      <a:prstDash val="solid"/>
                      <a:miter lim="800000"/>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35049836"/>
                  </a:ext>
                </a:extLst>
              </a:tr>
              <a:tr h="237380">
                <a:tc>
                  <a:txBody>
                    <a:bodyPr/>
                    <a:lstStyle/>
                    <a:p>
                      <a:pPr marL="342900" marR="0" indent="-342900" algn="just">
                        <a:lnSpc>
                          <a:spcPct val="107000"/>
                        </a:lnSpc>
                        <a:spcBef>
                          <a:spcPts val="0"/>
                        </a:spcBef>
                        <a:spcAft>
                          <a:spcPts val="800"/>
                        </a:spcAft>
                        <a:buFont typeface="Wingdings" panose="05000000000000000000" pitchFamily="2" charset="2"/>
                        <a:buChar char="Ø"/>
                      </a:pP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6350" cap="flat" cmpd="sng" algn="ctr">
                      <a:noFill/>
                      <a:prstDash val="solid"/>
                      <a:miter lim="800000"/>
                    </a:lnL>
                    <a:lnR w="6350" cap="flat" cmpd="sng" algn="ctr">
                      <a:noFill/>
                      <a:prstDash val="solid"/>
                      <a:miter lim="800000"/>
                    </a:lnR>
                    <a:lnT>
                      <a:noFill/>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776945119"/>
                  </a:ext>
                </a:extLst>
              </a:tr>
            </a:tbl>
          </a:graphicData>
        </a:graphic>
      </p:graphicFrame>
      <p:pic>
        <p:nvPicPr>
          <p:cNvPr id="5" name="Picture 4">
            <a:extLst>
              <a:ext uri="{FF2B5EF4-FFF2-40B4-BE49-F238E27FC236}">
                <a16:creationId xmlns:a16="http://schemas.microsoft.com/office/drawing/2014/main" id="{31999D4B-6027-4209-85FA-28F0447BAFC9}"/>
              </a:ext>
            </a:extLst>
          </p:cNvPr>
          <p:cNvPicPr/>
          <p:nvPr/>
        </p:nvPicPr>
        <p:blipFill>
          <a:blip r:embed="rId2"/>
          <a:stretch>
            <a:fillRect/>
          </a:stretch>
        </p:blipFill>
        <p:spPr>
          <a:xfrm>
            <a:off x="9405114" y="834334"/>
            <a:ext cx="2306948" cy="1641155"/>
          </a:xfrm>
          <a:prstGeom prst="rect">
            <a:avLst/>
          </a:prstGeom>
        </p:spPr>
      </p:pic>
      <p:pic>
        <p:nvPicPr>
          <p:cNvPr id="6" name="Picture 5">
            <a:extLst>
              <a:ext uri="{FF2B5EF4-FFF2-40B4-BE49-F238E27FC236}">
                <a16:creationId xmlns:a16="http://schemas.microsoft.com/office/drawing/2014/main" id="{9C88B853-97E9-4C2C-BF11-709E5E4B007F}"/>
              </a:ext>
            </a:extLst>
          </p:cNvPr>
          <p:cNvPicPr>
            <a:picLocks noChangeAspect="1"/>
          </p:cNvPicPr>
          <p:nvPr/>
        </p:nvPicPr>
        <p:blipFill rotWithShape="1">
          <a:blip r:embed="rId3"/>
          <a:srcRect t="160" r="38456" b="46629"/>
          <a:stretch/>
        </p:blipFill>
        <p:spPr>
          <a:xfrm>
            <a:off x="9303378" y="2770341"/>
            <a:ext cx="2626195" cy="2047632"/>
          </a:xfrm>
          <a:prstGeom prst="rect">
            <a:avLst/>
          </a:prstGeom>
        </p:spPr>
      </p:pic>
      <p:pic>
        <p:nvPicPr>
          <p:cNvPr id="7" name="Picture 6">
            <a:extLst>
              <a:ext uri="{FF2B5EF4-FFF2-40B4-BE49-F238E27FC236}">
                <a16:creationId xmlns:a16="http://schemas.microsoft.com/office/drawing/2014/main" id="{422A4E86-FDAB-434B-A8EC-5D813825907F}"/>
              </a:ext>
            </a:extLst>
          </p:cNvPr>
          <p:cNvPicPr>
            <a:picLocks noChangeAspect="1"/>
          </p:cNvPicPr>
          <p:nvPr/>
        </p:nvPicPr>
        <p:blipFill rotWithShape="1">
          <a:blip r:embed="rId4">
            <a:extLst>
              <a:ext uri="{28A0092B-C50C-407E-A947-70E740481C1C}">
                <a14:useLocalDpi xmlns:a14="http://schemas.microsoft.com/office/drawing/2010/main" val="0"/>
              </a:ext>
            </a:extLst>
          </a:blip>
          <a:srcRect l="25527" r="34473" b="4872"/>
          <a:stretch/>
        </p:blipFill>
        <p:spPr>
          <a:xfrm>
            <a:off x="7502065" y="1085305"/>
            <a:ext cx="1876001" cy="3346138"/>
          </a:xfrm>
          <a:prstGeom prst="rect">
            <a:avLst/>
          </a:prstGeom>
        </p:spPr>
      </p:pic>
      <p:sp>
        <p:nvSpPr>
          <p:cNvPr id="8" name="TextBox 7">
            <a:extLst>
              <a:ext uri="{FF2B5EF4-FFF2-40B4-BE49-F238E27FC236}">
                <a16:creationId xmlns:a16="http://schemas.microsoft.com/office/drawing/2014/main" id="{E1B85860-39FF-488E-BE18-F9CCF063D8EF}"/>
              </a:ext>
            </a:extLst>
          </p:cNvPr>
          <p:cNvSpPr txBox="1"/>
          <p:nvPr/>
        </p:nvSpPr>
        <p:spPr>
          <a:xfrm>
            <a:off x="7411954" y="4392118"/>
            <a:ext cx="22322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WLP Sensor Mounting Plate (from Intellisense)</a:t>
            </a:r>
          </a:p>
        </p:txBody>
      </p:sp>
      <p:sp>
        <p:nvSpPr>
          <p:cNvPr id="9" name="TextBox 8">
            <a:extLst>
              <a:ext uri="{FF2B5EF4-FFF2-40B4-BE49-F238E27FC236}">
                <a16:creationId xmlns:a16="http://schemas.microsoft.com/office/drawing/2014/main" id="{B3EA96D9-28C7-4F41-BF99-2074A28A0995}"/>
              </a:ext>
            </a:extLst>
          </p:cNvPr>
          <p:cNvSpPr txBox="1"/>
          <p:nvPr/>
        </p:nvSpPr>
        <p:spPr>
          <a:xfrm>
            <a:off x="9333691" y="2473964"/>
            <a:ext cx="27876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Alternative Design using Angle Brackets</a:t>
            </a:r>
          </a:p>
        </p:txBody>
      </p:sp>
      <p:pic>
        <p:nvPicPr>
          <p:cNvPr id="10" name="Picture 2" descr="Landscape Staples — PlantingTree">
            <a:extLst>
              <a:ext uri="{FF2B5EF4-FFF2-40B4-BE49-F238E27FC236}">
                <a16:creationId xmlns:a16="http://schemas.microsoft.com/office/drawing/2014/main" id="{4452D699-763E-471D-B13D-1683F49B7A5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440" b="12696"/>
          <a:stretch/>
        </p:blipFill>
        <p:spPr bwMode="auto">
          <a:xfrm>
            <a:off x="3002370" y="4306439"/>
            <a:ext cx="1899984" cy="1422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A0F746D-53F9-4276-9C48-35835242D4FC}"/>
              </a:ext>
            </a:extLst>
          </p:cNvPr>
          <p:cNvSpPr txBox="1"/>
          <p:nvPr/>
        </p:nvSpPr>
        <p:spPr>
          <a:xfrm>
            <a:off x="3178836" y="5590339"/>
            <a:ext cx="13903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Landscape Staples</a:t>
            </a:r>
          </a:p>
        </p:txBody>
      </p:sp>
      <p:pic>
        <p:nvPicPr>
          <p:cNvPr id="12" name="Picture 11">
            <a:extLst>
              <a:ext uri="{FF2B5EF4-FFF2-40B4-BE49-F238E27FC236}">
                <a16:creationId xmlns:a16="http://schemas.microsoft.com/office/drawing/2014/main" id="{19BE2996-665E-4098-8D57-F058052E8816}"/>
              </a:ext>
            </a:extLst>
          </p:cNvPr>
          <p:cNvPicPr/>
          <p:nvPr/>
        </p:nvPicPr>
        <p:blipFill rotWithShape="1">
          <a:blip r:embed="rId6"/>
          <a:srcRect l="42568" t="54698" b="7892"/>
          <a:stretch/>
        </p:blipFill>
        <p:spPr>
          <a:xfrm>
            <a:off x="5196894" y="4495707"/>
            <a:ext cx="1155360" cy="1094632"/>
          </a:xfrm>
          <a:prstGeom prst="rect">
            <a:avLst/>
          </a:prstGeom>
        </p:spPr>
      </p:pic>
      <p:pic>
        <p:nvPicPr>
          <p:cNvPr id="1026" name="Picture 2" descr="Amazon.com : 12 Steel Rebar Ground Stakes J Hook Heavy Duty 12 Inches Deer  Fence Hard Firm Soil Set : Garden &amp;amp; Outdoor">
            <a:extLst>
              <a:ext uri="{FF2B5EF4-FFF2-40B4-BE49-F238E27FC236}">
                <a16:creationId xmlns:a16="http://schemas.microsoft.com/office/drawing/2014/main" id="{0EBEA6FF-5F20-4BF1-BB3F-6AAE745AB5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627" y="4284337"/>
            <a:ext cx="1721314" cy="14022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5/8&amp;quot; Galvanized Chain-Link Fence Line Post at Menards®">
            <a:extLst>
              <a:ext uri="{FF2B5EF4-FFF2-40B4-BE49-F238E27FC236}">
                <a16:creationId xmlns:a16="http://schemas.microsoft.com/office/drawing/2014/main" id="{9ADE9C35-DA20-4A2C-84B3-4A90A8570B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4077" y="1112615"/>
            <a:ext cx="2571351" cy="15170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mc Steel - Southern Post TP125PGN060 6-Foot Green Heavy Duty Fence T-Post  at Sutherlands">
            <a:extLst>
              <a:ext uri="{FF2B5EF4-FFF2-40B4-BE49-F238E27FC236}">
                <a16:creationId xmlns:a16="http://schemas.microsoft.com/office/drawing/2014/main" id="{29D3F814-CCCF-480B-B06E-7D8B602D80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3583" y="2622356"/>
            <a:ext cx="2511965" cy="14224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oducts | P2704, Madison Electric, Madison Electric 600724 Liquidtight  Flexible Nonmetallic Conduit, 2 in Trade, 2.04 in ID x 2-3/8 in OD, 50 ft  L, PVC: Electrical, Conduit &amp;amp; Conduit Fittings, Flexible Conduit">
            <a:extLst>
              <a:ext uri="{FF2B5EF4-FFF2-40B4-BE49-F238E27FC236}">
                <a16:creationId xmlns:a16="http://schemas.microsoft.com/office/drawing/2014/main" id="{087499DD-DCFB-4C9F-AC78-4741800A21F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605" t="25162" r="5200" b="25162"/>
          <a:stretch/>
        </p:blipFill>
        <p:spPr bwMode="auto">
          <a:xfrm>
            <a:off x="6530200" y="4784762"/>
            <a:ext cx="3654933" cy="203559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7BE2C58-1CF5-4481-A066-6020259F63FF}"/>
              </a:ext>
            </a:extLst>
          </p:cNvPr>
          <p:cNvSpPr txBox="1"/>
          <p:nvPr/>
        </p:nvSpPr>
        <p:spPr>
          <a:xfrm>
            <a:off x="1088100" y="5590339"/>
            <a:ext cx="13903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J-hooks</a:t>
            </a:r>
          </a:p>
        </p:txBody>
      </p:sp>
      <p:sp>
        <p:nvSpPr>
          <p:cNvPr id="18" name="TextBox 17">
            <a:extLst>
              <a:ext uri="{FF2B5EF4-FFF2-40B4-BE49-F238E27FC236}">
                <a16:creationId xmlns:a16="http://schemas.microsoft.com/office/drawing/2014/main" id="{E67E0E12-AD89-4D80-B7C5-D58CF9094A98}"/>
              </a:ext>
            </a:extLst>
          </p:cNvPr>
          <p:cNvSpPr txBox="1"/>
          <p:nvPr/>
        </p:nvSpPr>
        <p:spPr>
          <a:xfrm>
            <a:off x="5187668" y="5623128"/>
            <a:ext cx="13903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Signage</a:t>
            </a:r>
          </a:p>
        </p:txBody>
      </p:sp>
      <p:sp>
        <p:nvSpPr>
          <p:cNvPr id="19" name="TextBox 18">
            <a:extLst>
              <a:ext uri="{FF2B5EF4-FFF2-40B4-BE49-F238E27FC236}">
                <a16:creationId xmlns:a16="http://schemas.microsoft.com/office/drawing/2014/main" id="{D64E8FAD-1342-49A2-8183-573106DAC9BF}"/>
              </a:ext>
            </a:extLst>
          </p:cNvPr>
          <p:cNvSpPr txBox="1"/>
          <p:nvPr/>
        </p:nvSpPr>
        <p:spPr>
          <a:xfrm>
            <a:off x="10282829" y="5867338"/>
            <a:ext cx="16467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PVC Flexible Conduit</a:t>
            </a:r>
          </a:p>
        </p:txBody>
      </p:sp>
      <p:sp>
        <p:nvSpPr>
          <p:cNvPr id="20" name="TextBox 19">
            <a:extLst>
              <a:ext uri="{FF2B5EF4-FFF2-40B4-BE49-F238E27FC236}">
                <a16:creationId xmlns:a16="http://schemas.microsoft.com/office/drawing/2014/main" id="{0ADA5A68-8B35-4C24-A4B4-222624797D9A}"/>
              </a:ext>
            </a:extLst>
          </p:cNvPr>
          <p:cNvSpPr txBox="1"/>
          <p:nvPr/>
        </p:nvSpPr>
        <p:spPr>
          <a:xfrm>
            <a:off x="5855321" y="2168697"/>
            <a:ext cx="16467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Fence Post</a:t>
            </a:r>
          </a:p>
        </p:txBody>
      </p:sp>
      <p:sp>
        <p:nvSpPr>
          <p:cNvPr id="21" name="TextBox 20">
            <a:extLst>
              <a:ext uri="{FF2B5EF4-FFF2-40B4-BE49-F238E27FC236}">
                <a16:creationId xmlns:a16="http://schemas.microsoft.com/office/drawing/2014/main" id="{8C49A74D-0880-4FCD-88BA-977323C0721C}"/>
              </a:ext>
            </a:extLst>
          </p:cNvPr>
          <p:cNvSpPr txBox="1"/>
          <p:nvPr/>
        </p:nvSpPr>
        <p:spPr>
          <a:xfrm>
            <a:off x="5855321" y="3655657"/>
            <a:ext cx="16467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T-post</a:t>
            </a:r>
          </a:p>
        </p:txBody>
      </p:sp>
      <p:sp>
        <p:nvSpPr>
          <p:cNvPr id="3" name="Slide Number Placeholder 2">
            <a:extLst>
              <a:ext uri="{FF2B5EF4-FFF2-40B4-BE49-F238E27FC236}">
                <a16:creationId xmlns:a16="http://schemas.microsoft.com/office/drawing/2014/main" id="{F85E5FBA-C075-4D9C-B434-BE88D446370A}"/>
              </a:ext>
            </a:extLst>
          </p:cNvPr>
          <p:cNvSpPr>
            <a:spLocks noGrp="1"/>
          </p:cNvSpPr>
          <p:nvPr>
            <p:ph type="sldNum" sz="quarter" idx="12"/>
          </p:nvPr>
        </p:nvSpPr>
        <p:spPr/>
        <p:txBody>
          <a:bodyPr/>
          <a:lstStyle/>
          <a:p>
            <a:fld id="{DE1EA915-905D-4CD6-959B-DA92B9A04EB4}" type="slidenum">
              <a:rPr lang="en-US" smtClean="0"/>
              <a:t>7</a:t>
            </a:fld>
            <a:endParaRPr lang="en-US"/>
          </a:p>
        </p:txBody>
      </p:sp>
    </p:spTree>
    <p:extLst>
      <p:ext uri="{BB962C8B-B14F-4D97-AF65-F5344CB8AC3E}">
        <p14:creationId xmlns:p14="http://schemas.microsoft.com/office/powerpoint/2010/main" val="3751476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0AABD-F772-4B64-8F24-0B2F3D4D9F51}"/>
              </a:ext>
            </a:extLst>
          </p:cNvPr>
          <p:cNvSpPr>
            <a:spLocks noGrp="1"/>
          </p:cNvSpPr>
          <p:nvPr>
            <p:ph type="title"/>
          </p:nvPr>
        </p:nvSpPr>
        <p:spPr>
          <a:xfrm>
            <a:off x="687131" y="4416749"/>
            <a:ext cx="3300663" cy="1645920"/>
          </a:xfrm>
        </p:spPr>
        <p:txBody>
          <a:bodyPr>
            <a:normAutofit/>
          </a:bodyPr>
          <a:lstStyle/>
          <a:p>
            <a:r>
              <a:rPr lang="en-US" sz="2800">
                <a:latin typeface="Cambria" panose="02040503050406030204" pitchFamily="18" charset="0"/>
                <a:ea typeface="Cambria" panose="02040503050406030204" pitchFamily="18" charset="0"/>
              </a:rPr>
              <a:t>Sample Installation – Jasper County</a:t>
            </a:r>
          </a:p>
        </p:txBody>
      </p:sp>
      <p:pic>
        <p:nvPicPr>
          <p:cNvPr id="5" name="Picture Placeholder 5">
            <a:extLst>
              <a:ext uri="{FF2B5EF4-FFF2-40B4-BE49-F238E27FC236}">
                <a16:creationId xmlns:a16="http://schemas.microsoft.com/office/drawing/2014/main" id="{8ED20ABB-8DC4-4779-9A16-B9DC6CA70F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015" t="20390" b="31779"/>
          <a:stretch/>
        </p:blipFill>
        <p:spPr>
          <a:xfrm>
            <a:off x="246888" y="693170"/>
            <a:ext cx="2643068" cy="2782793"/>
          </a:xfrm>
          <a:prstGeom prst="rect">
            <a:avLst/>
          </a:prstGeom>
        </p:spPr>
      </p:pic>
      <p:pic>
        <p:nvPicPr>
          <p:cNvPr id="6" name="Picture Placeholder 5">
            <a:extLst>
              <a:ext uri="{FF2B5EF4-FFF2-40B4-BE49-F238E27FC236}">
                <a16:creationId xmlns:a16="http://schemas.microsoft.com/office/drawing/2014/main" id="{66156B26-7EBC-4373-B65D-A5927F9693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671" t="20390" b="20390"/>
          <a:stretch/>
        </p:blipFill>
        <p:spPr>
          <a:xfrm>
            <a:off x="6342889" y="693170"/>
            <a:ext cx="3211510" cy="2552829"/>
          </a:xfrm>
          <a:prstGeom prst="rect">
            <a:avLst/>
          </a:prstGeom>
        </p:spPr>
      </p:pic>
      <p:pic>
        <p:nvPicPr>
          <p:cNvPr id="8" name="Picture 7">
            <a:extLst>
              <a:ext uri="{FF2B5EF4-FFF2-40B4-BE49-F238E27FC236}">
                <a16:creationId xmlns:a16="http://schemas.microsoft.com/office/drawing/2014/main" id="{385D3389-BB60-438E-AC25-7E16C50FA796}"/>
              </a:ext>
            </a:extLst>
          </p:cNvPr>
          <p:cNvPicPr>
            <a:picLocks noChangeAspect="1"/>
          </p:cNvPicPr>
          <p:nvPr/>
        </p:nvPicPr>
        <p:blipFill rotWithShape="1">
          <a:blip r:embed="rId4"/>
          <a:srcRect l="28570" t="2304" r="28728" b="2603"/>
          <a:stretch/>
        </p:blipFill>
        <p:spPr>
          <a:xfrm>
            <a:off x="9893892" y="119241"/>
            <a:ext cx="1697330" cy="5039707"/>
          </a:xfrm>
          <a:prstGeom prst="rect">
            <a:avLst/>
          </a:prstGeom>
        </p:spPr>
      </p:pic>
      <p:pic>
        <p:nvPicPr>
          <p:cNvPr id="10" name="Picture 9">
            <a:extLst>
              <a:ext uri="{FF2B5EF4-FFF2-40B4-BE49-F238E27FC236}">
                <a16:creationId xmlns:a16="http://schemas.microsoft.com/office/drawing/2014/main" id="{B051BA7B-796D-433A-98CC-5CA1C61A6A22}"/>
              </a:ext>
            </a:extLst>
          </p:cNvPr>
          <p:cNvPicPr>
            <a:picLocks noChangeAspect="1"/>
          </p:cNvPicPr>
          <p:nvPr/>
        </p:nvPicPr>
        <p:blipFill rotWithShape="1">
          <a:blip r:embed="rId5"/>
          <a:srcRect l="30482" t="44730" r="3143" b="2324"/>
          <a:stretch/>
        </p:blipFill>
        <p:spPr>
          <a:xfrm>
            <a:off x="3183290" y="693170"/>
            <a:ext cx="2834640" cy="3014900"/>
          </a:xfrm>
          <a:prstGeom prst="rect">
            <a:avLst/>
          </a:prstGeom>
        </p:spPr>
      </p:pic>
      <p:sp>
        <p:nvSpPr>
          <p:cNvPr id="3" name="Content Placeholder 2">
            <a:extLst>
              <a:ext uri="{FF2B5EF4-FFF2-40B4-BE49-F238E27FC236}">
                <a16:creationId xmlns:a16="http://schemas.microsoft.com/office/drawing/2014/main" id="{EAF5547B-9473-4BD2-8BA5-AFE3BA3CCBDC}"/>
              </a:ext>
            </a:extLst>
          </p:cNvPr>
          <p:cNvSpPr>
            <a:spLocks noGrp="1"/>
          </p:cNvSpPr>
          <p:nvPr>
            <p:ph idx="1"/>
          </p:nvPr>
        </p:nvSpPr>
        <p:spPr>
          <a:xfrm>
            <a:off x="4026371" y="4518910"/>
            <a:ext cx="5867522" cy="1645920"/>
          </a:xfrm>
        </p:spPr>
        <p:txBody>
          <a:bodyPr anchor="ctr">
            <a:normAutofit fontScale="92500" lnSpcReduction="10000"/>
          </a:bodyPr>
          <a:lstStyle/>
          <a:p>
            <a:r>
              <a:rPr lang="en-US" sz="1700">
                <a:latin typeface="Cambria" panose="02040503050406030204" pitchFamily="18" charset="0"/>
                <a:ea typeface="Cambria" panose="02040503050406030204" pitchFamily="18" charset="0"/>
              </a:rPr>
              <a:t>¾” Flexible conduit with a Junction Box (housing the pressure sensor)</a:t>
            </a:r>
          </a:p>
          <a:p>
            <a:r>
              <a:rPr lang="en-US" sz="1700">
                <a:latin typeface="Cambria" panose="02040503050406030204" pitchFamily="18" charset="0"/>
                <a:ea typeface="Cambria" panose="02040503050406030204" pitchFamily="18" charset="0"/>
              </a:rPr>
              <a:t>The junction box is covered with a strainer to prevent debris</a:t>
            </a:r>
          </a:p>
          <a:p>
            <a:r>
              <a:rPr lang="en-US" sz="1700">
                <a:latin typeface="Cambria" panose="02040503050406030204" pitchFamily="18" charset="0"/>
                <a:ea typeface="Cambria" panose="02040503050406030204" pitchFamily="18" charset="0"/>
              </a:rPr>
              <a:t>Flexible conduit is placed in a shallow trench and J-hooked to the ground</a:t>
            </a:r>
          </a:p>
          <a:p>
            <a:r>
              <a:rPr lang="en-US" sz="1700">
                <a:latin typeface="Cambria" panose="02040503050406030204" pitchFamily="18" charset="0"/>
                <a:ea typeface="Cambria" panose="02040503050406030204" pitchFamily="18" charset="0"/>
              </a:rPr>
              <a:t>Flood Node setup and Signage</a:t>
            </a:r>
          </a:p>
        </p:txBody>
      </p:sp>
      <p:sp>
        <p:nvSpPr>
          <p:cNvPr id="4" name="Slide Number Placeholder 3">
            <a:extLst>
              <a:ext uri="{FF2B5EF4-FFF2-40B4-BE49-F238E27FC236}">
                <a16:creationId xmlns:a16="http://schemas.microsoft.com/office/drawing/2014/main" id="{33CD4F61-ABF0-4B17-864D-F76FBB610E68}"/>
              </a:ext>
            </a:extLst>
          </p:cNvPr>
          <p:cNvSpPr>
            <a:spLocks noGrp="1"/>
          </p:cNvSpPr>
          <p:nvPr>
            <p:ph type="sldNum" sz="quarter" idx="12"/>
          </p:nvPr>
        </p:nvSpPr>
        <p:spPr/>
        <p:txBody>
          <a:bodyPr/>
          <a:lstStyle/>
          <a:p>
            <a:fld id="{DE1EA915-905D-4CD6-959B-DA92B9A04EB4}" type="slidenum">
              <a:rPr lang="en-US" smtClean="0"/>
              <a:t>8</a:t>
            </a:fld>
            <a:endParaRPr lang="en-US"/>
          </a:p>
        </p:txBody>
      </p:sp>
    </p:spTree>
    <p:extLst>
      <p:ext uri="{BB962C8B-B14F-4D97-AF65-F5344CB8AC3E}">
        <p14:creationId xmlns:p14="http://schemas.microsoft.com/office/powerpoint/2010/main" val="3930594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BB68E-C5E4-4A07-81D8-C086623227F6}"/>
              </a:ext>
            </a:extLst>
          </p:cNvPr>
          <p:cNvSpPr>
            <a:spLocks noGrp="1"/>
          </p:cNvSpPr>
          <p:nvPr>
            <p:ph type="title"/>
          </p:nvPr>
        </p:nvSpPr>
        <p:spPr>
          <a:xfrm>
            <a:off x="927061" y="537958"/>
            <a:ext cx="5449885" cy="1106424"/>
          </a:xfrm>
        </p:spPr>
        <p:txBody>
          <a:bodyPr>
            <a:normAutofit/>
          </a:bodyPr>
          <a:lstStyle/>
          <a:p>
            <a:r>
              <a:rPr lang="en-US" sz="2800">
                <a:latin typeface="Cambria" panose="02040503050406030204" pitchFamily="18" charset="0"/>
                <a:ea typeface="Cambria" panose="02040503050406030204" pitchFamily="18" charset="0"/>
              </a:rPr>
              <a:t>Sample Installation – Port Neches</a:t>
            </a:r>
          </a:p>
        </p:txBody>
      </p:sp>
      <p:sp>
        <p:nvSpPr>
          <p:cNvPr id="3" name="Content Placeholder 2">
            <a:extLst>
              <a:ext uri="{FF2B5EF4-FFF2-40B4-BE49-F238E27FC236}">
                <a16:creationId xmlns:a16="http://schemas.microsoft.com/office/drawing/2014/main" id="{1EE161D2-DBD4-4045-9F15-DAF071B2ACE5}"/>
              </a:ext>
            </a:extLst>
          </p:cNvPr>
          <p:cNvSpPr>
            <a:spLocks noGrp="1"/>
          </p:cNvSpPr>
          <p:nvPr>
            <p:ph idx="1"/>
          </p:nvPr>
        </p:nvSpPr>
        <p:spPr>
          <a:xfrm>
            <a:off x="927061" y="1581117"/>
            <a:ext cx="4187024" cy="3502152"/>
          </a:xfrm>
        </p:spPr>
        <p:txBody>
          <a:bodyPr>
            <a:normAutofit fontScale="92500" lnSpcReduction="10000"/>
          </a:bodyPr>
          <a:lstStyle/>
          <a:p>
            <a:r>
              <a:rPr lang="en-US" sz="1800">
                <a:latin typeface="Cambria" panose="02040503050406030204" pitchFamily="18" charset="0"/>
                <a:ea typeface="Cambria" panose="02040503050406030204" pitchFamily="18" charset="0"/>
              </a:rPr>
              <a:t>Flood sensor and Rain gauge installation</a:t>
            </a:r>
          </a:p>
          <a:p>
            <a:r>
              <a:rPr lang="en-US" sz="1800">
                <a:latin typeface="Cambria" panose="02040503050406030204" pitchFamily="18" charset="0"/>
                <a:ea typeface="Cambria" panose="02040503050406030204" pitchFamily="18" charset="0"/>
              </a:rPr>
              <a:t>Place rain gauge closer to the ground for best result (wind effects at higher elevation)</a:t>
            </a:r>
          </a:p>
          <a:p>
            <a:r>
              <a:rPr lang="en-US" sz="1800">
                <a:latin typeface="Cambria" panose="02040503050406030204" pitchFamily="18" charset="0"/>
                <a:ea typeface="Cambria" panose="02040503050406030204" pitchFamily="18" charset="0"/>
              </a:rPr>
              <a:t>The rain gauge has a 2” threaded plate underneath</a:t>
            </a:r>
          </a:p>
          <a:p>
            <a:r>
              <a:rPr lang="en-US" sz="1800">
                <a:latin typeface="Cambria" panose="02040503050406030204" pitchFamily="18" charset="0"/>
                <a:ea typeface="Cambria" panose="02040503050406030204" pitchFamily="18" charset="0"/>
              </a:rPr>
              <a:t>Rain gauge is attached to the 2” threaded galvanized pipe inside a 3” post</a:t>
            </a:r>
          </a:p>
          <a:p>
            <a:r>
              <a:rPr lang="en-US" sz="1800">
                <a:latin typeface="Cambria" panose="02040503050406030204" pitchFamily="18" charset="0"/>
                <a:ea typeface="Cambria" panose="02040503050406030204" pitchFamily="18" charset="0"/>
              </a:rPr>
              <a:t>Pressure sensor placed inside a Junction box attached to the end of the 1.5” Rigid conduit</a:t>
            </a:r>
          </a:p>
          <a:p>
            <a:r>
              <a:rPr lang="en-US" sz="1800">
                <a:latin typeface="Cambria" panose="02040503050406030204" pitchFamily="18" charset="0"/>
                <a:ea typeface="Cambria" panose="02040503050406030204" pitchFamily="18" charset="0"/>
              </a:rPr>
              <a:t>Flood Node is mounted on the 3” post facing south</a:t>
            </a:r>
          </a:p>
          <a:p>
            <a:endParaRPr lang="en-US" sz="180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CBF9B61D-8F89-4B81-A34F-0E9AB8BF52CB}"/>
              </a:ext>
            </a:extLst>
          </p:cNvPr>
          <p:cNvPicPr>
            <a:picLocks noChangeAspect="1"/>
          </p:cNvPicPr>
          <p:nvPr/>
        </p:nvPicPr>
        <p:blipFill rotWithShape="1">
          <a:blip r:embed="rId2">
            <a:extLst>
              <a:ext uri="{28A0092B-C50C-407E-A947-70E740481C1C}">
                <a14:useLocalDpi xmlns:a14="http://schemas.microsoft.com/office/drawing/2010/main" val="0"/>
              </a:ext>
            </a:extLst>
          </a:blip>
          <a:srcRect l="8022" t="-1069" r="-7602" b="29275"/>
          <a:stretch/>
        </p:blipFill>
        <p:spPr>
          <a:xfrm rot="5400000">
            <a:off x="8552702" y="895950"/>
            <a:ext cx="3520722" cy="1903752"/>
          </a:xfrm>
          <a:prstGeom prst="rect">
            <a:avLst/>
          </a:prstGeom>
        </p:spPr>
      </p:pic>
      <p:pic>
        <p:nvPicPr>
          <p:cNvPr id="10" name="Picture 9" descr="A picture containing dirty, tiled&#10;&#10;Description automatically generated">
            <a:extLst>
              <a:ext uri="{FF2B5EF4-FFF2-40B4-BE49-F238E27FC236}">
                <a16:creationId xmlns:a16="http://schemas.microsoft.com/office/drawing/2014/main" id="{11101D33-3F43-4225-BD50-9D6AD0607EB6}"/>
              </a:ext>
            </a:extLst>
          </p:cNvPr>
          <p:cNvPicPr>
            <a:picLocks noChangeAspect="1"/>
          </p:cNvPicPr>
          <p:nvPr/>
        </p:nvPicPr>
        <p:blipFill rotWithShape="1">
          <a:blip r:embed="rId3">
            <a:extLst>
              <a:ext uri="{28A0092B-C50C-407E-A947-70E740481C1C}">
                <a14:useLocalDpi xmlns:a14="http://schemas.microsoft.com/office/drawing/2010/main" val="0"/>
              </a:ext>
            </a:extLst>
          </a:blip>
          <a:srcRect t="28208" r="9866" b="-2"/>
          <a:stretch/>
        </p:blipFill>
        <p:spPr>
          <a:xfrm rot="5400000">
            <a:off x="8719693" y="4162217"/>
            <a:ext cx="3186740" cy="1903751"/>
          </a:xfrm>
          <a:prstGeom prst="rect">
            <a:avLst/>
          </a:prstGeom>
        </p:spPr>
      </p:pic>
      <p:pic>
        <p:nvPicPr>
          <p:cNvPr id="4" name="Picture Placeholder 4">
            <a:extLst>
              <a:ext uri="{FF2B5EF4-FFF2-40B4-BE49-F238E27FC236}">
                <a16:creationId xmlns:a16="http://schemas.microsoft.com/office/drawing/2014/main" id="{A72756E7-96C4-46E7-9592-6CA1F86B86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817" r="28143" b="1"/>
          <a:stretch/>
        </p:blipFill>
        <p:spPr>
          <a:xfrm>
            <a:off x="5309890" y="1493307"/>
            <a:ext cx="3781427" cy="4571677"/>
          </a:xfrm>
          <a:prstGeom prst="rect">
            <a:avLst/>
          </a:prstGeom>
        </p:spPr>
      </p:pic>
      <p:sp>
        <p:nvSpPr>
          <p:cNvPr id="5" name="Slide Number Placeholder 4">
            <a:extLst>
              <a:ext uri="{FF2B5EF4-FFF2-40B4-BE49-F238E27FC236}">
                <a16:creationId xmlns:a16="http://schemas.microsoft.com/office/drawing/2014/main" id="{725996F8-A198-4D09-BCFE-24F28D85D14F}"/>
              </a:ext>
            </a:extLst>
          </p:cNvPr>
          <p:cNvSpPr>
            <a:spLocks noGrp="1"/>
          </p:cNvSpPr>
          <p:nvPr>
            <p:ph type="sldNum" sz="quarter" idx="12"/>
          </p:nvPr>
        </p:nvSpPr>
        <p:spPr/>
        <p:txBody>
          <a:bodyPr/>
          <a:lstStyle/>
          <a:p>
            <a:fld id="{DE1EA915-905D-4CD6-959B-DA92B9A04EB4}" type="slidenum">
              <a:rPr lang="en-US" smtClean="0"/>
              <a:t>9</a:t>
            </a:fld>
            <a:endParaRPr lang="en-US"/>
          </a:p>
        </p:txBody>
      </p:sp>
    </p:spTree>
    <p:extLst>
      <p:ext uri="{BB962C8B-B14F-4D97-AF65-F5344CB8AC3E}">
        <p14:creationId xmlns:p14="http://schemas.microsoft.com/office/powerpoint/2010/main" val="5935597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1151</Words>
  <Application>Microsoft Office PowerPoint</Application>
  <PresentationFormat>Widescreen</PresentationFormat>
  <Paragraphs>182</Paragraphs>
  <Slides>20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Cambria</vt:lpstr>
      <vt:lpstr>Wingdings</vt:lpstr>
      <vt:lpstr>Office Theme</vt:lpstr>
      <vt:lpstr>DEPLOYMENT OF LOW COST SENSORS (LCS) IN SOUTHEAST TEXAS  </vt:lpstr>
      <vt:lpstr>Project Overview </vt:lpstr>
      <vt:lpstr>Project Stakeholders</vt:lpstr>
      <vt:lpstr>Overview of Sensing System</vt:lpstr>
      <vt:lpstr>Box Content </vt:lpstr>
      <vt:lpstr>AWARE Flood Node Features</vt:lpstr>
      <vt:lpstr>Additional Items Required for Installation (Not in the Box) </vt:lpstr>
      <vt:lpstr>Sample Installation – Jasper County</vt:lpstr>
      <vt:lpstr>Sample Installation – Port Neches</vt:lpstr>
      <vt:lpstr>Sample Installation -LNVA</vt:lpstr>
      <vt:lpstr>Sample Installation Newton County</vt:lpstr>
      <vt:lpstr>Data Display - Intellisense</vt:lpstr>
      <vt:lpstr>Sample Data Display – Orange County</vt:lpstr>
      <vt:lpstr>Data Display - OneRain</vt:lpstr>
      <vt:lpstr>Surveying</vt:lpstr>
      <vt:lpstr>Sample Thresholds (Visual Description)</vt:lpstr>
      <vt:lpstr>Remaining Tasks</vt:lpstr>
      <vt:lpstr>Acknowledgements</vt:lpstr>
      <vt:lpstr>Background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 WARNING EQUIPMENT (AWARE) FLOOD SENSOR</dc:title>
  <dc:creator>Mubarak O Adesina</dc:creator>
  <cp:lastModifiedBy>Liv Haselbach</cp:lastModifiedBy>
  <cp:revision>16</cp:revision>
  <dcterms:created xsi:type="dcterms:W3CDTF">2021-10-27T11:29:27Z</dcterms:created>
  <dcterms:modified xsi:type="dcterms:W3CDTF">2022-05-12T12:45:24Z</dcterms:modified>
</cp:coreProperties>
</file>