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1" r:id="rId3"/>
    <p:sldId id="263" r:id="rId4"/>
    <p:sldId id="262" r:id="rId5"/>
    <p:sldId id="264" r:id="rId6"/>
    <p:sldId id="265" r:id="rId7"/>
    <p:sldId id="258" r:id="rId8"/>
    <p:sldId id="266" r:id="rId9"/>
    <p:sldId id="283" r:id="rId10"/>
    <p:sldId id="267" r:id="rId11"/>
    <p:sldId id="276" r:id="rId12"/>
    <p:sldId id="286" r:id="rId13"/>
    <p:sldId id="259" r:id="rId14"/>
    <p:sldId id="257" r:id="rId15"/>
    <p:sldId id="278" r:id="rId16"/>
    <p:sldId id="289" r:id="rId17"/>
    <p:sldId id="280" r:id="rId18"/>
    <p:sldId id="287" r:id="rId19"/>
    <p:sldId id="271" r:id="rId20"/>
    <p:sldId id="282" r:id="rId21"/>
    <p:sldId id="273" r:id="rId22"/>
    <p:sldId id="272" r:id="rId23"/>
    <p:sldId id="274" r:id="rId24"/>
    <p:sldId id="288" r:id="rId25"/>
    <p:sldId id="269" r:id="rId26"/>
    <p:sldId id="270" r:id="rId27"/>
    <p:sldId id="27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0" autoAdjust="0"/>
    <p:restoredTop sz="94660"/>
  </p:normalViewPr>
  <p:slideViewPr>
    <p:cSldViewPr snapToGrid="0">
      <p:cViewPr varScale="1">
        <p:scale>
          <a:sx n="56" d="100"/>
          <a:sy n="56" d="100"/>
        </p:scale>
        <p:origin x="84" y="18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8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70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1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21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1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3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8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61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C34E09-33AD-4989-B576-F05027DF4C5B}" type="datetimeFigureOut">
              <a:rPr lang="en-US" smtClean="0"/>
              <a:t>3/24/2020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45987-7A3D-4F36-8A0B-16C2C9A6C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88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fif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David R. </a:t>
            </a:r>
            <a:r>
              <a:rPr lang="en-US" dirty="0" err="1" smtClean="0"/>
              <a:t>Maidment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My Life and Career at UT Austin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82" y="2081212"/>
            <a:ext cx="2243367" cy="351186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71" y="2081212"/>
            <a:ext cx="2412365" cy="361854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102" y="3079476"/>
            <a:ext cx="4277510" cy="110156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011408" y="2081212"/>
            <a:ext cx="2207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(1981 – 2018)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4298033" y="4656087"/>
            <a:ext cx="381155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Presented at </a:t>
            </a:r>
          </a:p>
          <a:p>
            <a:pPr algn="ctr"/>
            <a:r>
              <a:rPr lang="en-US" sz="2400" b="1" dirty="0" err="1" smtClean="0"/>
              <a:t>Maidment</a:t>
            </a:r>
            <a:r>
              <a:rPr lang="en-US" sz="2400" b="1" dirty="0" smtClean="0"/>
              <a:t> Retirement Event</a:t>
            </a:r>
          </a:p>
          <a:p>
            <a:pPr algn="ctr"/>
            <a:r>
              <a:rPr lang="en-US" sz="2400" b="1" dirty="0" err="1" smtClean="0"/>
              <a:t>Etter</a:t>
            </a:r>
            <a:r>
              <a:rPr lang="en-US" sz="2400" b="1" dirty="0" smtClean="0"/>
              <a:t>-Harbin </a:t>
            </a:r>
            <a:r>
              <a:rPr lang="en-US" sz="2400" b="1" dirty="0"/>
              <a:t>Alumni </a:t>
            </a:r>
            <a:r>
              <a:rPr lang="en-US" sz="2400" b="1" dirty="0" smtClean="0"/>
              <a:t>Center</a:t>
            </a:r>
          </a:p>
          <a:p>
            <a:pPr algn="ctr"/>
            <a:r>
              <a:rPr lang="en-US" sz="2400" b="1" dirty="0" smtClean="0"/>
              <a:t>University of Texas at Austin</a:t>
            </a:r>
            <a:endParaRPr lang="en-US" sz="2400" b="1" dirty="0"/>
          </a:p>
          <a:p>
            <a:pPr algn="ctr"/>
            <a:r>
              <a:rPr lang="en-US" sz="2400" b="1" dirty="0" smtClean="0"/>
              <a:t> 26 October 2018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7416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375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 come to Texas in 1980 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730" y="965073"/>
            <a:ext cx="3543300" cy="4724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1556385"/>
            <a:ext cx="1706880" cy="1770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2542" y="1933997"/>
            <a:ext cx="29806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Visiting Assistant Professor</a:t>
            </a:r>
          </a:p>
          <a:p>
            <a:pPr algn="ctr"/>
            <a:r>
              <a:rPr lang="en-US" sz="2000" dirty="0" err="1" smtClean="0"/>
              <a:t>Dept</a:t>
            </a:r>
            <a:r>
              <a:rPr lang="en-US" sz="2000" dirty="0" smtClean="0"/>
              <a:t> of Civil Engineering</a:t>
            </a:r>
            <a:br>
              <a:rPr lang="en-US" sz="2000" dirty="0" smtClean="0"/>
            </a:br>
            <a:r>
              <a:rPr lang="en-US" sz="2000" dirty="0" smtClean="0"/>
              <a:t>1980-81</a:t>
            </a:r>
            <a:endParaRPr lang="en-US" sz="2000" dirty="0"/>
          </a:p>
        </p:txBody>
      </p:sp>
      <p:sp>
        <p:nvSpPr>
          <p:cNvPr id="6" name="AutoShape 2" descr="Image result for university of texas at austi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66" y="3962412"/>
            <a:ext cx="4655234" cy="13311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1431" y="5420825"/>
            <a:ext cx="2160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1981 to present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3987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Being a Dad…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166" y="1591778"/>
            <a:ext cx="2526632" cy="33688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875905" y="340928"/>
            <a:ext cx="3059430" cy="4079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927" y="850833"/>
            <a:ext cx="3660984" cy="48813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61483" y="4516427"/>
            <a:ext cx="39617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David was “</a:t>
            </a:r>
            <a:r>
              <a:rPr lang="en-US" sz="2000" dirty="0" err="1" smtClean="0"/>
              <a:t>Mr</a:t>
            </a:r>
            <a:r>
              <a:rPr lang="en-US" sz="2000" dirty="0" smtClean="0"/>
              <a:t> Mom” for four years</a:t>
            </a:r>
          </a:p>
          <a:p>
            <a:r>
              <a:rPr lang="en-US" sz="2000" dirty="0" smtClean="0"/>
              <a:t>while Helen went to Medical School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960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2507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Being a Grandad…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5540" y="1849978"/>
            <a:ext cx="5409744" cy="405730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11338" y="3204624"/>
            <a:ext cx="2085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David </a:t>
            </a:r>
          </a:p>
          <a:p>
            <a:r>
              <a:rPr lang="en-US" sz="2400" dirty="0" smtClean="0"/>
              <a:t>      Peter </a:t>
            </a:r>
          </a:p>
          <a:p>
            <a:r>
              <a:rPr lang="en-US" sz="2400" dirty="0" smtClean="0"/>
              <a:t>           Matthew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363" y="1659737"/>
            <a:ext cx="5099244" cy="38741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72063" y="1173760"/>
            <a:ext cx="28038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Our family, October 2016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392256" y="5619773"/>
            <a:ext cx="39634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Ben, Amy, David, Helen, Linda, Kevin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Matthew, David, Peter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5171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836" y="1344761"/>
            <a:ext cx="10515600" cy="48226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516" y="685800"/>
            <a:ext cx="25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Life at UT Austin …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718560" y="6167384"/>
            <a:ext cx="51555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Civil Engineering faculty, late 1980’s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647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53" y="1045815"/>
            <a:ext cx="2658658" cy="43558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05" y="409234"/>
            <a:ext cx="4045210" cy="28633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2" y="409234"/>
            <a:ext cx="4054818" cy="28633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205" y="3402166"/>
            <a:ext cx="4045210" cy="28701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863" y="3402166"/>
            <a:ext cx="4091742" cy="2899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4853" y="5593405"/>
            <a:ext cx="29211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EWRE faculty 20 years ago</a:t>
            </a:r>
          </a:p>
          <a:p>
            <a:pPr algn="ctr"/>
            <a:r>
              <a:rPr lang="en-US" sz="2000" dirty="0" smtClean="0"/>
              <a:t>February 1998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08404" y="218774"/>
            <a:ext cx="1966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25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wedding </a:t>
            </a:r>
          </a:p>
          <a:p>
            <a:r>
              <a:rPr lang="en-US" sz="2400" b="1" dirty="0" smtClean="0"/>
              <a:t>anniversary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26887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7516" y="685800"/>
            <a:ext cx="2378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Being a teacher…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98" y="1489710"/>
            <a:ext cx="3642360" cy="2731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26720"/>
            <a:ext cx="6096000" cy="457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756" y="3718560"/>
            <a:ext cx="4507821" cy="300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5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Applied Hydrology Textbook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978" y="1922812"/>
            <a:ext cx="2925882" cy="433144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096" y="1886396"/>
            <a:ext cx="3047855" cy="4404277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375860" y="5648023"/>
            <a:ext cx="1480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McGraw-Hill</a:t>
            </a:r>
          </a:p>
          <a:p>
            <a:r>
              <a:rPr lang="en-US" sz="2000" dirty="0" smtClean="0"/>
              <a:t>1988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6853530" y="5340246"/>
            <a:ext cx="131035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Spanish </a:t>
            </a:r>
          </a:p>
          <a:p>
            <a:pPr algn="r"/>
            <a:r>
              <a:rPr lang="en-US" sz="2000" dirty="0" smtClean="0"/>
              <a:t>translation</a:t>
            </a:r>
            <a:endParaRPr lang="en-US" sz="2000" dirty="0" smtClean="0"/>
          </a:p>
          <a:p>
            <a:pPr algn="r"/>
            <a:r>
              <a:rPr lang="en-US" sz="2000" dirty="0" smtClean="0"/>
              <a:t>1994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2465305" y="6290673"/>
            <a:ext cx="113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572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8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9916" y="838200"/>
            <a:ext cx="5097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Handbook of Hydrology (1989-1993) …</a:t>
            </a:r>
            <a:endParaRPr lang="en-US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254" y="1981200"/>
            <a:ext cx="5906345" cy="3322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445" y="1600200"/>
            <a:ext cx="2983237" cy="45110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702" y="1600200"/>
            <a:ext cx="3390652" cy="467296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52682" y="5495388"/>
            <a:ext cx="1480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McGraw-Hill</a:t>
            </a:r>
          </a:p>
          <a:p>
            <a:r>
              <a:rPr lang="en-US" sz="2000" dirty="0" smtClean="0"/>
              <a:t>1993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137294" y="5473896"/>
            <a:ext cx="2190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smtClean="0"/>
              <a:t>Chinese translation</a:t>
            </a:r>
          </a:p>
          <a:p>
            <a:pPr algn="r"/>
            <a:r>
              <a:rPr lang="en-US" sz="2000" dirty="0" smtClean="0"/>
              <a:t>2002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1535893" y="6111240"/>
            <a:ext cx="1250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1400 pages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580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JJ15_absFlow_conus.avi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598" end="516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3891644" y="5430744"/>
            <a:ext cx="4152900" cy="124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68272" y="555781"/>
            <a:ext cx="73632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Prototype developed at UT Austin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Now operated continuously by National Weather Service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06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fade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484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ESRI User Conference in San Diego …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1853134"/>
            <a:ext cx="3848673" cy="2886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487680"/>
            <a:ext cx="3251200" cy="2438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760" y="4125575"/>
            <a:ext cx="3251200" cy="2438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825" y="5003206"/>
            <a:ext cx="2584054" cy="156076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490" y="1147465"/>
            <a:ext cx="2857500" cy="107632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639943" y="1315633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annual trip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2527" y="2436971"/>
            <a:ext cx="2910181" cy="3674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173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436" y="3772942"/>
            <a:ext cx="3976638" cy="272722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848" y="564551"/>
            <a:ext cx="3998492" cy="27978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790" y="564551"/>
            <a:ext cx="3154530" cy="584623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29389" y="902368"/>
            <a:ext cx="345645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 the beginning ….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David, age 10 in elementary school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75412" y="2849612"/>
            <a:ext cx="20331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David’s family</a:t>
            </a:r>
          </a:p>
          <a:p>
            <a:r>
              <a:rPr lang="en-US" dirty="0" smtClean="0"/>
              <a:t>Two younger sisters</a:t>
            </a:r>
          </a:p>
          <a:p>
            <a:r>
              <a:rPr lang="en-US" dirty="0" smtClean="0"/>
              <a:t>Jane and Wendy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711309" y="4674887"/>
            <a:ext cx="24317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David graduating from </a:t>
            </a:r>
          </a:p>
          <a:p>
            <a:pPr algn="r"/>
            <a:r>
              <a:rPr lang="en-US" dirty="0" smtClean="0"/>
              <a:t>High School</a:t>
            </a:r>
          </a:p>
          <a:p>
            <a:pPr algn="r"/>
            <a:r>
              <a:rPr lang="en-US" dirty="0" smtClean="0"/>
              <a:t>Age 17, December 1967</a:t>
            </a:r>
          </a:p>
        </p:txBody>
      </p:sp>
    </p:spTree>
    <p:extLst>
      <p:ext uri="{BB962C8B-B14F-4D97-AF65-F5344CB8AC3E}">
        <p14:creationId xmlns:p14="http://schemas.microsoft.com/office/powerpoint/2010/main" val="30460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40" y="518160"/>
            <a:ext cx="4856480" cy="3642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2015216"/>
            <a:ext cx="4796740" cy="32121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516" y="685800"/>
            <a:ext cx="4221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Wonderful graduate students …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480" y="3101340"/>
            <a:ext cx="455168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81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4378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We have fun at the conference 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054" y="1446802"/>
            <a:ext cx="6075851" cy="40673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993" y="685800"/>
            <a:ext cx="3622373" cy="541119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143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69720"/>
            <a:ext cx="4998720" cy="37490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7516" y="685800"/>
            <a:ext cx="4050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And in a few other activities …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620" y="708660"/>
            <a:ext cx="4252760" cy="547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1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523" y="1067476"/>
            <a:ext cx="8052997" cy="5389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2756" y="457200"/>
            <a:ext cx="3161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</a:t>
            </a:r>
            <a:r>
              <a:rPr lang="en-US" sz="2400" b="1" dirty="0" smtClean="0"/>
              <a:t>riends to remember …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62150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516" y="685800"/>
            <a:ext cx="49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Students become colleagues at ESRI…</a:t>
            </a:r>
            <a:endParaRPr lang="en-US" sz="24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357" y="1362224"/>
            <a:ext cx="7577723" cy="5002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0" y="5640805"/>
            <a:ext cx="2857500" cy="7239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8907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2592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Graduation Days 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0080" y="1981200"/>
            <a:ext cx="3166110" cy="42214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16" y="1466398"/>
            <a:ext cx="7358743" cy="491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0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143" y="1310640"/>
            <a:ext cx="3738563" cy="478536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520" y="1531620"/>
            <a:ext cx="5791200" cy="43434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77516" y="685800"/>
            <a:ext cx="32460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Seeing students again …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2580179" y="6096000"/>
            <a:ext cx="124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Reem</a:t>
            </a:r>
            <a:r>
              <a:rPr lang="en-US" dirty="0" smtClean="0"/>
              <a:t> </a:t>
            </a:r>
            <a:r>
              <a:rPr lang="en-US" dirty="0" err="1" smtClean="0"/>
              <a:t>Zoun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523779" y="5911334"/>
            <a:ext cx="1696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Ahmad </a:t>
            </a:r>
            <a:r>
              <a:rPr lang="en-US" dirty="0" err="1" smtClean="0"/>
              <a:t>Tavakoly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0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6080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Election to National Academy of Engineering…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72" y="1429512"/>
            <a:ext cx="6071616" cy="4486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3761" y="685800"/>
            <a:ext cx="4368164" cy="5596274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Oval 3"/>
          <p:cNvSpPr/>
          <p:nvPr/>
        </p:nvSpPr>
        <p:spPr>
          <a:xfrm>
            <a:off x="4114800" y="3164305"/>
            <a:ext cx="300789" cy="26469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93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37" y="1279203"/>
            <a:ext cx="9464862" cy="48413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50854" y="6120565"/>
            <a:ext cx="8802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Environmental and Water Resources Engineering Faculty, April 2016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68800" y="494372"/>
            <a:ext cx="9766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/>
              <a:t>My friends and colleagues </a:t>
            </a:r>
            <a:r>
              <a:rPr lang="en-US" sz="3600" b="1" i="1" smtClean="0"/>
              <a:t>for </a:t>
            </a:r>
            <a:r>
              <a:rPr lang="en-US" sz="3600" b="1" i="1" smtClean="0"/>
              <a:t>38 </a:t>
            </a:r>
            <a:r>
              <a:rPr lang="en-US" sz="3600" b="1" i="1" dirty="0" smtClean="0"/>
              <a:t>wonderful years!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5743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884" y="1357471"/>
            <a:ext cx="2398294" cy="29923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7516" y="685800"/>
            <a:ext cx="45239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Going to University (1968-1971) …</a:t>
            </a:r>
            <a:endParaRPr lang="en-US" sz="24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998" y="527119"/>
            <a:ext cx="2390775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6998" y="2708344"/>
            <a:ext cx="2571750" cy="361950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2239" y="527119"/>
            <a:ext cx="2882375" cy="244468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6557210" y="3254012"/>
            <a:ext cx="21323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Becoming an </a:t>
            </a:r>
          </a:p>
          <a:p>
            <a:pPr algn="r"/>
            <a:r>
              <a:rPr lang="en-US" dirty="0" smtClean="0"/>
              <a:t>agricultural engineer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38096" y="4932919"/>
            <a:ext cx="1798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Learning a </a:t>
            </a:r>
          </a:p>
          <a:p>
            <a:pPr algn="r"/>
            <a:r>
              <a:rPr lang="en-US" dirty="0" smtClean="0"/>
              <a:t>few other things!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440431" y="4932919"/>
            <a:ext cx="2446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Bachelor of Agricultural </a:t>
            </a:r>
          </a:p>
          <a:p>
            <a:pPr algn="r"/>
            <a:r>
              <a:rPr lang="en-US" dirty="0" smtClean="0"/>
              <a:t>Engineering with first </a:t>
            </a:r>
          </a:p>
          <a:p>
            <a:pPr algn="r"/>
            <a:r>
              <a:rPr lang="en-US" dirty="0" smtClean="0"/>
              <a:t>class honors, 1971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319" y="3254012"/>
            <a:ext cx="3439675" cy="31714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4143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7516" y="685800"/>
            <a:ext cx="4684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Helen comes on the scene (1969) …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322070"/>
            <a:ext cx="2305050" cy="46101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12955" y="6106775"/>
            <a:ext cx="1465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Helen, age 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087" y="1322070"/>
            <a:ext cx="1925887" cy="46729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498212" y="6132790"/>
            <a:ext cx="1521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ball dress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534506" y="5527200"/>
            <a:ext cx="3623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We become engaged, February 1972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933621" y="5871031"/>
            <a:ext cx="2825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Married in February 1973</a:t>
            </a:r>
          </a:p>
          <a:p>
            <a:pPr algn="ctr"/>
            <a:r>
              <a:rPr lang="en-US" dirty="0" smtClean="0"/>
              <a:t>David 23, Helen 21</a:t>
            </a:r>
          </a:p>
          <a:p>
            <a:pPr algn="ctr"/>
            <a:r>
              <a:rPr lang="en-US" dirty="0" smtClean="0"/>
              <a:t>Leave for Illinois 4 days later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495" y="685800"/>
            <a:ext cx="3421514" cy="482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8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32205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Illinois calls (1972-76) 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974734"/>
            <a:ext cx="3638550" cy="105518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2466022"/>
            <a:ext cx="3638549" cy="2440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549640" y="4981552"/>
            <a:ext cx="2560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Hydrosystems</a:t>
            </a:r>
            <a:r>
              <a:rPr lang="en-US" dirty="0" smtClean="0"/>
              <a:t> Laboratory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516" y="1771389"/>
            <a:ext cx="3609975" cy="29908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6144" y="4989195"/>
            <a:ext cx="2948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David’s Advisor, </a:t>
            </a:r>
            <a:r>
              <a:rPr lang="en-US" dirty="0" err="1" smtClean="0"/>
              <a:t>Ven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Chow </a:t>
            </a:r>
          </a:p>
          <a:p>
            <a:pPr algn="ctr"/>
            <a:r>
              <a:rPr lang="en-US" dirty="0" smtClean="0"/>
              <a:t>and wife, Lora Chow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17720" y="5635526"/>
            <a:ext cx="3702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David: MS in Civil Engineering, 1974</a:t>
            </a:r>
          </a:p>
          <a:p>
            <a:r>
              <a:rPr lang="en-US" dirty="0" smtClean="0"/>
              <a:t>            PhD in Civil Engineering, 1976</a:t>
            </a:r>
          </a:p>
          <a:p>
            <a:r>
              <a:rPr lang="en-US" dirty="0" smtClean="0"/>
              <a:t>Helen: MS in Science Education, 1975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787898"/>
            <a:ext cx="2339490" cy="364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055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4320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Being </a:t>
            </a:r>
            <a:r>
              <a:rPr lang="en-US" sz="2400" b="1" dirty="0" err="1" smtClean="0"/>
              <a:t>Houseparents</a:t>
            </a:r>
            <a:r>
              <a:rPr lang="en-US" sz="2400" b="1" dirty="0" smtClean="0"/>
              <a:t> (1974-76) 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02104" y="286680"/>
            <a:ext cx="5443625" cy="71651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7516" y="2301240"/>
            <a:ext cx="24034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To 30 undergraduate </a:t>
            </a:r>
          </a:p>
          <a:p>
            <a:r>
              <a:rPr lang="en-US" sz="2000" dirty="0" smtClean="0"/>
              <a:t>women students</a:t>
            </a:r>
          </a:p>
          <a:p>
            <a:endParaRPr lang="en-US" sz="2000" dirty="0"/>
          </a:p>
          <a:p>
            <a:r>
              <a:rPr lang="en-US" sz="2000" dirty="0" smtClean="0"/>
              <a:t>While we were still </a:t>
            </a:r>
          </a:p>
          <a:p>
            <a:r>
              <a:rPr lang="en-US" sz="2000" dirty="0" smtClean="0"/>
              <a:t>graduate students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338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609" y="1917062"/>
            <a:ext cx="4330406" cy="32566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162" y="3368004"/>
            <a:ext cx="2990827" cy="3256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136" y="3028042"/>
            <a:ext cx="3291840" cy="3596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63" y="411757"/>
            <a:ext cx="3074526" cy="2521915"/>
          </a:xfrm>
          <a:prstGeom prst="rect">
            <a:avLst/>
          </a:prstGeom>
        </p:spPr>
      </p:pic>
      <p:sp>
        <p:nvSpPr>
          <p:cNvPr id="8" name="AutoShape 2" descr="Image result for iias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849" y="411757"/>
            <a:ext cx="3344127" cy="1471416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8833129" y="2000469"/>
            <a:ext cx="2445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/>
              <a:t>Schloss</a:t>
            </a:r>
            <a:r>
              <a:rPr lang="en-US" sz="2400" dirty="0" smtClean="0"/>
              <a:t> </a:t>
            </a:r>
            <a:r>
              <a:rPr lang="en-US" sz="2400" dirty="0" err="1" smtClean="0"/>
              <a:t>Laxenburg</a:t>
            </a:r>
            <a:endParaRPr lang="en-US" sz="2400" dirty="0" smtClean="0"/>
          </a:p>
          <a:p>
            <a:pPr algn="ctr"/>
            <a:r>
              <a:rPr lang="en-US" sz="2400" dirty="0" smtClean="0"/>
              <a:t>Vienna, Austria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577516" y="685800"/>
            <a:ext cx="3480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Off to Europe (1976-77) …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89481" y="5433255"/>
            <a:ext cx="4488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David works as a Visiting Scholar</a:t>
            </a:r>
          </a:p>
          <a:p>
            <a:pPr algn="ctr"/>
            <a:r>
              <a:rPr lang="en-US" sz="2000" dirty="0" smtClean="0"/>
              <a:t>with colleagues from Bulgaria and Poland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3218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4744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Back to New Zealand (1978-1980) …</a:t>
            </a:r>
            <a:endParaRPr lang="en-US" sz="24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457325"/>
            <a:ext cx="4267200" cy="2571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184" y="685800"/>
            <a:ext cx="2816352" cy="46451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64" y="3422904"/>
            <a:ext cx="4340352" cy="31211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49680" y="5330952"/>
            <a:ext cx="2289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Amy born May 1978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140462" y="5531007"/>
            <a:ext cx="23840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Linda </a:t>
            </a:r>
            <a:r>
              <a:rPr lang="en-US" sz="2000" dirty="0"/>
              <a:t>born May </a:t>
            </a:r>
            <a:r>
              <a:rPr lang="en-US" sz="2000" dirty="0" smtClean="0"/>
              <a:t>1980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5120640" y="1691640"/>
            <a:ext cx="28875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David works as a scientist </a:t>
            </a:r>
          </a:p>
          <a:p>
            <a:pPr algn="ctr"/>
            <a:r>
              <a:rPr lang="en-US" sz="2000" dirty="0" smtClean="0"/>
              <a:t>for the Ministry of Works </a:t>
            </a:r>
          </a:p>
          <a:p>
            <a:pPr algn="ctr"/>
            <a:r>
              <a:rPr lang="en-US" sz="2000" dirty="0" smtClean="0"/>
              <a:t>and Development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0128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7516" y="685800"/>
            <a:ext cx="6122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Helen’s Father (Arnold) and Mother (Rachel) …</a:t>
            </a:r>
            <a:endParaRPr lang="en-US" sz="2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307" y="1365504"/>
            <a:ext cx="4086511" cy="46085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410036"/>
            <a:ext cx="3398520" cy="5694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77640" y="6091254"/>
            <a:ext cx="437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wonderful influence in our lives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2476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460</Words>
  <Application>Microsoft Office PowerPoint</Application>
  <PresentationFormat>Widescreen</PresentationFormat>
  <Paragraphs>109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David R. Maidment  My Life and Career at UT Austin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Applied Hydrology Textbook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Cockrell School of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Maidment, David R</dc:creator>
  <cp:lastModifiedBy>Maidment, David R</cp:lastModifiedBy>
  <cp:revision>43</cp:revision>
  <dcterms:created xsi:type="dcterms:W3CDTF">2018-10-25T03:13:04Z</dcterms:created>
  <dcterms:modified xsi:type="dcterms:W3CDTF">2020-03-25T02:20:19Z</dcterms:modified>
</cp:coreProperties>
</file>