
<file path=[Content_Types].xml><?xml version="1.0" encoding="utf-8"?>
<Types xmlns="http://schemas.openxmlformats.org/package/2006/content-types">
  <Override PartName="/ppt/notesSlides/notesSlide4.xml" ContentType="application/vnd.openxmlformats-officedocument.presentationml.notesSlide+xml"/>
  <Override PartName="/ppt/slides/slide9.xml" ContentType="application/vnd.openxmlformats-officedocument.presentationml.slide+xml"/>
  <Override PartName="/ppt/slides/slide14.xml" ContentType="application/vnd.openxmlformats-officedocument.presentationml.slide+xml"/>
  <Override PartName="/customXml/itemProps1.xml" ContentType="application/vnd.openxmlformats-officedocument.customXmlProperties+xml"/>
  <Override PartName="/ppt/slideLayouts/slideLayout9.xml" ContentType="application/vnd.openxmlformats-officedocument.presentationml.slideLayout+xml"/>
  <Override PartName="/ppt/slides/slide5.xml" ContentType="application/vnd.openxmlformats-officedocument.presentationml.slide+xml"/>
  <Override PartName="/ppt/notesSlides/notesSlide9.xml" ContentType="application/vnd.openxmlformats-officedocument.presentationml.notesSlide+xml"/>
  <Override PartName="/ppt/slideLayouts/slideLayout11.xml" ContentType="application/vnd.openxmlformats-officedocument.presentationml.slideLayout+xml"/>
  <Default Extension="rels" ContentType="application/vnd.openxmlformats-package.relationships+xml"/>
  <Default Extension="jpeg" ContentType="image/jpeg"/>
  <Override PartName="/ppt/slides/slide10.xml" ContentType="application/vnd.openxmlformats-officedocument.presentationml.slide+xml"/>
  <Override PartName="/ppt/notesMasters/notesMaster1.xml" ContentType="application/vnd.openxmlformats-officedocument.presentationml.notesMaster+xml"/>
  <Override PartName="/ppt/slides/slide1.xml" ContentType="application/vnd.openxmlformats-officedocument.presentationml.slide+xml"/>
  <Override PartName="/ppt/handoutMasters/handoutMaster1.xml" ContentType="application/vnd.openxmlformats-officedocument.presentationml.handoutMaster+xml"/>
  <Override PartName="/ppt/slideLayouts/slideLayout5.xml" ContentType="application/vnd.openxmlformats-officedocument.presentationml.slideLayout+xml"/>
  <Override PartName="/ppt/notesSlides/notesSlide12.xml" ContentType="application/vnd.openxmlformats-officedocument.presentationml.notesSlide+xml"/>
  <Override PartName="/ppt/theme/theme2.xml" ContentType="application/vnd.openxmlformats-officedocument.theme+xml"/>
  <Override PartName="/ppt/slideLayouts/slideLayout1.xml" ContentType="application/vnd.openxmlformats-officedocument.presentationml.slideLayout+xml"/>
  <Override PartName="/docProps/app.xml" ContentType="application/vnd.openxmlformats-officedocument.extended-properties+xml"/>
  <Default Extension="xml" ContentType="application/xml"/>
  <Override PartName="/ppt/notesSlides/notesSlide5.xml" ContentType="application/vnd.openxmlformats-officedocument.presentationml.notesSlide+xml"/>
  <Override PartName="/ppt/tableStyles.xml" ContentType="application/vnd.openxmlformats-officedocument.presentationml.tableStyles+xml"/>
  <Override PartName="/docProps/custom.xml" ContentType="application/vnd.openxmlformats-officedocument.custom-properties+xml"/>
  <Override PartName="/ppt/notesSlides/notesSlide1.xml" ContentType="application/vnd.openxmlformats-officedocument.presentationml.notesSlide+xml"/>
  <Override PartName="/ppt/slideLayouts/slideLayout12.xml" ContentType="application/vnd.openxmlformats-officedocument.presentationml.slideLayout+xml"/>
  <Override PartName="/ppt/slides/slide6.xml" ContentType="application/vnd.openxmlformats-officedocument.presentationml.slide+xml"/>
  <Override PartName="/docProps/core.xml" ContentType="application/vnd.openxmlformats-package.core-properties+xml"/>
  <Override PartName="/ppt/slides/slide11.xml" ContentType="application/vnd.openxmlformats-officedocument.presentationml.slide+xml"/>
  <Override PartName="/ppt/slideLayouts/slideLayout6.xml" ContentType="application/vnd.openxmlformats-officedocument.presentationml.slideLayout+xml"/>
  <Override PartName="/ppt/notesSlides/notesSlide13.xml" ContentType="application/vnd.openxmlformats-officedocument.presentationml.notesSlide+xml"/>
  <Override PartName="/ppt/slides/slide2.xml" ContentType="application/vnd.openxmlformats-officedocument.presentationml.slide+xml"/>
  <Default Extension="png" ContentType="image/png"/>
  <Override PartName="/ppt/slideLayouts/slideLayout2.xml" ContentType="application/vnd.openxmlformats-officedocument.presentationml.slideLayout+xml"/>
  <Override PartName="/ppt/theme/theme3.xml" ContentType="application/vnd.openxmlformats-officedocument.theme+xml"/>
  <Default Extension="pdf" ContentType="application/pdf"/>
  <Override PartName="/ppt/notesSlides/notesSlide6.xml" ContentType="application/vnd.openxmlformats-officedocument.presentationml.notesSlide+xml"/>
  <Override PartName="/ppt/notesSlides/notesSlide2.xml" ContentType="application/vnd.openxmlformats-officedocument.presentationml.notesSlide+xml"/>
  <Override PartName="/ppt/slides/slide7.xml" ContentType="application/vnd.openxmlformats-officedocument.presentationml.slide+xml"/>
  <Override PartName="/ppt/presentation.xml" ContentType="application/vnd.openxmlformats-officedocument.presentationml.presentation.main+xml"/>
  <Override PartName="/ppt/slides/slide12.xml" ContentType="application/vnd.openxmlformats-officedocument.presentationml.slide+xml"/>
  <Override PartName="/ppt/slideLayouts/slideLayout7.xml" ContentType="application/vnd.openxmlformats-officedocument.presentationml.slideLayout+xml"/>
  <Override PartName="/ppt/notesSlides/notesSlide14.xml" ContentType="application/vnd.openxmlformats-officedocument.presentationml.notesSlide+xml"/>
  <Override PartName="/ppt/slides/slide3.xml" ContentType="application/vnd.openxmlformats-officedocument.presentationml.slide+xml"/>
  <Override PartName="/ppt/slideLayouts/slideLayout3.xml" ContentType="application/vnd.openxmlformats-officedocument.presentationml.slideLayout+xml"/>
  <Override PartName="/ppt/notesSlides/notesSlide7.xml" ContentType="application/vnd.openxmlformats-officedocument.presentationml.notesSlide+xml"/>
  <Override PartName="/ppt/notesSlides/notesSlide10.xml" ContentType="application/vnd.openxmlformats-officedocument.presentationml.notesSlide+xml"/>
  <Override PartName="/ppt/notesSlides/notesSlide3.xml" ContentType="application/vnd.openxmlformats-officedocument.presentationml.notesSlide+xml"/>
  <Override PartName="/ppt/slides/slide8.xml" ContentType="application/vnd.openxmlformats-officedocument.presentationml.slide+xml"/>
  <Override PartName="/ppt/presProps.xml" ContentType="application/vnd.openxmlformats-officedocument.presentationml.presProps+xml"/>
  <Override PartName="/ppt/slides/slide13.xml" ContentType="application/vnd.openxmlformats-officedocument.presentationml.slide+xml"/>
  <Override PartName="/ppt/slideLayouts/slideLayout8.xml" ContentType="application/vnd.openxmlformats-officedocument.presentationml.slideLayout+xml"/>
  <Override PartName="/ppt/notesSlides/notesSlide8.xml" ContentType="application/vnd.openxmlformats-officedocument.presentationml.notesSlide+xml"/>
  <Override PartName="/ppt/slideLayouts/slideLayout10.xml" ContentType="application/vnd.openxmlformats-officedocument.presentationml.slideLayout+xml"/>
  <Override PartName="/ppt/slides/slide4.xml" ContentType="application/vnd.openxmlformats-officedocument.presentationml.slide+xml"/>
  <Override PartName="/ppt/notesSlides/notesSlide11.xml" ContentType="application/vnd.openxmlformats-officedocument.presentationml.notesSlide+xml"/>
  <Override PartName="/ppt/slideLayouts/slideLayout4.xml" ContentType="application/vnd.openxmlformats-officedocument.presentationml.slideLayout+xml"/>
  <Override PartName="/ppt/slideMasters/slideMaster1.xml" ContentType="application/vnd.openxmlformats-officedocument.presentationml.slideMaster+xml"/>
  <Override PartName="/ppt/theme/theme1.xml" ContentType="application/vnd.openxmlformats-officedocument.theme+xml"/>
  <Override PartName="/ppt/viewProps.xml" ContentType="application/vnd.openxmlformats-officedocument.presentationml.viewProps+xml"/>
  <Default Extension="bin" ContentType="application/vnd.openxmlformats-officedocument.presentationml.printerSettings"/>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removePersonalInfoOnSave="1" saveSubsetFonts="1">
  <p:sldMasterIdLst>
    <p:sldMasterId id="2147483672" r:id="rId2"/>
  </p:sldMasterIdLst>
  <p:notesMasterIdLst>
    <p:notesMasterId r:id="rId17"/>
  </p:notesMasterIdLst>
  <p:handoutMasterIdLst>
    <p:handoutMasterId r:id="rId18"/>
  </p:handoutMasterIdLst>
  <p:sldIdLst>
    <p:sldId id="283" r:id="rId3"/>
    <p:sldId id="286" r:id="rId4"/>
    <p:sldId id="287" r:id="rId5"/>
    <p:sldId id="288" r:id="rId6"/>
    <p:sldId id="289" r:id="rId7"/>
    <p:sldId id="290" r:id="rId8"/>
    <p:sldId id="291" r:id="rId9"/>
    <p:sldId id="292" r:id="rId10"/>
    <p:sldId id="293" r:id="rId11"/>
    <p:sldId id="294" r:id="rId12"/>
    <p:sldId id="295" r:id="rId13"/>
    <p:sldId id="296" r:id="rId14"/>
    <p:sldId id="297" r:id="rId15"/>
    <p:sldId id="298"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a="http://schemas.openxmlformats.org/drawingml/2006/main" xmlns:r="http://schemas.openxmlformats.org/officeDocument/2006/relationships" xmlns:p="http://schemas.openxmlformats.org/presentationml/2006/main" xmlns:p15="http://schemas.microsoft.com/office/powerpoint/2012/main" xmlns:mv="urn:schemas-microsoft-com:mac:vml" xmlns:mc="http://schemas.openxmlformats.org/markup-compatibility/2006">
        <p15:guide id="1" orient="horz" pos="2160" userDrawn="1">
          <p15:clr>
            <a:srgbClr val="A4A3A4"/>
          </p15:clr>
        </p15:guide>
        <p15:guide id="2" pos="3840" userDrawn="1">
          <p15:clr>
            <a:srgbClr val="A4A3A4"/>
          </p15:clr>
        </p15:guide>
      </p15:sldGuideLst>
    </p:ext>
    <p:ext uri="{2D200454-40CA-4A62-9FC3-DE9A4176ACB9}">
      <p15:notesGuideLst xmlns="" xmlns:a="http://schemas.openxmlformats.org/drawingml/2006/main" xmlns:r="http://schemas.openxmlformats.org/officeDocument/2006/relationships" xmlns:p="http://schemas.openxmlformats.org/presentationml/2006/main" xmlns:p15="http://schemas.microsoft.com/office/powerpoint/2012/main" xmlns:mv="urn:schemas-microsoft-com:mac:vml" xmlns:mc="http://schemas.openxmlformats.org/markup-compatibility/2006"/>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extLst>
    <p:ext uri="{E76CE94A-603C-4142-B9EB-6D1370010A27}">
      <p14:discardImageEditData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0"/>
    </p:ext>
    <p:ext uri="{D31A062A-798A-4329-ABDD-BBA856620510}">
      <p14:defaultImageDpi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20"/>
    </p:ext>
    <p:ext uri="{FD5EFAAD-0ECE-453E-9831-46B23BE46B34}">
      <p15:chartTrackingRefBased xmlns="" xmlns:a="http://schemas.openxmlformats.org/drawingml/2006/main" xmlns:r="http://schemas.openxmlformats.org/officeDocument/2006/relationships" xmlns:p="http://schemas.openxmlformats.org/presentationml/2006/main" xmlns:p15="http://schemas.microsoft.com/office/powerpoint/2012/main" xmlns:mv="urn:schemas-microsoft-com:mac:vml" xmlns:mc="http://schemas.openxmlformats.org/markup-compatibility/2006"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p:restoredLeft sz="16980" autoAdjust="0"/>
    <p:restoredTop sz="85895" autoAdjust="0"/>
  </p:normalViewPr>
  <p:slideViewPr>
    <p:cSldViewPr snapToGrid="0" showGuides="1">
      <p:cViewPr varScale="1">
        <p:scale>
          <a:sx n="82" d="100"/>
          <a:sy n="82" d="100"/>
        </p:scale>
        <p:origin x="-264" y="-120"/>
      </p:cViewPr>
      <p:guideLst>
        <p:guide orient="horz" pos="2160"/>
        <p:guide pos="3840"/>
      </p:guideLst>
    </p:cSldViewPr>
  </p:slideViewPr>
  <p:notesTextViewPr>
    <p:cViewPr>
      <p:scale>
        <a:sx n="1" d="1"/>
        <a:sy n="1" d="1"/>
      </p:scale>
      <p:origin x="0" y="0"/>
    </p:cViewPr>
  </p:notesTextViewPr>
  <p:notesViewPr>
    <p:cSldViewPr snapToGrid="0" showGuides="1">
      <p:cViewPr varScale="1">
        <p:scale>
          <a:sx n="76" d="100"/>
          <a:sy n="76" d="100"/>
        </p:scale>
        <p:origin x="3264" y="96"/>
      </p:cViewPr>
      <p:guideLst/>
    </p:cSldViewPr>
  </p:notesViewPr>
  <p:gridSpacing cx="78028800" cy="78028800"/>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20" Type="http://schemas.openxmlformats.org/officeDocument/2006/relationships/presProps" Target="presProps.xml"/><Relationship Id="rId21" Type="http://schemas.openxmlformats.org/officeDocument/2006/relationships/viewProps" Target="viewProps.xml"/><Relationship Id="rId22" Type="http://schemas.openxmlformats.org/officeDocument/2006/relationships/theme" Target="theme/theme1.xml"/><Relationship Id="rId23" Type="http://schemas.openxmlformats.org/officeDocument/2006/relationships/tableStyles" Target="tableStyles.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notesMaster" Target="notesMasters/notesMaster1.xml"/><Relationship Id="rId18" Type="http://schemas.openxmlformats.org/officeDocument/2006/relationships/handoutMaster" Target="handoutMasters/handoutMaster1.xml"/><Relationship Id="rId19" Type="http://schemas.openxmlformats.org/officeDocument/2006/relationships/printerSettings" Target="printerSettings/printerSettings1.bin"/><Relationship Id="rId1" Type="http://schemas.openxmlformats.org/officeDocument/2006/relationships/customXml" Target="../customXml/item1.xml"/><Relationship Id="rId2" Type="http://schemas.openxmlformats.org/officeDocument/2006/relationships/slideMaster" Target="slideMasters/slideMaster1.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627325D-7C6B-4659-A656-A772019985A7}" type="datetimeFigureOut">
              <a:rPr lang="en-US" smtClean="0"/>
              <a:pPr/>
              <a:t>4/28/14</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AB6F1DE-7011-44EB-ACA9-621AFE57E05B}" type="slidenum">
              <a:rPr lang="en-US" smtClean="0"/>
              <a:pPr/>
              <a:t>‹#›</a:t>
            </a:fld>
            <a:endParaRPr lang="en-US"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77695273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5FD80F-0FDC-4A05-9EF1-C028EC4EDC0A}" type="datetimeFigureOut">
              <a:rPr lang="en-US" smtClean="0"/>
              <a:pPr/>
              <a:t>4/28/14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6039D5-9119-4C2A-87C5-029C8B6BFFEF}" type="slidenum">
              <a:rPr lang="en-US" smtClean="0"/>
              <a:pPr/>
              <a:t>‹#›</a:t>
            </a:fld>
            <a:endParaRPr lang="en-US"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337520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WaterWorks</a:t>
            </a:r>
            <a:r>
              <a:rPr lang="en-US" dirty="0" smtClean="0"/>
              <a:t> Design Studies</a:t>
            </a:r>
          </a:p>
          <a:p>
            <a:r>
              <a:rPr lang="en-US" dirty="0" smtClean="0"/>
              <a:t>Group 5</a:t>
            </a:r>
            <a:endParaRPr lang="en-US" dirty="0"/>
          </a:p>
        </p:txBody>
      </p:sp>
      <p:sp>
        <p:nvSpPr>
          <p:cNvPr id="4" name="Slide Number Placeholder 3"/>
          <p:cNvSpPr>
            <a:spLocks noGrp="1"/>
          </p:cNvSpPr>
          <p:nvPr>
            <p:ph type="sldNum" sz="quarter" idx="10"/>
          </p:nvPr>
        </p:nvSpPr>
        <p:spPr/>
        <p:txBody>
          <a:bodyPr/>
          <a:lstStyle/>
          <a:p>
            <a:fld id="{EB6039D5-9119-4C2A-87C5-029C8B6BFFEF}"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88"/>
        <p:cNvGrpSpPr/>
        <p:nvPr/>
      </p:nvGrpSpPr>
      <p:grpSpPr>
        <a:xfrm>
          <a:off x="0" y="0"/>
          <a:ext cx="0" cy="0"/>
          <a:chOff x="0" y="0"/>
          <a:chExt cx="0" cy="0"/>
        </a:xfrm>
      </p:grpSpPr>
      <p:sp>
        <p:nvSpPr>
          <p:cNvPr id="89" name="Shape 8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0" name="Shape 9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buNone/>
            </a:pPr>
            <a:r>
              <a:rPr lang="en"/>
              <a:t>initial look - drawn *Ben insert Here</a:t>
            </a:r>
          </a:p>
          <a:p>
            <a:endParaRPr/>
          </a:p>
          <a:p>
            <a:pPr lvl="0" rtl="0">
              <a:buNone/>
            </a:pPr>
            <a:r>
              <a:rPr lang="en"/>
              <a:t>Total area - 35,300 sq ft</a:t>
            </a:r>
          </a:p>
          <a:p>
            <a:pPr lvl="0" rtl="0">
              <a:buNone/>
            </a:pPr>
            <a:r>
              <a:rPr lang="en"/>
              <a:t>Rain garden - 2,717 sq ft</a:t>
            </a:r>
          </a:p>
          <a:p>
            <a:pPr lvl="0" rtl="0">
              <a:buNone/>
            </a:pPr>
            <a:r>
              <a:rPr lang="en"/>
              <a:t>Porous pavement - 17,900 sq ft</a:t>
            </a:r>
          </a:p>
          <a:p>
            <a:pPr>
              <a:buNone/>
            </a:pPr>
            <a:r>
              <a:rPr lang="en"/>
              <a:t>Asphalt - 14,700 sq ft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95"/>
        <p:cNvGrpSpPr/>
        <p:nvPr/>
      </p:nvGrpSpPr>
      <p:grpSpPr>
        <a:xfrm>
          <a:off x="0" y="0"/>
          <a:ext cx="0" cy="0"/>
          <a:chOff x="0" y="0"/>
          <a:chExt cx="0" cy="0"/>
        </a:xfrm>
      </p:grpSpPr>
      <p:sp>
        <p:nvSpPr>
          <p:cNvPr id="96" name="Shape 9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7" name="Shape 9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buNone/>
            </a:pPr>
            <a:r>
              <a:rPr lang="en"/>
              <a:t>Step 5: What differences would the changes cause?</a:t>
            </a:r>
          </a:p>
          <a:p>
            <a:endParaRPr/>
          </a:p>
          <a:p>
            <a:pPr lvl="0" rtl="0">
              <a:buNone/>
            </a:pPr>
            <a:r>
              <a:rPr lang="en"/>
              <a:t>*Evaluation</a:t>
            </a:r>
          </a:p>
          <a:p>
            <a:pPr lvl="0" rtl="0">
              <a:buNone/>
            </a:pPr>
            <a:r>
              <a:rPr lang="en"/>
              <a:t>*How much water would filter through the pavement</a:t>
            </a:r>
          </a:p>
          <a:p>
            <a:pPr lvl="0" rtl="0">
              <a:buNone/>
            </a:pPr>
            <a:r>
              <a:rPr lang="en"/>
              <a:t>*How much water would filter through the rain garden</a:t>
            </a:r>
          </a:p>
          <a:p>
            <a:pPr>
              <a:buNone/>
            </a:pPr>
            <a:r>
              <a:rPr lang="en"/>
              <a:t>*Impacts/improvements this would have</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02"/>
        <p:cNvGrpSpPr/>
        <p:nvPr/>
      </p:nvGrpSpPr>
      <p:grpSpPr>
        <a:xfrm>
          <a:off x="0" y="0"/>
          <a:ext cx="0" cy="0"/>
          <a:chOff x="0" y="0"/>
          <a:chExt cx="0" cy="0"/>
        </a:xfrm>
      </p:grpSpPr>
      <p:sp>
        <p:nvSpPr>
          <p:cNvPr id="103" name="Shape 10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4" name="Shape 10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09"/>
        <p:cNvGrpSpPr/>
        <p:nvPr/>
      </p:nvGrpSpPr>
      <p:grpSpPr>
        <a:xfrm>
          <a:off x="0" y="0"/>
          <a:ext cx="0" cy="0"/>
          <a:chOff x="0" y="0"/>
          <a:chExt cx="0" cy="0"/>
        </a:xfrm>
      </p:grpSpPr>
      <p:sp>
        <p:nvSpPr>
          <p:cNvPr id="110" name="Shape 11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1" name="Shape 11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15"/>
        <p:cNvGrpSpPr/>
        <p:nvPr/>
      </p:nvGrpSpPr>
      <p:grpSpPr>
        <a:xfrm>
          <a:off x="0" y="0"/>
          <a:ext cx="0" cy="0"/>
          <a:chOff x="0" y="0"/>
          <a:chExt cx="0" cy="0"/>
        </a:xfrm>
      </p:grpSpPr>
      <p:sp>
        <p:nvSpPr>
          <p:cNvPr id="116" name="Shape 11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7" name="Shape 11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buNone/>
            </a:pPr>
            <a:r>
              <a:rPr lang="en"/>
              <a:t>*Insert CAD Drawing Here!</a:t>
            </a:r>
          </a:p>
          <a:p>
            <a:endParaRPr/>
          </a:p>
          <a:p>
            <a:pPr lvl="0" rtl="0">
              <a:buNone/>
            </a:pPr>
            <a:r>
              <a:rPr lang="en"/>
              <a:t>Step 6: How should the study area be changed?</a:t>
            </a:r>
          </a:p>
          <a:p>
            <a:endParaRPr/>
          </a:p>
          <a:p>
            <a:pPr lvl="0" rtl="0">
              <a:buNone/>
            </a:pPr>
            <a:r>
              <a:rPr lang="en"/>
              <a:t>Overall look here</a:t>
            </a:r>
          </a:p>
          <a:p>
            <a:endParaRPr/>
          </a:p>
          <a:p>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31"/>
        <p:cNvGrpSpPr/>
        <p:nvPr/>
      </p:nvGrpSpPr>
      <p:grpSpPr>
        <a:xfrm>
          <a:off x="0" y="0"/>
          <a:ext cx="0" cy="0"/>
          <a:chOff x="0" y="0"/>
          <a:chExt cx="0" cy="0"/>
        </a:xfrm>
      </p:grpSpPr>
      <p:sp>
        <p:nvSpPr>
          <p:cNvPr id="32" name="Shape 3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3" name="Shape 3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38"/>
        <p:cNvGrpSpPr/>
        <p:nvPr/>
      </p:nvGrpSpPr>
      <p:grpSpPr>
        <a:xfrm>
          <a:off x="0" y="0"/>
          <a:ext cx="0" cy="0"/>
          <a:chOff x="0" y="0"/>
          <a:chExt cx="0" cy="0"/>
        </a:xfrm>
      </p:grpSpPr>
      <p:sp>
        <p:nvSpPr>
          <p:cNvPr id="39" name="Shape 3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0" name="Shape 4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buNone/>
            </a:pPr>
            <a:r>
              <a:rPr lang="en"/>
              <a:t>Step 1: How should the study area be described?</a:t>
            </a:r>
          </a:p>
          <a:p>
            <a:endParaRPr/>
          </a:p>
          <a:p>
            <a:pPr>
              <a:buNone/>
            </a:pPr>
            <a:r>
              <a:rPr lang="en"/>
              <a:t>Explain the parking lot as the study area, as well as the wall between the parking lot and Waller Creek</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44"/>
        <p:cNvGrpSpPr/>
        <p:nvPr/>
      </p:nvGrpSpPr>
      <p:grpSpPr>
        <a:xfrm>
          <a:off x="0" y="0"/>
          <a:ext cx="0" cy="0"/>
          <a:chOff x="0" y="0"/>
          <a:chExt cx="0" cy="0"/>
        </a:xfrm>
      </p:grpSpPr>
      <p:sp>
        <p:nvSpPr>
          <p:cNvPr id="45" name="Shape 4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6" name="Shape 4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buNone/>
            </a:pPr>
            <a:r>
              <a:rPr lang="en" sz="1400">
                <a:solidFill>
                  <a:schemeClr val="dk1"/>
                </a:solidFill>
              </a:rPr>
              <a:t>Total area in red: 35,300 sq. ft.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52"/>
        <p:cNvGrpSpPr/>
        <p:nvPr/>
      </p:nvGrpSpPr>
      <p:grpSpPr>
        <a:xfrm>
          <a:off x="0" y="0"/>
          <a:ext cx="0" cy="0"/>
          <a:chOff x="0" y="0"/>
          <a:chExt cx="0" cy="0"/>
        </a:xfrm>
      </p:grpSpPr>
      <p:sp>
        <p:nvSpPr>
          <p:cNvPr id="53" name="Shape 5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4" name="Shape 5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buNone/>
            </a:pPr>
            <a:r>
              <a:rPr lang="en"/>
              <a:t>Step 2: How does the study area operate?</a:t>
            </a:r>
          </a:p>
          <a:p>
            <a:endParaRPr/>
          </a:p>
          <a:p>
            <a:pPr>
              <a:buNone/>
            </a:pPr>
            <a:r>
              <a:rPr lang="en"/>
              <a:t>http://average-rainfall.findthebest.com/l/240/Austin-Texas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60"/>
        <p:cNvGrpSpPr/>
        <p:nvPr/>
      </p:nvGrpSpPr>
      <p:grpSpPr>
        <a:xfrm>
          <a:off x="0" y="0"/>
          <a:ext cx="0" cy="0"/>
          <a:chOff x="0" y="0"/>
          <a:chExt cx="0" cy="0"/>
        </a:xfrm>
      </p:grpSpPr>
      <p:sp>
        <p:nvSpPr>
          <p:cNvPr id="61" name="Shape 6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2" name="Shape 6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buNone/>
            </a:pPr>
            <a:r>
              <a:rPr lang="en">
                <a:solidFill>
                  <a:schemeClr val="dk1"/>
                </a:solidFill>
              </a:rPr>
              <a:t>Step 3: Is the current study area working well?</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66"/>
        <p:cNvGrpSpPr/>
        <p:nvPr/>
      </p:nvGrpSpPr>
      <p:grpSpPr>
        <a:xfrm>
          <a:off x="0" y="0"/>
          <a:ext cx="0" cy="0"/>
          <a:chOff x="0" y="0"/>
          <a:chExt cx="0" cy="0"/>
        </a:xfrm>
      </p:grpSpPr>
      <p:sp>
        <p:nvSpPr>
          <p:cNvPr id="67" name="Shape 6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8" name="Shape 6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buNone/>
            </a:pPr>
            <a:r>
              <a:rPr lang="en"/>
              <a:t>Step 4: How might the study area be altered?</a:t>
            </a:r>
          </a:p>
          <a:p>
            <a:endParaRPr/>
          </a:p>
          <a:p>
            <a:pPr>
              <a:buNone/>
            </a:pPr>
            <a:r>
              <a:rPr lang="en"/>
              <a:t>*We met with Dr. Barrett over at PRC to talk about the changes we planned to make in this area. When we first started this, we first envisioned replacing all of the asphalt with porous pavement. After researching</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75"/>
        <p:cNvGrpSpPr/>
        <p:nvPr/>
      </p:nvGrpSpPr>
      <p:grpSpPr>
        <a:xfrm>
          <a:off x="0" y="0"/>
          <a:ext cx="0" cy="0"/>
          <a:chOff x="0" y="0"/>
          <a:chExt cx="0" cy="0"/>
        </a:xfrm>
      </p:grpSpPr>
      <p:sp>
        <p:nvSpPr>
          <p:cNvPr id="76" name="Shape 7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7" name="Shape 7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marL="457200" lvl="0" indent="-304800" rtl="0">
              <a:spcBef>
                <a:spcPts val="600"/>
              </a:spcBef>
              <a:buClr>
                <a:schemeClr val="dk1"/>
              </a:buClr>
              <a:buSzPct val="166666"/>
              <a:buFont typeface="Arial"/>
              <a:buChar char="•"/>
            </a:pPr>
            <a:r>
              <a:rPr lang="en" sz="1200">
                <a:solidFill>
                  <a:schemeClr val="dk1"/>
                </a:solidFill>
              </a:rPr>
              <a:t>Increases groundwater recharge</a:t>
            </a:r>
          </a:p>
          <a:p>
            <a:pPr marL="457200" lvl="0" indent="-304800" rtl="0">
              <a:spcBef>
                <a:spcPts val="600"/>
              </a:spcBef>
              <a:buClr>
                <a:schemeClr val="dk1"/>
              </a:buClr>
              <a:buSzPct val="166666"/>
              <a:buFont typeface="Arial"/>
              <a:buChar char="•"/>
            </a:pPr>
            <a:r>
              <a:rPr lang="en" sz="1200">
                <a:solidFill>
                  <a:schemeClr val="dk1"/>
                </a:solidFill>
              </a:rPr>
              <a:t>Reduces pollutants in stormwater runoff</a:t>
            </a:r>
          </a:p>
          <a:p>
            <a:pPr marL="457200" lvl="0" indent="-304800">
              <a:spcBef>
                <a:spcPts val="600"/>
              </a:spcBef>
              <a:buClr>
                <a:schemeClr val="dk1"/>
              </a:buClr>
              <a:buSzPct val="166666"/>
              <a:buFont typeface="Arial"/>
              <a:buChar char="•"/>
            </a:pPr>
            <a:r>
              <a:rPr lang="en" sz="1200">
                <a:solidFill>
                  <a:schemeClr val="dk1"/>
                </a:solidFill>
              </a:rPr>
              <a:t>Helps alleviate flooding and contamination to creeks, streams, etc.</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82"/>
        <p:cNvGrpSpPr/>
        <p:nvPr/>
      </p:nvGrpSpPr>
      <p:grpSpPr>
        <a:xfrm>
          <a:off x="0" y="0"/>
          <a:ext cx="0" cy="0"/>
          <a:chOff x="0" y="0"/>
          <a:chExt cx="0" cy="0"/>
        </a:xfrm>
      </p:grpSpPr>
      <p:sp>
        <p:nvSpPr>
          <p:cNvPr id="83" name="Shape 8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4" name="Shape 8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9347200" y="152399"/>
            <a:ext cx="2641600" cy="65562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 name="Rectangle 7"/>
          <p:cNvSpPr/>
          <p:nvPr/>
        </p:nvSpPr>
        <p:spPr>
          <a:xfrm>
            <a:off x="203200" y="153923"/>
            <a:ext cx="8940800" cy="6553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0" name="Date Placeholder 9"/>
          <p:cNvSpPr>
            <a:spLocks noGrp="1"/>
          </p:cNvSpPr>
          <p:nvPr>
            <p:ph type="dt" sz="half" idx="10"/>
          </p:nvPr>
        </p:nvSpPr>
        <p:spPr/>
        <p:txBody>
          <a:bodyPr/>
          <a:lstStyle>
            <a:lvl1pPr>
              <a:defRPr>
                <a:solidFill>
                  <a:schemeClr val="bg2"/>
                </a:solidFill>
              </a:defRPr>
            </a:lvl1pPr>
          </a:lstStyle>
          <a:p>
            <a:fld id="{349BF3EA-1A78-4F07-BDC0-C8A1BD461199}" type="datetimeFigureOut">
              <a:rPr lang="en-US" smtClean="0"/>
              <a:pPr/>
              <a:t>4/28/14</a:t>
            </a:fld>
            <a:endParaRPr lang="en-US" dirty="0"/>
          </a:p>
        </p:txBody>
      </p:sp>
      <p:sp>
        <p:nvSpPr>
          <p:cNvPr id="11" name="Slide Number Placeholder 10"/>
          <p:cNvSpPr>
            <a:spLocks noGrp="1"/>
          </p:cNvSpPr>
          <p:nvPr>
            <p:ph type="sldNum" sz="quarter" idx="11"/>
          </p:nvPr>
        </p:nvSpPr>
        <p:spPr/>
        <p:txBody>
          <a:bodyPr/>
          <a:lstStyle>
            <a:lvl1pPr>
              <a:defRPr>
                <a:solidFill>
                  <a:srgbClr val="FFFFFF"/>
                </a:solidFill>
              </a:defRPr>
            </a:lvl1pPr>
          </a:lstStyle>
          <a:p>
            <a:fld id="{401CF334-2D5C-4859-84A6-CA7E6E43FAEB}" type="slidenum">
              <a:rPr lang="en-US" smtClean="0"/>
              <a:pPr/>
              <a:t>‹#›</a:t>
            </a:fld>
            <a:endParaRPr lang="en-US" dirty="0"/>
          </a:p>
        </p:txBody>
      </p:sp>
      <p:sp>
        <p:nvSpPr>
          <p:cNvPr id="12" name="Footer Placeholder 11"/>
          <p:cNvSpPr>
            <a:spLocks noGrp="1"/>
          </p:cNvSpPr>
          <p:nvPr>
            <p:ph type="ftr" sz="quarter" idx="12"/>
          </p:nvPr>
        </p:nvSpPr>
        <p:spPr/>
        <p:txBody>
          <a:bodyPr/>
          <a:lstStyle>
            <a:lvl1pPr>
              <a:defRPr>
                <a:solidFill>
                  <a:schemeClr val="bg2"/>
                </a:solidFill>
              </a:defRPr>
            </a:lvl1pPr>
          </a:lstStyle>
          <a:p>
            <a:endParaRPr lang="en-US" dirty="0"/>
          </a:p>
        </p:txBody>
      </p:sp>
      <p:sp>
        <p:nvSpPr>
          <p:cNvPr id="3" name="Subtitle 2"/>
          <p:cNvSpPr>
            <a:spLocks noGrp="1"/>
          </p:cNvSpPr>
          <p:nvPr>
            <p:ph type="subTitle" idx="1"/>
          </p:nvPr>
        </p:nvSpPr>
        <p:spPr>
          <a:xfrm>
            <a:off x="9347200" y="2052960"/>
            <a:ext cx="2641600" cy="1828800"/>
          </a:xfrm>
        </p:spPr>
        <p:txBody>
          <a:bodyPr anchor="ctr">
            <a:normAutofit/>
          </a:bodyPr>
          <a:lstStyle>
            <a:lvl1pPr marL="0" indent="0" algn="l">
              <a:buNone/>
              <a:defRPr sz="19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3" name="Title 12"/>
          <p:cNvSpPr>
            <a:spLocks noGrp="1"/>
          </p:cNvSpPr>
          <p:nvPr>
            <p:ph type="title"/>
          </p:nvPr>
        </p:nvSpPr>
        <p:spPr>
          <a:xfrm>
            <a:off x="609600" y="2052960"/>
            <a:ext cx="8432800" cy="1828800"/>
          </a:xfrm>
        </p:spPr>
        <p:txBody>
          <a:bodyPr/>
          <a:lstStyle>
            <a:lvl1pPr algn="r">
              <a:defRPr sz="4200" spc="150" baseline="0"/>
            </a:lvl1pPr>
          </a:lstStyle>
          <a:p>
            <a:r>
              <a:rPr lang="en-US" smtClean="0"/>
              <a:t>Click to edit Master title style</a:t>
            </a:r>
            <a:endParaRPr lang="en-US"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173938425"/>
      </p:ext>
    </p:extLst>
  </p:cSld>
  <p:clrMapOvr>
    <a:masterClrMapping/>
  </p:clrMapOvr>
  <mc:AlternateContent>
    <mc:Choice xmlns="" xmlns:a="http://schemas.openxmlformats.org/drawingml/2006/main" xmlns:r="http://schemas.openxmlformats.org/officeDocument/2006/relationships" xmlns:p="http://schemas.openxmlformats.org/presentationml/2006/main" xmlns:p14="http://schemas.microsoft.com/office/powerpoint/2010/main" xmlns:mc="http://schemas.openxmlformats.org/markup-compatibility/2006" xmlns:mv="urn:schemas-microsoft-com:mac:vml" Requires="p14">
      <p:transition spd="med" p14:dur="700">
        <p:fade/>
      </p:transition>
    </mc:Choice>
    <mc:Fallback>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349BF3EA-1A78-4F07-BDC0-C8A1BD461199}" type="datetimeFigureOut">
              <a:rPr lang="en-US" smtClean="0"/>
              <a:pPr/>
              <a:t>4/28/14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01CF334-2D5C-4859-84A6-CA7E6E43FAEB}" type="slidenum">
              <a:rPr lang="en-US" smtClean="0"/>
              <a:pPr/>
              <a:t>‹#›</a:t>
            </a:fld>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609637468"/>
      </p:ext>
    </p:extLst>
  </p:cSld>
  <p:clrMapOvr>
    <a:masterClrMapping/>
  </p:clrMapOvr>
  <mc:AlternateContent>
    <mc:Choice xmlns="" xmlns:a="http://schemas.openxmlformats.org/drawingml/2006/main" xmlns:r="http://schemas.openxmlformats.org/officeDocument/2006/relationships" xmlns:p="http://schemas.openxmlformats.org/presentationml/2006/main" xmlns:p14="http://schemas.microsoft.com/office/powerpoint/2010/main" xmlns:mc="http://schemas.openxmlformats.org/markup-compatibility/2006" xmlns:mv="urn:schemas-microsoft-com:mac:vml" Requires="p14">
      <p:transition spd="med" p14:dur="700">
        <p:fade/>
      </p:transition>
    </mc:Choice>
    <mc:Fallback>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03200" y="147319"/>
            <a:ext cx="8940800" cy="655624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 name="Rectangle 7"/>
          <p:cNvSpPr/>
          <p:nvPr/>
        </p:nvSpPr>
        <p:spPr>
          <a:xfrm>
            <a:off x="9347200" y="147319"/>
            <a:ext cx="2608061" cy="655624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 name="Date Placeholder 3"/>
          <p:cNvSpPr>
            <a:spLocks noGrp="1"/>
          </p:cNvSpPr>
          <p:nvPr>
            <p:ph type="dt" sz="half" idx="10"/>
          </p:nvPr>
        </p:nvSpPr>
        <p:spPr/>
        <p:txBody>
          <a:bodyPr/>
          <a:lstStyle/>
          <a:p>
            <a:fld id="{349BF3EA-1A78-4F07-BDC0-C8A1BD461199}" type="datetimeFigureOut">
              <a:rPr lang="en-US" smtClean="0"/>
              <a:pPr/>
              <a:t>4/28/14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lvl1pPr>
              <a:defRPr>
                <a:solidFill>
                  <a:schemeClr val="bg2"/>
                </a:solidFill>
              </a:defRPr>
            </a:lvl1pPr>
          </a:lstStyle>
          <a:p>
            <a:fld id="{401CF334-2D5C-4859-84A6-CA7E6E43FAEB}" type="slidenum">
              <a:rPr lang="en-US" smtClean="0"/>
              <a:pPr/>
              <a:t>‹#›</a:t>
            </a:fld>
            <a:endParaRPr lang="en-US" dirty="0"/>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Vertical Title 1"/>
          <p:cNvSpPr>
            <a:spLocks noGrp="1"/>
          </p:cNvSpPr>
          <p:nvPr>
            <p:ph type="title" orient="vert"/>
          </p:nvPr>
        </p:nvSpPr>
        <p:spPr>
          <a:xfrm>
            <a:off x="9550400" y="274639"/>
            <a:ext cx="2235200" cy="5851525"/>
          </a:xfrm>
        </p:spPr>
        <p:txBody>
          <a:bodyPr vert="eaVert"/>
          <a:lstStyle/>
          <a:p>
            <a:r>
              <a:rPr lang="en-US" smtClean="0"/>
              <a:t>Click to edit Master title style</a:t>
            </a:r>
            <a:endParaRPr lang="en-US"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626437937"/>
      </p:ext>
    </p:extLst>
  </p:cSld>
  <p:clrMapOvr>
    <a:masterClrMapping/>
  </p:clrMapOvr>
  <mc:AlternateContent>
    <mc:Choice xmlns="" xmlns:a="http://schemas.openxmlformats.org/drawingml/2006/main" xmlns:r="http://schemas.openxmlformats.org/officeDocument/2006/relationships" xmlns:p="http://schemas.openxmlformats.org/presentationml/2006/main" xmlns:p14="http://schemas.microsoft.com/office/powerpoint/2010/main" xmlns:mc="http://schemas.openxmlformats.org/markup-compatibility/2006" xmlns:mv="urn:schemas-microsoft-com:mac:vml" Requires="p14">
      <p:transition spd="med" p14:dur="700">
        <p:fade/>
      </p:transition>
    </mc:Choice>
    <mc:Fallback>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
  <p:cSld name="Title and Body">
    <p:spTree>
      <p:nvGrpSpPr>
        <p:cNvPr id="1" name="Shape 10"/>
        <p:cNvGrpSpPr/>
        <p:nvPr/>
      </p:nvGrpSpPr>
      <p:grpSpPr>
        <a:xfrm>
          <a:off x="0" y="0"/>
          <a:ext cx="0" cy="0"/>
          <a:chOff x="0" y="0"/>
          <a:chExt cx="0" cy="0"/>
        </a:xfrm>
      </p:grpSpPr>
      <p:sp>
        <p:nvSpPr>
          <p:cNvPr id="11" name="Shape 11"/>
          <p:cNvSpPr txBox="1">
            <a:spLocks noGrp="1"/>
          </p:cNvSpPr>
          <p:nvPr>
            <p:ph type="title"/>
          </p:nvPr>
        </p:nvSpPr>
        <p:spPr>
          <a:xfrm>
            <a:off x="609600" y="274637"/>
            <a:ext cx="10972800" cy="1143000"/>
          </a:xfrm>
          <a:prstGeom prst="rect">
            <a:avLst/>
          </a:prstGeom>
        </p:spPr>
        <p:txBody>
          <a:bodyPr lIns="121897" tIns="121897" rIns="121897" bIns="121897" anchor="b" anchorCtr="0"/>
          <a:lstStyle>
            <a:lvl1pPr>
              <a:defRPr/>
            </a:lvl1pPr>
            <a:lvl2pPr>
              <a:defRPr/>
            </a:lvl2pPr>
            <a:lvl3pPr>
              <a:defRPr/>
            </a:lvl3pPr>
            <a:lvl4pPr>
              <a:defRPr/>
            </a:lvl4pPr>
            <a:lvl5pPr>
              <a:defRPr/>
            </a:lvl5pPr>
            <a:lvl6pPr>
              <a:defRPr/>
            </a:lvl6pPr>
            <a:lvl7pPr>
              <a:defRPr/>
            </a:lvl7pPr>
            <a:lvl8pPr>
              <a:defRPr/>
            </a:lvl8pPr>
            <a:lvl9pPr>
              <a:defRPr/>
            </a:lvl9pPr>
          </a:lstStyle>
          <a:p>
            <a:endParaRPr/>
          </a:p>
        </p:txBody>
      </p:sp>
      <p:sp>
        <p:nvSpPr>
          <p:cNvPr id="12" name="Shape 12"/>
          <p:cNvSpPr txBox="1">
            <a:spLocks noGrp="1"/>
          </p:cNvSpPr>
          <p:nvPr>
            <p:ph type="body" idx="1"/>
          </p:nvPr>
        </p:nvSpPr>
        <p:spPr>
          <a:xfrm>
            <a:off x="609600" y="1600200"/>
            <a:ext cx="10972800" cy="4967573"/>
          </a:xfrm>
          <a:prstGeom prst="rect">
            <a:avLst/>
          </a:prstGeom>
        </p:spPr>
        <p:txBody>
          <a:bodyPr lIns="121897" tIns="121897" rIns="121897" bIns="121897" anchor="t" anchorCtr="0"/>
          <a:lstStyle>
            <a:lvl1pPr>
              <a:defRPr/>
            </a:lvl1pPr>
            <a:lvl2pPr indent="609585">
              <a:defRPr/>
            </a:lvl2pPr>
            <a:lvl3pPr indent="1219170">
              <a:defRPr/>
            </a:lvl3pPr>
            <a:lvl4pPr indent="1828754">
              <a:defRPr/>
            </a:lvl4pPr>
            <a:lvl5pPr>
              <a:defRPr/>
            </a:lvl5pPr>
            <a:lvl6pPr>
              <a:defRPr/>
            </a:lvl6pPr>
            <a:lvl7pPr>
              <a:defRPr/>
            </a:lvl7pPr>
            <a:lvl8pPr>
              <a:defRPr/>
            </a:lvl8pPr>
            <a:lvl9pPr>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349BF3EA-1A78-4F07-BDC0-C8A1BD461199}" type="datetimeFigureOut">
              <a:rPr lang="en-US" smtClean="0"/>
              <a:pPr/>
              <a:t>4/28/14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01CF334-2D5C-4859-84A6-CA7E6E43FAEB}" type="slidenum">
              <a:rPr lang="en-US" smtClean="0"/>
              <a:pPr/>
              <a:t>‹#›</a:t>
            </a:fld>
            <a:endParaRPr lang="en-US" dirty="0"/>
          </a:p>
        </p:txBody>
      </p:sp>
      <p:sp>
        <p:nvSpPr>
          <p:cNvPr id="3" name="Content Placeholder 2"/>
          <p:cNvSpPr>
            <a:spLocks noGrp="1"/>
          </p:cNvSpPr>
          <p:nvPr>
            <p:ph idx="1"/>
          </p:nvPr>
        </p:nvSpPr>
        <p:spPr/>
        <p:txBody>
          <a:bodyPr/>
          <a:lstStyle>
            <a:lvl1pPr>
              <a:defRPr sz="240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itle 6"/>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872447786"/>
      </p:ext>
    </p:extLst>
  </p:cSld>
  <p:clrMapOvr>
    <a:masterClrMapping/>
  </p:clrMapOvr>
  <mc:AlternateContent>
    <mc:Choice xmlns="" xmlns:a="http://schemas.openxmlformats.org/drawingml/2006/main" xmlns:r="http://schemas.openxmlformats.org/officeDocument/2006/relationships" xmlns:p="http://schemas.openxmlformats.org/presentationml/2006/main" xmlns:p14="http://schemas.microsoft.com/office/powerpoint/2010/main" xmlns:mc="http://schemas.openxmlformats.org/markup-compatibility/2006" xmlns:mv="urn:schemas-microsoft-com:mac:vml" Requires="p14">
      <p:transition spd="med" p14:dur="700">
        <p:fade/>
      </p:transition>
    </mc:Choice>
    <mc:Fallback>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9347200" y="152399"/>
            <a:ext cx="2641600" cy="655624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 name="Rectangle 7"/>
          <p:cNvSpPr/>
          <p:nvPr/>
        </p:nvSpPr>
        <p:spPr>
          <a:xfrm>
            <a:off x="203200" y="153923"/>
            <a:ext cx="8940800" cy="6553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9" name="Date Placeholder 8"/>
          <p:cNvSpPr>
            <a:spLocks noGrp="1"/>
          </p:cNvSpPr>
          <p:nvPr>
            <p:ph type="dt" sz="half" idx="10"/>
          </p:nvPr>
        </p:nvSpPr>
        <p:spPr/>
        <p:txBody>
          <a:bodyPr/>
          <a:lstStyle>
            <a:lvl1pPr>
              <a:defRPr>
                <a:solidFill>
                  <a:srgbClr val="FFFFFF"/>
                </a:solidFill>
              </a:defRPr>
            </a:lvl1pPr>
          </a:lstStyle>
          <a:p>
            <a:fld id="{349BF3EA-1A78-4F07-BDC0-C8A1BD461199}" type="datetimeFigureOut">
              <a:rPr lang="en-US" smtClean="0"/>
              <a:pPr/>
              <a:t>4/28/14</a:t>
            </a:fld>
            <a:endParaRPr lang="en-US" dirty="0"/>
          </a:p>
        </p:txBody>
      </p:sp>
      <p:sp>
        <p:nvSpPr>
          <p:cNvPr id="10" name="Slide Number Placeholder 9"/>
          <p:cNvSpPr>
            <a:spLocks noGrp="1"/>
          </p:cNvSpPr>
          <p:nvPr>
            <p:ph type="sldNum" sz="quarter" idx="11"/>
          </p:nvPr>
        </p:nvSpPr>
        <p:spPr/>
        <p:txBody>
          <a:bodyPr/>
          <a:lstStyle>
            <a:lvl1pPr>
              <a:defRPr>
                <a:solidFill>
                  <a:schemeClr val="bg2"/>
                </a:solidFill>
              </a:defRPr>
            </a:lvl1pPr>
          </a:lstStyle>
          <a:p>
            <a:fld id="{401CF334-2D5C-4859-84A6-CA7E6E43FAEB}" type="slidenum">
              <a:rPr lang="en-US" smtClean="0"/>
              <a:pPr/>
              <a:t>‹#›</a:t>
            </a:fld>
            <a:endParaRPr lang="en-US" dirty="0"/>
          </a:p>
        </p:txBody>
      </p:sp>
      <p:sp>
        <p:nvSpPr>
          <p:cNvPr id="11" name="Footer Placeholder 10"/>
          <p:cNvSpPr>
            <a:spLocks noGrp="1"/>
          </p:cNvSpPr>
          <p:nvPr>
            <p:ph type="ftr" sz="quarter" idx="12"/>
          </p:nvPr>
        </p:nvSpPr>
        <p:spPr/>
        <p:txBody>
          <a:bodyPr/>
          <a:lstStyle>
            <a:lvl1pPr>
              <a:defRPr>
                <a:solidFill>
                  <a:srgbClr val="FFFFFF"/>
                </a:solidFill>
              </a:defRPr>
            </a:lvl1pPr>
          </a:lstStyle>
          <a:p>
            <a:endParaRPr lang="en-US" dirty="0"/>
          </a:p>
        </p:txBody>
      </p:sp>
      <p:sp>
        <p:nvSpPr>
          <p:cNvPr id="3" name="Text Placeholder 2"/>
          <p:cNvSpPr>
            <a:spLocks noGrp="1"/>
          </p:cNvSpPr>
          <p:nvPr>
            <p:ph type="body" idx="1"/>
          </p:nvPr>
        </p:nvSpPr>
        <p:spPr>
          <a:xfrm>
            <a:off x="9550400" y="2892277"/>
            <a:ext cx="2133601" cy="1645920"/>
          </a:xfrm>
        </p:spPr>
        <p:txBody>
          <a:bodyPr anchor="ctr"/>
          <a:lstStyle>
            <a:lvl1pPr marL="0" indent="0">
              <a:buNone/>
              <a:defRPr sz="2000">
                <a:solidFill>
                  <a:schemeClr val="bg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12" name="Title 11"/>
          <p:cNvSpPr>
            <a:spLocks noGrp="1"/>
          </p:cNvSpPr>
          <p:nvPr>
            <p:ph type="title"/>
          </p:nvPr>
        </p:nvSpPr>
        <p:spPr>
          <a:xfrm>
            <a:off x="508000" y="2892277"/>
            <a:ext cx="8432800" cy="1645920"/>
          </a:xfrm>
        </p:spPr>
        <p:txBody>
          <a:bodyPr/>
          <a:lstStyle>
            <a:lvl1pPr algn="r">
              <a:defRPr sz="4200" spc="150" baseline="0"/>
            </a:lvl1pPr>
          </a:lstStyle>
          <a:p>
            <a:r>
              <a:rPr lang="en-US" smtClean="0"/>
              <a:t>Click to edit Master title style</a:t>
            </a:r>
            <a:endParaRPr lang="en-US"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28124669"/>
      </p:ext>
    </p:extLst>
  </p:cSld>
  <p:clrMapOvr>
    <a:masterClrMapping/>
  </p:clrMapOvr>
  <mc:AlternateContent>
    <mc:Choice xmlns="" xmlns:a="http://schemas.openxmlformats.org/drawingml/2006/main" xmlns:r="http://schemas.openxmlformats.org/officeDocument/2006/relationships" xmlns:p="http://schemas.openxmlformats.org/presentationml/2006/main" xmlns:p14="http://schemas.microsoft.com/office/powerpoint/2010/main" xmlns:mc="http://schemas.openxmlformats.org/markup-compatibility/2006" xmlns:mv="urn:schemas-microsoft-com:mac:vml" Requires="p14">
      <p:transition spd="med" p14:dur="700">
        <p:fade/>
      </p:transition>
    </mc:Choice>
    <mc:Fallback>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349BF3EA-1A78-4F07-BDC0-C8A1BD461199}" type="datetimeFigureOut">
              <a:rPr lang="en-US" smtClean="0"/>
              <a:pPr/>
              <a:t>4/28/14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01CF334-2D5C-4859-84A6-CA7E6E43FAEB}" type="slidenum">
              <a:rPr lang="en-US" smtClean="0"/>
              <a:pPr/>
              <a:t>‹#›</a:t>
            </a:fld>
            <a:endParaRPr lang="en-US" dirty="0"/>
          </a:p>
        </p:txBody>
      </p:sp>
      <p:sp>
        <p:nvSpPr>
          <p:cNvPr id="4" name="Content Placeholder 3"/>
          <p:cNvSpPr>
            <a:spLocks noGrp="1"/>
          </p:cNvSpPr>
          <p:nvPr>
            <p:ph sz="half" idx="2"/>
          </p:nvPr>
        </p:nvSpPr>
        <p:spPr>
          <a:xfrm>
            <a:off x="6197600" y="1719072"/>
            <a:ext cx="5384800" cy="4407408"/>
          </a:xfrm>
        </p:spPr>
        <p:txBody>
          <a:bodyPr/>
          <a:lstStyle>
            <a:lvl1pPr>
              <a:defRPr sz="2400"/>
            </a:lvl1pPr>
            <a:lvl2pPr>
              <a:defRPr sz="20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3" name="Content Placeholder 2"/>
          <p:cNvSpPr>
            <a:spLocks noGrp="1"/>
          </p:cNvSpPr>
          <p:nvPr>
            <p:ph sz="half" idx="1"/>
          </p:nvPr>
        </p:nvSpPr>
        <p:spPr>
          <a:xfrm>
            <a:off x="609600" y="1719072"/>
            <a:ext cx="5384800" cy="4407408"/>
          </a:xfrm>
        </p:spPr>
        <p:txBody>
          <a:bodyPr/>
          <a:lstStyle>
            <a:lvl1pPr>
              <a:defRPr sz="2400"/>
            </a:lvl1pPr>
            <a:lvl2pPr>
              <a:defRPr sz="20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Title 7"/>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882349270"/>
      </p:ext>
    </p:extLst>
  </p:cSld>
  <p:clrMapOvr>
    <a:masterClrMapping/>
  </p:clrMapOvr>
  <mc:AlternateContent>
    <mc:Choice xmlns="" xmlns:a="http://schemas.openxmlformats.org/drawingml/2006/main" xmlns:r="http://schemas.openxmlformats.org/officeDocument/2006/relationships" xmlns:p="http://schemas.openxmlformats.org/presentationml/2006/main" xmlns:p14="http://schemas.microsoft.com/office/powerpoint/2010/main" xmlns:mc="http://schemas.openxmlformats.org/markup-compatibility/2006" xmlns:mv="urn:schemas-microsoft-com:mac:vml" Requires="p14">
      <p:transition spd="med" p14:dur="700">
        <p:fade/>
      </p:transition>
    </mc:Choice>
    <mc:Fallback>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fld id="{349BF3EA-1A78-4F07-BDC0-C8A1BD461199}" type="datetimeFigureOut">
              <a:rPr lang="en-US" smtClean="0"/>
              <a:pPr/>
              <a:t>4/28/14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01CF334-2D5C-4859-84A6-CA7E6E43FAEB}" type="slidenum">
              <a:rPr lang="en-US" smtClean="0"/>
              <a:pPr/>
              <a:t>‹#›</a:t>
            </a:fld>
            <a:endParaRPr lang="en-US" dirty="0"/>
          </a:p>
        </p:txBody>
      </p:sp>
      <p:sp>
        <p:nvSpPr>
          <p:cNvPr id="6" name="Content Placeholder 5"/>
          <p:cNvSpPr>
            <a:spLocks noGrp="1"/>
          </p:cNvSpPr>
          <p:nvPr>
            <p:ph sz="quarter" idx="4"/>
          </p:nvPr>
        </p:nvSpPr>
        <p:spPr>
          <a:xfrm>
            <a:off x="6193368" y="2438400"/>
            <a:ext cx="5389033" cy="3687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93368" y="1722438"/>
            <a:ext cx="5389033" cy="639762"/>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438400"/>
            <a:ext cx="5386917" cy="3687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3" name="Text Placeholder 2"/>
          <p:cNvSpPr>
            <a:spLocks noGrp="1"/>
          </p:cNvSpPr>
          <p:nvPr>
            <p:ph type="body" idx="1"/>
          </p:nvPr>
        </p:nvSpPr>
        <p:spPr>
          <a:xfrm>
            <a:off x="609600" y="1722438"/>
            <a:ext cx="5386917" cy="639762"/>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0" name="Title 9"/>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37923540"/>
      </p:ext>
    </p:extLst>
  </p:cSld>
  <p:clrMapOvr>
    <a:masterClrMapping/>
  </p:clrMapOvr>
  <mc:AlternateContent>
    <mc:Choice xmlns="" xmlns:a="http://schemas.openxmlformats.org/drawingml/2006/main" xmlns:r="http://schemas.openxmlformats.org/officeDocument/2006/relationships" xmlns:p="http://schemas.openxmlformats.org/presentationml/2006/main" xmlns:p14="http://schemas.microsoft.com/office/powerpoint/2010/main" xmlns:mc="http://schemas.openxmlformats.org/markup-compatibility/2006" xmlns:mv="urn:schemas-microsoft-com:mac:vml" Requires="p14">
      <p:transition spd="med" p14:dur="700">
        <p:fade/>
      </p:transition>
    </mc:Choice>
    <mc:Fallback>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349BF3EA-1A78-4F07-BDC0-C8A1BD461199}" type="datetimeFigureOut">
              <a:rPr lang="en-US" smtClean="0"/>
              <a:pPr/>
              <a:t>4/28/14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01CF334-2D5C-4859-84A6-CA7E6E43FAEB}" type="slidenum">
              <a:rPr lang="en-US" smtClean="0"/>
              <a:pPr/>
              <a:t>‹#›</a:t>
            </a:fld>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084948983"/>
      </p:ext>
    </p:extLst>
  </p:cSld>
  <p:clrMapOvr>
    <a:masterClrMapping/>
  </p:clrMapOvr>
  <mc:AlternateContent>
    <mc:Choice xmlns="" xmlns:a="http://schemas.openxmlformats.org/drawingml/2006/main" xmlns:r="http://schemas.openxmlformats.org/officeDocument/2006/relationships" xmlns:p="http://schemas.openxmlformats.org/presentationml/2006/main" xmlns:p14="http://schemas.microsoft.com/office/powerpoint/2010/main" xmlns:mc="http://schemas.openxmlformats.org/markup-compatibility/2006" xmlns:mv="urn:schemas-microsoft-com:mac:vml" Requires="p14">
      <p:transition spd="med" p14:dur="700">
        <p:fade/>
      </p:transition>
    </mc:Choice>
    <mc:Fallback>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blank" preserve="1">
  <p:cSld name="Blank">
    <p:spTree>
      <p:nvGrpSpPr>
        <p:cNvPr id="1" name=""/>
        <p:cNvGrpSpPr/>
        <p:nvPr/>
      </p:nvGrpSpPr>
      <p:grpSpPr>
        <a:xfrm>
          <a:off x="0" y="0"/>
          <a:ext cx="0" cy="0"/>
          <a:chOff x="0" y="0"/>
          <a:chExt cx="0" cy="0"/>
        </a:xfrm>
      </p:grpSpPr>
      <p:sp>
        <p:nvSpPr>
          <p:cNvPr id="5" name="Rectangle 4"/>
          <p:cNvSpPr/>
          <p:nvPr/>
        </p:nvSpPr>
        <p:spPr>
          <a:xfrm>
            <a:off x="203200" y="150919"/>
            <a:ext cx="11775736" cy="655624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Date Placeholder 1"/>
          <p:cNvSpPr>
            <a:spLocks noGrp="1"/>
          </p:cNvSpPr>
          <p:nvPr>
            <p:ph type="dt" sz="half" idx="10"/>
          </p:nvPr>
        </p:nvSpPr>
        <p:spPr/>
        <p:txBody>
          <a:bodyPr/>
          <a:lstStyle/>
          <a:p>
            <a:fld id="{349BF3EA-1A78-4F07-BDC0-C8A1BD461199}" type="datetimeFigureOut">
              <a:rPr lang="en-US" smtClean="0"/>
              <a:pPr/>
              <a:t>4/28/14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01CF334-2D5C-4859-84A6-CA7E6E43FAEB}" type="slidenum">
              <a:rPr lang="en-US" smtClean="0"/>
              <a:pPr/>
              <a:t>‹#›</a:t>
            </a:fld>
            <a:endParaRPr lang="en-US"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046998291"/>
      </p:ext>
    </p:extLst>
  </p:cSld>
  <p:clrMapOvr>
    <a:masterClrMapping/>
  </p:clrMapOvr>
  <mc:AlternateContent>
    <mc:Choice xmlns="" xmlns:a="http://schemas.openxmlformats.org/drawingml/2006/main" xmlns:r="http://schemas.openxmlformats.org/officeDocument/2006/relationships" xmlns:p="http://schemas.openxmlformats.org/presentationml/2006/main" xmlns:p14="http://schemas.microsoft.com/office/powerpoint/2010/main" xmlns:mc="http://schemas.openxmlformats.org/markup-compatibility/2006" xmlns:mv="urn:schemas-microsoft-com:mac:vml" Requires="p14">
      <p:transition spd="med" p14:dur="700">
        <p:fade/>
      </p:transition>
    </mc:Choice>
    <mc:Fallback>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objTx" preserve="1">
  <p:cSld name="Content with Caption">
    <p:bg>
      <p:bgRef idx="1001">
        <a:schemeClr val="bg2"/>
      </p:bgRef>
    </p:bg>
    <p:spTree>
      <p:nvGrpSpPr>
        <p:cNvPr id="1" name=""/>
        <p:cNvGrpSpPr/>
        <p:nvPr/>
      </p:nvGrpSpPr>
      <p:grpSpPr>
        <a:xfrm>
          <a:off x="0" y="0"/>
          <a:ext cx="0" cy="0"/>
          <a:chOff x="0" y="0"/>
          <a:chExt cx="0" cy="0"/>
        </a:xfrm>
      </p:grpSpPr>
      <p:sp>
        <p:nvSpPr>
          <p:cNvPr id="10" name="Rectangle 9"/>
          <p:cNvSpPr/>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 name="Rectangle 7"/>
          <p:cNvSpPr/>
          <p:nvPr/>
        </p:nvSpPr>
        <p:spPr>
          <a:xfrm>
            <a:off x="9347200" y="150876"/>
            <a:ext cx="2641600" cy="65562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useBgFill="1">
        <p:nvSpPr>
          <p:cNvPr id="9" name="Rectangle 8"/>
          <p:cNvSpPr/>
          <p:nvPr/>
        </p:nvSpPr>
        <p:spPr>
          <a:xfrm>
            <a:off x="203200" y="152400"/>
            <a:ext cx="8940800" cy="6553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 name="Date Placeholder 4"/>
          <p:cNvSpPr>
            <a:spLocks noGrp="1"/>
          </p:cNvSpPr>
          <p:nvPr>
            <p:ph type="dt" sz="half" idx="10"/>
          </p:nvPr>
        </p:nvSpPr>
        <p:spPr/>
        <p:txBody>
          <a:bodyPr/>
          <a:lstStyle/>
          <a:p>
            <a:fld id="{349BF3EA-1A78-4F07-BDC0-C8A1BD461199}" type="datetimeFigureOut">
              <a:rPr lang="en-US" smtClean="0"/>
              <a:pPr/>
              <a:t>4/28/14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ln>
            <a:noFill/>
          </a:ln>
        </p:spPr>
        <p:txBody>
          <a:bodyPr/>
          <a:lstStyle>
            <a:lvl1pPr>
              <a:defRPr>
                <a:solidFill>
                  <a:srgbClr val="FFFFFF"/>
                </a:solidFill>
              </a:defRPr>
            </a:lvl1pPr>
          </a:lstStyle>
          <a:p>
            <a:fld id="{401CF334-2D5C-4859-84A6-CA7E6E43FAEB}" type="slidenum">
              <a:rPr lang="en-US" smtClean="0"/>
              <a:pPr/>
              <a:t>‹#›</a:t>
            </a:fld>
            <a:endParaRPr lang="en-US" dirty="0"/>
          </a:p>
        </p:txBody>
      </p:sp>
      <p:sp>
        <p:nvSpPr>
          <p:cNvPr id="3" name="Content Placeholder 2"/>
          <p:cNvSpPr>
            <a:spLocks noGrp="1"/>
          </p:cNvSpPr>
          <p:nvPr>
            <p:ph idx="1"/>
          </p:nvPr>
        </p:nvSpPr>
        <p:spPr>
          <a:xfrm>
            <a:off x="812800" y="304801"/>
            <a:ext cx="78232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9546336" y="2130552"/>
            <a:ext cx="2231136" cy="2816352"/>
          </a:xfrm>
        </p:spPr>
        <p:txBody>
          <a:bodyPr tIns="0"/>
          <a:lstStyle>
            <a:lvl1pPr marL="0" indent="0">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itle 10"/>
          <p:cNvSpPr>
            <a:spLocks noGrp="1"/>
          </p:cNvSpPr>
          <p:nvPr>
            <p:ph type="title"/>
          </p:nvPr>
        </p:nvSpPr>
        <p:spPr>
          <a:xfrm>
            <a:off x="9546336" y="457200"/>
            <a:ext cx="2234213" cy="1673352"/>
          </a:xfrm>
        </p:spPr>
        <p:txBody>
          <a:bodyPr anchor="b"/>
          <a:lstStyle>
            <a:lvl1pPr algn="l">
              <a:defRPr sz="2000" spc="150" baseline="0"/>
            </a:lvl1pPr>
          </a:lstStyle>
          <a:p>
            <a:r>
              <a:rPr lang="en-US" smtClean="0"/>
              <a:t>Click to edit Master title style</a:t>
            </a:r>
            <a:endParaRPr lang="en-US"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756025640"/>
      </p:ext>
    </p:extLst>
  </p:cSld>
  <p:clrMapOvr>
    <a:overrideClrMapping bg1="lt1" tx1="dk1" bg2="lt2" tx2="dk2" accent1="accent1" accent2="accent2" accent3="accent3" accent4="accent4" accent5="accent5" accent6="accent6" hlink="hlink" folHlink="folHlink"/>
  </p:clrMapOvr>
  <mc:AlternateContent>
    <mc:Choice xmlns="" xmlns:a="http://schemas.openxmlformats.org/drawingml/2006/main" xmlns:r="http://schemas.openxmlformats.org/officeDocument/2006/relationships" xmlns:p="http://schemas.openxmlformats.org/presentationml/2006/main" xmlns:p14="http://schemas.microsoft.com/office/powerpoint/2010/main" xmlns:mc="http://schemas.openxmlformats.org/markup-compatibility/2006" xmlns:mv="urn:schemas-microsoft-com:mac:vml" Requires="p14">
      <p:transition spd="med" p14:dur="700">
        <p:fade/>
      </p:transition>
    </mc:Choice>
    <mc:Fallback>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picTx" preserve="1">
  <p:cSld name="Picture with Caption">
    <p:bg>
      <p:bgRef idx="1001">
        <a:schemeClr val="bg2"/>
      </p:bgRef>
    </p:bg>
    <p:spTree>
      <p:nvGrpSpPr>
        <p:cNvPr id="1" name=""/>
        <p:cNvGrpSpPr/>
        <p:nvPr/>
      </p:nvGrpSpPr>
      <p:grpSpPr>
        <a:xfrm>
          <a:off x="0" y="0"/>
          <a:ext cx="0" cy="0"/>
          <a:chOff x="0" y="0"/>
          <a:chExt cx="0" cy="0"/>
        </a:xfrm>
      </p:grpSpPr>
      <p:sp>
        <p:nvSpPr>
          <p:cNvPr id="8" name="Rectangle 7"/>
          <p:cNvSpPr/>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useBgFill="1">
        <p:nvSpPr>
          <p:cNvPr id="9" name="Rectangle 8"/>
          <p:cNvSpPr/>
          <p:nvPr/>
        </p:nvSpPr>
        <p:spPr>
          <a:xfrm>
            <a:off x="9347200" y="150876"/>
            <a:ext cx="2641600" cy="655624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 name="Date Placeholder 4"/>
          <p:cNvSpPr>
            <a:spLocks noGrp="1"/>
          </p:cNvSpPr>
          <p:nvPr>
            <p:ph type="dt" sz="half" idx="10"/>
          </p:nvPr>
        </p:nvSpPr>
        <p:spPr/>
        <p:txBody>
          <a:bodyPr/>
          <a:lstStyle/>
          <a:p>
            <a:fld id="{349BF3EA-1A78-4F07-BDC0-C8A1BD461199}" type="datetimeFigureOut">
              <a:rPr lang="en-US" smtClean="0"/>
              <a:pPr/>
              <a:t>4/28/14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01CF334-2D5C-4859-84A6-CA7E6E43FAEB}" type="slidenum">
              <a:rPr lang="en-US" smtClean="0"/>
              <a:pPr/>
              <a:t>‹#›</a:t>
            </a:fld>
            <a:endParaRPr lang="en-US" dirty="0"/>
          </a:p>
        </p:txBody>
      </p:sp>
      <p:sp>
        <p:nvSpPr>
          <p:cNvPr id="3" name="Picture Placeholder 2"/>
          <p:cNvSpPr>
            <a:spLocks noGrp="1"/>
          </p:cNvSpPr>
          <p:nvPr>
            <p:ph type="pic" idx="1"/>
          </p:nvPr>
        </p:nvSpPr>
        <p:spPr>
          <a:xfrm>
            <a:off x="203200" y="152400"/>
            <a:ext cx="8940800" cy="6553200"/>
          </a:xfr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9550400" y="2133600"/>
            <a:ext cx="2235200" cy="2971800"/>
          </a:xfrm>
        </p:spPr>
        <p:txBody>
          <a:bodyPr tIns="0"/>
          <a:lstStyle>
            <a:lvl1pPr marL="0" indent="0">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0" name="Title 9"/>
          <p:cNvSpPr>
            <a:spLocks noGrp="1"/>
          </p:cNvSpPr>
          <p:nvPr>
            <p:ph type="title"/>
          </p:nvPr>
        </p:nvSpPr>
        <p:spPr>
          <a:xfrm>
            <a:off x="9550400" y="460248"/>
            <a:ext cx="2235200" cy="1673352"/>
          </a:xfrm>
        </p:spPr>
        <p:txBody>
          <a:bodyPr anchor="b"/>
          <a:lstStyle>
            <a:lvl1pPr algn="l">
              <a:defRPr sz="2000" spc="150" baseline="0">
                <a:solidFill>
                  <a:schemeClr val="tx2"/>
                </a:solidFill>
              </a:defRPr>
            </a:lvl1pPr>
          </a:lstStyle>
          <a:p>
            <a:r>
              <a:rPr lang="en-US" smtClean="0"/>
              <a:t>Click to edit Master title style</a:t>
            </a:r>
            <a:endParaRPr lang="en-US"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109192605"/>
      </p:ext>
    </p:extLst>
  </p:cSld>
  <p:clrMapOvr>
    <a:overrideClrMapping bg1="dk1" tx1="lt1" bg2="dk2" tx2="lt2" accent1="accent1" accent2="accent2" accent3="accent3" accent4="accent4" accent5="accent5" accent6="accent6" hlink="hlink" folHlink="folHlink"/>
  </p:clrMapOvr>
  <mc:AlternateContent>
    <mc:Choice xmlns="" xmlns:a="http://schemas.openxmlformats.org/drawingml/2006/main" xmlns:r="http://schemas.openxmlformats.org/officeDocument/2006/relationships" xmlns:p="http://schemas.openxmlformats.org/presentationml/2006/main" xmlns:p14="http://schemas.microsoft.com/office/powerpoint/2010/main" xmlns:mc="http://schemas.openxmlformats.org/markup-compatibility/2006" xmlns:mv="urn:schemas-microsoft-com:mac:vml" Requires="p14">
      <p:transition spd="med" p14:dur="700">
        <p:fade/>
      </p:transition>
    </mc:Choice>
    <mc:Fallback>
      <p:transition spd="med">
        <p:fade/>
      </p:transition>
    </mc:Fallback>
  </mc:AlternateConten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bwMode="ltGray">
      <p:bgRef idx="1001">
        <a:schemeClr val="bg1"/>
      </p:bgRef>
    </p:bg>
    <p:spTree>
      <p:nvGrpSpPr>
        <p:cNvPr id="1" name=""/>
        <p:cNvGrpSpPr/>
        <p:nvPr/>
      </p:nvGrpSpPr>
      <p:grpSpPr>
        <a:xfrm>
          <a:off x="0" y="0"/>
          <a:ext cx="0" cy="0"/>
          <a:chOff x="0" y="0"/>
          <a:chExt cx="0" cy="0"/>
        </a:xfrm>
      </p:grpSpPr>
      <p:sp>
        <p:nvSpPr>
          <p:cNvPr id="9" name="Rectangle 8"/>
          <p:cNvSpPr/>
          <p:nvPr/>
        </p:nvSpPr>
        <p:spPr>
          <a:xfrm>
            <a:off x="203200" y="1634971"/>
            <a:ext cx="11775736" cy="504547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 name="Rectangle 7"/>
          <p:cNvSpPr/>
          <p:nvPr/>
        </p:nvSpPr>
        <p:spPr>
          <a:xfrm>
            <a:off x="203199" y="152401"/>
            <a:ext cx="11752063" cy="134644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 name="Date Placeholder 3"/>
          <p:cNvSpPr>
            <a:spLocks noGrp="1"/>
          </p:cNvSpPr>
          <p:nvPr>
            <p:ph type="dt" sz="half" idx="2"/>
          </p:nvPr>
        </p:nvSpPr>
        <p:spPr>
          <a:xfrm>
            <a:off x="494517" y="6356350"/>
            <a:ext cx="2844800" cy="274320"/>
          </a:xfrm>
          <a:prstGeom prst="rect">
            <a:avLst/>
          </a:prstGeom>
        </p:spPr>
        <p:txBody>
          <a:bodyPr vert="horz" lIns="91440" tIns="45720" rIns="91440" bIns="45720" rtlCol="0" anchor="ctr"/>
          <a:lstStyle>
            <a:lvl1pPr algn="l">
              <a:defRPr sz="1100">
                <a:solidFill>
                  <a:schemeClr val="tx2"/>
                </a:solidFill>
              </a:defRPr>
            </a:lvl1pPr>
          </a:lstStyle>
          <a:p>
            <a:fld id="{349BF3EA-1A78-4F07-BDC0-C8A1BD461199}" type="datetimeFigureOut">
              <a:rPr lang="en-US" smtClean="0"/>
              <a:pPr/>
              <a:t>4/28/14</a:t>
            </a:fld>
            <a:endParaRPr lang="en-US" dirty="0"/>
          </a:p>
        </p:txBody>
      </p:sp>
      <p:sp>
        <p:nvSpPr>
          <p:cNvPr id="5" name="Footer Placeholder 4"/>
          <p:cNvSpPr>
            <a:spLocks noGrp="1"/>
          </p:cNvSpPr>
          <p:nvPr>
            <p:ph type="ftr" sz="quarter" idx="3"/>
          </p:nvPr>
        </p:nvSpPr>
        <p:spPr>
          <a:xfrm>
            <a:off x="4064000" y="6356350"/>
            <a:ext cx="4470400" cy="274320"/>
          </a:xfrm>
          <a:prstGeom prst="rect">
            <a:avLst/>
          </a:prstGeom>
        </p:spPr>
        <p:txBody>
          <a:bodyPr vert="horz" lIns="91440" tIns="45720" rIns="91440" bIns="45720" rtlCol="0" anchor="ctr"/>
          <a:lstStyle>
            <a:lvl1pPr algn="ctr">
              <a:defRPr sz="1100">
                <a:solidFill>
                  <a:schemeClr val="tx2"/>
                </a:solidFill>
              </a:defRPr>
            </a:lvl1pPr>
          </a:lstStyle>
          <a:p>
            <a:endParaRPr lang="en-US" dirty="0"/>
          </a:p>
        </p:txBody>
      </p:sp>
      <p:sp>
        <p:nvSpPr>
          <p:cNvPr id="6" name="Slide Number Placeholder 5"/>
          <p:cNvSpPr>
            <a:spLocks noGrp="1"/>
          </p:cNvSpPr>
          <p:nvPr>
            <p:ph type="sldNum" sz="quarter" idx="4"/>
          </p:nvPr>
        </p:nvSpPr>
        <p:spPr>
          <a:xfrm>
            <a:off x="10979573" y="6355080"/>
            <a:ext cx="777288" cy="274320"/>
          </a:xfrm>
          <a:prstGeom prst="rect">
            <a:avLst/>
          </a:prstGeom>
          <a:ln w="19050">
            <a:noFill/>
          </a:ln>
        </p:spPr>
        <p:txBody>
          <a:bodyPr vert="horz" lIns="91440" tIns="45720" rIns="91440" bIns="45720" rtlCol="0" anchor="ctr"/>
          <a:lstStyle>
            <a:lvl1pPr algn="ctr">
              <a:defRPr sz="1100">
                <a:solidFill>
                  <a:schemeClr val="tx2"/>
                </a:solidFill>
              </a:defRPr>
            </a:lvl1pPr>
          </a:lstStyle>
          <a:p>
            <a:fld id="{401CF334-2D5C-4859-84A6-CA7E6E43FAEB}" type="slidenum">
              <a:rPr lang="en-US" smtClean="0"/>
              <a:pPr/>
              <a:t>‹#›</a:t>
            </a:fld>
            <a:endParaRPr lang="en-US" dirty="0"/>
          </a:p>
        </p:txBody>
      </p:sp>
      <p:sp>
        <p:nvSpPr>
          <p:cNvPr id="3" name="Text Placeholder 2"/>
          <p:cNvSpPr>
            <a:spLocks noGrp="1"/>
          </p:cNvSpPr>
          <p:nvPr>
            <p:ph type="body" idx="1"/>
          </p:nvPr>
        </p:nvSpPr>
        <p:spPr>
          <a:xfrm>
            <a:off x="507999" y="1719071"/>
            <a:ext cx="11210524" cy="440740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Title Placeholder 1"/>
          <p:cNvSpPr>
            <a:spLocks noGrp="1"/>
          </p:cNvSpPr>
          <p:nvPr>
            <p:ph type="title"/>
          </p:nvPr>
        </p:nvSpPr>
        <p:spPr>
          <a:xfrm>
            <a:off x="508000" y="355847"/>
            <a:ext cx="11175013" cy="1054394"/>
          </a:xfrm>
          <a:prstGeom prst="rect">
            <a:avLst/>
          </a:prstGeom>
        </p:spPr>
        <p:txBody>
          <a:bodyPr vert="horz" lIns="91440" tIns="45720" rIns="91440" bIns="45720" rtlCol="0" anchor="ctr">
            <a:noAutofit/>
          </a:bodyPr>
          <a:lstStyle/>
          <a:p>
            <a:r>
              <a:rPr lang="en-US" smtClean="0"/>
              <a:t>Click to edit Master title style</a:t>
            </a:r>
            <a:endParaRPr lang="en-US"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85696172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mc:AlternateContent>
    <mc:Choice xmlns="" xmlns:a="http://schemas.openxmlformats.org/drawingml/2006/main" xmlns:r="http://schemas.openxmlformats.org/officeDocument/2006/relationships" xmlns:p="http://schemas.openxmlformats.org/presentationml/2006/main" xmlns:p14="http://schemas.microsoft.com/office/powerpoint/2010/main" xmlns:mc="http://schemas.openxmlformats.org/markup-compatibility/2006" xmlns:mv="urn:schemas-microsoft-com:mac:vml" Requires="p14">
      <p:transition spd="med" p14:dur="700">
        <p:fade/>
      </p:transition>
    </mc:Choice>
    <mc:Fallback>
      <p:transition spd="med">
        <p:fade/>
      </p:transition>
    </mc:Fallback>
  </mc:AlternateContent>
  <p:timing>
    <p:tnLst>
      <p:par>
        <p:cTn id="1" dur="indefinite" restart="never" nodeType="tmRoot"/>
      </p:par>
    </p:tnLst>
  </p:timing>
  <p:txStyles>
    <p:titleStyle>
      <a:lvl1pPr algn="ctr" defTabSz="914400" rtl="0" eaLnBrk="1" latinLnBrk="0" hangingPunct="1">
        <a:spcBef>
          <a:spcPct val="0"/>
        </a:spcBef>
        <a:buNone/>
        <a:defRPr sz="3200" kern="1200" cap="all" spc="200" baseline="0">
          <a:ln>
            <a:noFill/>
          </a:ln>
          <a:solidFill>
            <a:schemeClr val="bg1"/>
          </a:solidFill>
          <a:effectLst/>
          <a:latin typeface="+mj-lt"/>
          <a:ea typeface="+mj-ea"/>
          <a:cs typeface="+mj-cs"/>
        </a:defRPr>
      </a:lvl1pPr>
    </p:titleStyle>
    <p:bodyStyle>
      <a:lvl1pPr marL="274320" indent="-228600" algn="l" defTabSz="914400" rtl="0" eaLnBrk="1" latinLnBrk="0" hangingPunct="1">
        <a:spcBef>
          <a:spcPct val="20000"/>
        </a:spcBef>
        <a:buClr>
          <a:schemeClr val="accent1"/>
        </a:buClr>
        <a:buFont typeface="Wingdings 2" pitchFamily="18" charset="2"/>
        <a:buChar char=""/>
        <a:defRPr sz="2400" kern="1200" spc="150" baseline="0">
          <a:solidFill>
            <a:schemeClr val="tx2"/>
          </a:solidFill>
          <a:latin typeface="+mn-lt"/>
          <a:ea typeface="+mn-ea"/>
          <a:cs typeface="+mn-cs"/>
        </a:defRPr>
      </a:lvl1pPr>
      <a:lvl2pPr marL="548640" indent="-182880" algn="l" defTabSz="914400" rtl="0" eaLnBrk="1" latinLnBrk="0" hangingPunct="1">
        <a:spcBef>
          <a:spcPct val="20000"/>
        </a:spcBef>
        <a:buClr>
          <a:schemeClr val="accent2"/>
        </a:buClr>
        <a:buFont typeface="Wingdings" pitchFamily="2" charset="2"/>
        <a:buChar char="§"/>
        <a:defRPr sz="2000" kern="1200" spc="100" baseline="0">
          <a:solidFill>
            <a:schemeClr val="tx2"/>
          </a:solidFill>
          <a:latin typeface="+mn-lt"/>
          <a:ea typeface="+mn-ea"/>
          <a:cs typeface="+mn-cs"/>
        </a:defRPr>
      </a:lvl2pPr>
      <a:lvl3pPr marL="822960" indent="-182880" algn="l" defTabSz="914400" rtl="0" eaLnBrk="1" latinLnBrk="0" hangingPunct="1">
        <a:spcBef>
          <a:spcPct val="20000"/>
        </a:spcBef>
        <a:buClr>
          <a:schemeClr val="accent3"/>
        </a:buClr>
        <a:buFont typeface="Wingdings" pitchFamily="2" charset="2"/>
        <a:buChar char="§"/>
        <a:defRPr sz="1600" kern="1200" spc="100" baseline="0">
          <a:solidFill>
            <a:schemeClr val="tx2"/>
          </a:solidFill>
          <a:latin typeface="+mn-lt"/>
          <a:ea typeface="+mn-ea"/>
          <a:cs typeface="+mn-cs"/>
        </a:defRPr>
      </a:lvl3pPr>
      <a:lvl4pPr marL="1097280" indent="-182880" algn="l" defTabSz="914400" rtl="0" eaLnBrk="1" latinLnBrk="0" hangingPunct="1">
        <a:spcBef>
          <a:spcPct val="20000"/>
        </a:spcBef>
        <a:buClr>
          <a:schemeClr val="accent4"/>
        </a:buClr>
        <a:buFont typeface="Wingdings" pitchFamily="2" charset="2"/>
        <a:buChar char="§"/>
        <a:defRPr sz="1400" kern="1200">
          <a:solidFill>
            <a:schemeClr val="tx2"/>
          </a:solidFill>
          <a:latin typeface="+mn-lt"/>
          <a:ea typeface="+mn-ea"/>
          <a:cs typeface="+mn-cs"/>
        </a:defRPr>
      </a:lvl4pPr>
      <a:lvl5pPr marL="1280160" indent="-182880" algn="l" defTabSz="914400" rtl="0" eaLnBrk="1" latinLnBrk="0" hangingPunct="1">
        <a:spcBef>
          <a:spcPct val="20000"/>
        </a:spcBef>
        <a:buClr>
          <a:schemeClr val="accent6"/>
        </a:buClr>
        <a:buFont typeface="Wingdings" pitchFamily="2" charset="2"/>
        <a:buChar char="§"/>
        <a:defRPr sz="1300" kern="1200" spc="100" baseline="0">
          <a:solidFill>
            <a:schemeClr val="tx2"/>
          </a:solidFill>
          <a:latin typeface="+mn-lt"/>
          <a:ea typeface="+mn-ea"/>
          <a:cs typeface="+mn-cs"/>
        </a:defRPr>
      </a:lvl5pPr>
      <a:lvl6pPr marL="1554480" indent="-182880" algn="l" defTabSz="914400" rtl="0" eaLnBrk="1" latinLnBrk="0" hangingPunct="1">
        <a:spcBef>
          <a:spcPct val="20000"/>
        </a:spcBef>
        <a:buClr>
          <a:schemeClr val="accent1"/>
        </a:buClr>
        <a:buFont typeface="Wingdings" pitchFamily="2" charset="2"/>
        <a:buChar char="§"/>
        <a:defRPr sz="1200" kern="1200">
          <a:solidFill>
            <a:schemeClr val="tx2"/>
          </a:solidFill>
          <a:latin typeface="+mn-lt"/>
          <a:ea typeface="+mn-ea"/>
          <a:cs typeface="+mn-cs"/>
        </a:defRPr>
      </a:lvl6pPr>
      <a:lvl7pPr marL="1828800" indent="-182880" algn="l" defTabSz="914400" rtl="0" eaLnBrk="1" latinLnBrk="0" hangingPunct="1">
        <a:spcBef>
          <a:spcPct val="20000"/>
        </a:spcBef>
        <a:buClr>
          <a:schemeClr val="accent2"/>
        </a:buClr>
        <a:buFont typeface="Wingdings" pitchFamily="2" charset="2"/>
        <a:buChar char="§"/>
        <a:defRPr sz="1200" kern="1200">
          <a:solidFill>
            <a:schemeClr val="tx2"/>
          </a:solidFill>
          <a:latin typeface="+mn-lt"/>
          <a:ea typeface="+mn-ea"/>
          <a:cs typeface="+mn-cs"/>
        </a:defRPr>
      </a:lvl7pPr>
      <a:lvl8pPr marL="2103120" indent="-182880" algn="l" defTabSz="914400" rtl="0" eaLnBrk="1" latinLnBrk="0" hangingPunct="1">
        <a:spcBef>
          <a:spcPct val="20000"/>
        </a:spcBef>
        <a:buClr>
          <a:schemeClr val="accent3"/>
        </a:buClr>
        <a:buFont typeface="Wingdings" pitchFamily="2" charset="2"/>
        <a:buChar char="§"/>
        <a:defRPr sz="1200" kern="1200">
          <a:solidFill>
            <a:schemeClr val="tx2"/>
          </a:solidFill>
          <a:latin typeface="+mn-lt"/>
          <a:ea typeface="+mn-ea"/>
          <a:cs typeface="+mn-cs"/>
        </a:defRPr>
      </a:lvl8pPr>
      <a:lvl9pPr marL="2377440" indent="-182880" algn="l" defTabSz="914400" rtl="0" eaLnBrk="1" latinLnBrk="0" hangingPunct="1">
        <a:spcBef>
          <a:spcPct val="20000"/>
        </a:spcBef>
        <a:buClr>
          <a:schemeClr val="accent5"/>
        </a:buClr>
        <a:buFont typeface="Wingdings" pitchFamily="2" charset="2"/>
        <a:buChar char="§"/>
        <a:defRPr sz="12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xml"/><Relationship Id="rId3" Type="http://schemas.openxmlformats.org/officeDocument/2006/relationships/image" Target="../media/image13.jpe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1" Type="http://schemas.openxmlformats.org/officeDocument/2006/relationships/slideLayout" Target="../slideLayouts/slideLayout1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2.xml"/><Relationship Id="rId3"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19.pdf"/><Relationship Id="rId4" Type="http://schemas.openxmlformats.org/officeDocument/2006/relationships/image" Target="../media/image20.png"/><Relationship Id="rId1" Type="http://schemas.openxmlformats.org/officeDocument/2006/relationships/slideLayout" Target="../slideLayouts/slideLayout12.xml"/><Relationship Id="rId2" Type="http://schemas.openxmlformats.org/officeDocument/2006/relationships/notesSlide" Target="../notesSlides/notesSlide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Layout" Target="../slideLayouts/slideLayout1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 Id="rId3"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7.png"/><Relationship Id="rId1" Type="http://schemas.openxmlformats.org/officeDocument/2006/relationships/slideLayout" Target="../slideLayouts/slideLayout1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1" Type="http://schemas.openxmlformats.org/officeDocument/2006/relationships/slideLayout" Target="../slideLayouts/slideLayout1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1" Type="http://schemas.openxmlformats.org/officeDocument/2006/relationships/slideLayout" Target="../slideLayouts/slideLayout1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xml"/><Relationship Id="rId3"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normAutofit/>
          </a:bodyPr>
          <a:lstStyle/>
          <a:p>
            <a:r>
              <a:rPr lang="en-US" sz="1600" dirty="0" smtClean="0"/>
              <a:t>BENJAMIN CHILTON</a:t>
            </a:r>
          </a:p>
          <a:p>
            <a:endParaRPr lang="en-US" sz="1600" dirty="0" smtClean="0"/>
          </a:p>
          <a:p>
            <a:r>
              <a:rPr lang="en-US" sz="1600" dirty="0" smtClean="0"/>
              <a:t>STEVEN ANDREW MARTIN</a:t>
            </a:r>
          </a:p>
          <a:p>
            <a:endParaRPr lang="en-US" sz="1600" dirty="0" smtClean="0"/>
          </a:p>
          <a:p>
            <a:r>
              <a:rPr lang="en-US" sz="1600" dirty="0" smtClean="0"/>
              <a:t>ROSE SCHNEIDER</a:t>
            </a:r>
            <a:endParaRPr lang="en-US" sz="1600" dirty="0"/>
          </a:p>
        </p:txBody>
      </p:sp>
      <p:sp>
        <p:nvSpPr>
          <p:cNvPr id="3" name="Title 2"/>
          <p:cNvSpPr>
            <a:spLocks noGrp="1"/>
          </p:cNvSpPr>
          <p:nvPr>
            <p:ph type="title"/>
          </p:nvPr>
        </p:nvSpPr>
        <p:spPr>
          <a:xfrm>
            <a:off x="580572" y="2052960"/>
            <a:ext cx="8432800" cy="1828800"/>
          </a:xfrm>
        </p:spPr>
        <p:txBody>
          <a:bodyPr/>
          <a:lstStyle/>
          <a:p>
            <a:r>
              <a:rPr lang="en-US" dirty="0" smtClean="0"/>
              <a:t>ECJ Parking lot redesign</a:t>
            </a:r>
            <a:br>
              <a:rPr lang="en-US" dirty="0" smtClean="0"/>
            </a:br>
            <a:r>
              <a:rPr lang="en-US" dirty="0" smtClean="0"/>
              <a:t>UT </a:t>
            </a:r>
            <a:r>
              <a:rPr lang="en-US" dirty="0" smtClean="0"/>
              <a:t>AUSTIN: Group 5</a:t>
            </a:r>
            <a:endParaRPr lang="en-US" dirty="0"/>
          </a:p>
        </p:txBody>
      </p:sp>
      <p:pic>
        <p:nvPicPr>
          <p:cNvPr id="5" name="Picture 4" descr="0.jpg"/>
          <p:cNvPicPr>
            <a:picLocks noChangeAspect="1"/>
          </p:cNvPicPr>
          <p:nvPr/>
        </p:nvPicPr>
        <p:blipFill>
          <a:blip r:embed="rId3"/>
          <a:stretch>
            <a:fillRect/>
          </a:stretch>
        </p:blipFill>
        <p:spPr>
          <a:xfrm>
            <a:off x="344387" y="5308925"/>
            <a:ext cx="1864626" cy="1243084"/>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404505093"/>
      </p:ext>
    </p:extLst>
  </p:cSld>
  <p:clrMapOvr>
    <a:masterClrMapping/>
  </p:clrMapOvr>
  <mc:AlternateContent>
    <mc:Choice xmlns="" xmlns:a="http://schemas.openxmlformats.org/drawingml/2006/main" xmlns:r="http://schemas.openxmlformats.org/officeDocument/2006/relationships" xmlns:p="http://schemas.openxmlformats.org/presentationml/2006/main" xmlns:p14="http://schemas.microsoft.com/office/powerpoint/2010/main" xmlns:mc="http://schemas.openxmlformats.org/markup-compatibility/2006" xmlns:mv="urn:schemas-microsoft-com:mac:vml" Requires="p14">
      <p:transition spd="med" p14:dur="700">
        <p:fade/>
      </p:transition>
    </mc:Choice>
    <mc:Fallback>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85"/>
        <p:cNvGrpSpPr/>
        <p:nvPr/>
      </p:nvGrpSpPr>
      <p:grpSpPr>
        <a:xfrm>
          <a:off x="0" y="0"/>
          <a:ext cx="0" cy="0"/>
          <a:chOff x="0" y="0"/>
          <a:chExt cx="0" cy="0"/>
        </a:xfrm>
      </p:grpSpPr>
      <p:sp>
        <p:nvSpPr>
          <p:cNvPr id="86" name="Shape 86"/>
          <p:cNvSpPr txBox="1">
            <a:spLocks noGrp="1"/>
          </p:cNvSpPr>
          <p:nvPr>
            <p:ph type="title"/>
          </p:nvPr>
        </p:nvSpPr>
        <p:spPr>
          <a:xfrm>
            <a:off x="459833" y="253271"/>
            <a:ext cx="10972800" cy="1143200"/>
          </a:xfrm>
          <a:prstGeom prst="rect">
            <a:avLst/>
          </a:prstGeom>
        </p:spPr>
        <p:txBody>
          <a:bodyPr lIns="121897" tIns="121897" rIns="121897" bIns="121897" anchor="b" anchorCtr="0">
            <a:noAutofit/>
          </a:bodyPr>
          <a:lstStyle/>
          <a:p>
            <a:pPr>
              <a:buNone/>
            </a:pPr>
            <a:r>
              <a:rPr lang="en"/>
              <a:t>Design Layout</a:t>
            </a:r>
          </a:p>
        </p:txBody>
      </p:sp>
      <p:sp>
        <p:nvSpPr>
          <p:cNvPr id="87" name="Shape 87"/>
          <p:cNvSpPr txBox="1">
            <a:spLocks noGrp="1"/>
          </p:cNvSpPr>
          <p:nvPr>
            <p:ph type="body" idx="1"/>
          </p:nvPr>
        </p:nvSpPr>
        <p:spPr>
          <a:xfrm>
            <a:off x="178849" y="4593297"/>
            <a:ext cx="6181600" cy="1978953"/>
          </a:xfrm>
          <a:prstGeom prst="rect">
            <a:avLst/>
          </a:prstGeom>
        </p:spPr>
        <p:txBody>
          <a:bodyPr lIns="121897" tIns="121897" rIns="121897" bIns="121897" anchor="t" anchorCtr="0">
            <a:noAutofit/>
          </a:bodyPr>
          <a:lstStyle/>
          <a:p>
            <a:pPr>
              <a:spcBef>
                <a:spcPts val="0"/>
              </a:spcBef>
              <a:buNone/>
            </a:pPr>
            <a:r>
              <a:rPr lang="en" sz="3000" dirty="0"/>
              <a:t>Total area: 35,300 ft</a:t>
            </a:r>
            <a:r>
              <a:rPr lang="en" sz="3000" baseline="30000" dirty="0"/>
              <a:t>2</a:t>
            </a:r>
          </a:p>
          <a:p>
            <a:pPr>
              <a:spcBef>
                <a:spcPts val="0"/>
              </a:spcBef>
              <a:buNone/>
            </a:pPr>
            <a:r>
              <a:rPr lang="en" sz="3000" dirty="0"/>
              <a:t>Asphalt: 14,700 ft</a:t>
            </a:r>
            <a:r>
              <a:rPr lang="en" sz="3000" baseline="30000" dirty="0"/>
              <a:t>2</a:t>
            </a:r>
          </a:p>
          <a:p>
            <a:pPr>
              <a:spcBef>
                <a:spcPts val="0"/>
              </a:spcBef>
              <a:buClr>
                <a:schemeClr val="dk1"/>
              </a:buClr>
              <a:buSzPct val="45833"/>
              <a:buNone/>
            </a:pPr>
            <a:r>
              <a:rPr lang="en" sz="3000" dirty="0"/>
              <a:t>Porous pavement: 17,900 ft</a:t>
            </a:r>
            <a:r>
              <a:rPr lang="en" sz="3000" baseline="30000" dirty="0"/>
              <a:t>2</a:t>
            </a:r>
          </a:p>
          <a:p>
            <a:pPr>
              <a:spcBef>
                <a:spcPts val="0"/>
              </a:spcBef>
              <a:buClr>
                <a:schemeClr val="dk1"/>
              </a:buClr>
              <a:buSzPct val="45833"/>
              <a:buNone/>
            </a:pPr>
            <a:r>
              <a:rPr lang="en" sz="3000" dirty="0"/>
              <a:t>Rain garden: 2,717 ft</a:t>
            </a:r>
            <a:r>
              <a:rPr lang="en" sz="3000" baseline="30000" dirty="0"/>
              <a:t>2</a:t>
            </a:r>
          </a:p>
          <a:p>
            <a:endParaRPr dirty="0"/>
          </a:p>
          <a:p>
            <a:endParaRPr dirty="0"/>
          </a:p>
        </p:txBody>
      </p:sp>
      <p:pic>
        <p:nvPicPr>
          <p:cNvPr id="5" name="Picture 4" descr="ecj parking lot layout.jpeg"/>
          <p:cNvPicPr>
            <a:picLocks noChangeAspect="1"/>
          </p:cNvPicPr>
          <p:nvPr/>
        </p:nvPicPr>
        <p:blipFill>
          <a:blip r:embed="rId3"/>
          <a:srcRect t="10879" r="2900" b="4861"/>
          <a:stretch>
            <a:fillRect/>
          </a:stretch>
        </p:blipFill>
        <p:spPr>
          <a:xfrm rot="16200000">
            <a:off x="6519072" y="1248568"/>
            <a:ext cx="4837115" cy="5778500"/>
          </a:xfrm>
          <a:prstGeom prst="rect">
            <a:avLst/>
          </a:prstGeom>
        </p:spPr>
      </p:pic>
    </p:spTree>
  </p:cSld>
  <p:clrMapOvr>
    <a:masterClrMapping/>
  </p:clrMapOvr>
  <p:transition spd="slow">
    <p:cut/>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91"/>
        <p:cNvGrpSpPr/>
        <p:nvPr/>
      </p:nvGrpSpPr>
      <p:grpSpPr>
        <a:xfrm>
          <a:off x="0" y="0"/>
          <a:ext cx="0" cy="0"/>
          <a:chOff x="0" y="0"/>
          <a:chExt cx="0" cy="0"/>
        </a:xfrm>
      </p:grpSpPr>
      <p:sp>
        <p:nvSpPr>
          <p:cNvPr id="92" name="Shape 92"/>
          <p:cNvSpPr txBox="1">
            <a:spLocks noGrp="1"/>
          </p:cNvSpPr>
          <p:nvPr>
            <p:ph type="title"/>
          </p:nvPr>
        </p:nvSpPr>
        <p:spPr>
          <a:xfrm>
            <a:off x="609600" y="274637"/>
            <a:ext cx="10972800" cy="1143200"/>
          </a:xfrm>
          <a:prstGeom prst="rect">
            <a:avLst/>
          </a:prstGeom>
        </p:spPr>
        <p:txBody>
          <a:bodyPr lIns="121897" tIns="121897" rIns="121897" bIns="121897" anchor="b" anchorCtr="0">
            <a:noAutofit/>
          </a:bodyPr>
          <a:lstStyle/>
          <a:p>
            <a:pPr>
              <a:buNone/>
            </a:pPr>
            <a:r>
              <a:rPr lang="en"/>
              <a:t>Step 5: Impact, Rain Garden</a:t>
            </a:r>
          </a:p>
        </p:txBody>
      </p:sp>
      <p:pic>
        <p:nvPicPr>
          <p:cNvPr id="6" name="Picture 5" descr="2.png"/>
          <p:cNvPicPr>
            <a:picLocks noChangeAspect="1"/>
          </p:cNvPicPr>
          <p:nvPr/>
        </p:nvPicPr>
        <p:blipFill>
          <a:blip r:embed="rId3"/>
          <a:stretch>
            <a:fillRect/>
          </a:stretch>
        </p:blipFill>
        <p:spPr>
          <a:xfrm>
            <a:off x="987160" y="2054068"/>
            <a:ext cx="10192346" cy="1847304"/>
          </a:xfrm>
          <a:prstGeom prst="rect">
            <a:avLst/>
          </a:prstGeom>
        </p:spPr>
      </p:pic>
      <p:pic>
        <p:nvPicPr>
          <p:cNvPr id="7" name="Picture 6" descr="3.png"/>
          <p:cNvPicPr>
            <a:picLocks noChangeAspect="1"/>
          </p:cNvPicPr>
          <p:nvPr/>
        </p:nvPicPr>
        <p:blipFill>
          <a:blip r:embed="rId4"/>
          <a:stretch>
            <a:fillRect/>
          </a:stretch>
        </p:blipFill>
        <p:spPr>
          <a:xfrm>
            <a:off x="2222441" y="4318000"/>
            <a:ext cx="7739731" cy="1924195"/>
          </a:xfrm>
          <a:prstGeom prst="rect">
            <a:avLst/>
          </a:prstGeom>
        </p:spPr>
      </p:pic>
    </p:spTree>
  </p:cSld>
  <p:clrMapOvr>
    <a:masterClrMapping/>
  </p:clrMapOvr>
  <p:transition spd="slow">
    <p:cut/>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98"/>
        <p:cNvGrpSpPr/>
        <p:nvPr/>
      </p:nvGrpSpPr>
      <p:grpSpPr>
        <a:xfrm>
          <a:off x="0" y="0"/>
          <a:ext cx="0" cy="0"/>
          <a:chOff x="0" y="0"/>
          <a:chExt cx="0" cy="0"/>
        </a:xfrm>
      </p:grpSpPr>
      <p:sp>
        <p:nvSpPr>
          <p:cNvPr id="99" name="Shape 99"/>
          <p:cNvSpPr txBox="1">
            <a:spLocks noGrp="1"/>
          </p:cNvSpPr>
          <p:nvPr>
            <p:ph type="title"/>
          </p:nvPr>
        </p:nvSpPr>
        <p:spPr>
          <a:xfrm>
            <a:off x="609600" y="274637"/>
            <a:ext cx="10972800" cy="1143200"/>
          </a:xfrm>
          <a:prstGeom prst="rect">
            <a:avLst/>
          </a:prstGeom>
        </p:spPr>
        <p:txBody>
          <a:bodyPr lIns="121897" tIns="121897" rIns="121897" bIns="121897" anchor="b" anchorCtr="0">
            <a:noAutofit/>
          </a:bodyPr>
          <a:lstStyle/>
          <a:p>
            <a:pPr>
              <a:buNone/>
            </a:pPr>
            <a:r>
              <a:rPr lang="en"/>
              <a:t>Step 5: Impact, Porous Pavement </a:t>
            </a:r>
          </a:p>
        </p:txBody>
      </p:sp>
      <p:pic>
        <p:nvPicPr>
          <p:cNvPr id="7" name="Picture 6" descr="1.png"/>
          <p:cNvPicPr>
            <a:picLocks noChangeAspect="1"/>
          </p:cNvPicPr>
          <p:nvPr/>
        </p:nvPicPr>
        <p:blipFill>
          <a:blip r:embed="rId3"/>
          <a:stretch>
            <a:fillRect/>
          </a:stretch>
        </p:blipFill>
        <p:spPr>
          <a:xfrm>
            <a:off x="1131000" y="2780394"/>
            <a:ext cx="9891375" cy="1809748"/>
          </a:xfrm>
          <a:prstGeom prst="rect">
            <a:avLst/>
          </a:prstGeom>
        </p:spPr>
      </p:pic>
    </p:spTree>
  </p:cSld>
  <p:clrMapOvr>
    <a:masterClrMapping/>
  </p:clrMapOvr>
  <p:transition spd="slow">
    <p:cut/>
  </p:transition>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05"/>
        <p:cNvGrpSpPr/>
        <p:nvPr/>
      </p:nvGrpSpPr>
      <p:grpSpPr>
        <a:xfrm>
          <a:off x="0" y="0"/>
          <a:ext cx="0" cy="0"/>
          <a:chOff x="0" y="0"/>
          <a:chExt cx="0" cy="0"/>
        </a:xfrm>
      </p:grpSpPr>
      <p:pic>
        <p:nvPicPr>
          <p:cNvPr id="107" name="Shape 107"/>
          <p:cNvPicPr preferRelativeResize="0"/>
          <p:nvPr/>
        </p:nvPicPr>
        <p:blipFill>
          <a:blip r:embed="rId3"/>
          <a:stretch>
            <a:fillRect/>
          </a:stretch>
        </p:blipFill>
        <p:spPr>
          <a:xfrm>
            <a:off x="301788" y="435400"/>
            <a:ext cx="5849699" cy="5574000"/>
          </a:xfrm>
          <a:prstGeom prst="rect">
            <a:avLst/>
          </a:prstGeom>
        </p:spPr>
      </p:pic>
      <p:pic>
        <p:nvPicPr>
          <p:cNvPr id="108" name="Shape 108"/>
          <p:cNvPicPr preferRelativeResize="0"/>
          <p:nvPr/>
        </p:nvPicPr>
        <p:blipFill>
          <a:blip r:embed="rId4"/>
          <a:stretch>
            <a:fillRect/>
          </a:stretch>
        </p:blipFill>
        <p:spPr>
          <a:xfrm>
            <a:off x="6196728" y="2571791"/>
            <a:ext cx="5702300" cy="965200"/>
          </a:xfrm>
          <a:prstGeom prst="rect">
            <a:avLst/>
          </a:prstGeom>
        </p:spPr>
      </p:pic>
    </p:spTree>
  </p:cSld>
  <p:clrMapOvr>
    <a:masterClrMapping/>
  </p:clrMapOvr>
  <p:transition spd="slow">
    <p:cut/>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12"/>
        <p:cNvGrpSpPr/>
        <p:nvPr/>
      </p:nvGrpSpPr>
      <p:grpSpPr>
        <a:xfrm>
          <a:off x="0" y="0"/>
          <a:ext cx="0" cy="0"/>
          <a:chOff x="0" y="0"/>
          <a:chExt cx="0" cy="0"/>
        </a:xfrm>
      </p:grpSpPr>
      <p:sp>
        <p:nvSpPr>
          <p:cNvPr id="113" name="Shape 113"/>
          <p:cNvSpPr txBox="1">
            <a:spLocks noGrp="1"/>
          </p:cNvSpPr>
          <p:nvPr>
            <p:ph type="title"/>
          </p:nvPr>
        </p:nvSpPr>
        <p:spPr>
          <a:xfrm>
            <a:off x="609600" y="274637"/>
            <a:ext cx="10972800" cy="1143200"/>
          </a:xfrm>
          <a:prstGeom prst="rect">
            <a:avLst/>
          </a:prstGeom>
        </p:spPr>
        <p:txBody>
          <a:bodyPr lIns="121897" tIns="121897" rIns="121897" bIns="121897" anchor="b" anchorCtr="0">
            <a:noAutofit/>
          </a:bodyPr>
          <a:lstStyle/>
          <a:p>
            <a:pPr>
              <a:buNone/>
            </a:pPr>
            <a:r>
              <a:rPr lang="en" dirty="0"/>
              <a:t>Step 6: Decision</a:t>
            </a:r>
          </a:p>
        </p:txBody>
      </p:sp>
      <p:pic>
        <p:nvPicPr>
          <p:cNvPr id="4" name="Picture 3" descr="ECJParkinglot.pdf"/>
          <p:cNvPicPr>
            <a:picLocks noChangeAspect="1"/>
          </p:cNvPicPr>
          <p:nvPr/>
        </p:nvPicPr>
        <mc:AlternateContent>
          <mc:Choice xmlns:ma="http://schemas.microsoft.com/office/mac/drawingml/2008/main" Requires="ma">
            <p:blipFill>
              <a:blip r:embed="rId3"/>
              <a:stretch>
                <a:fillRect/>
              </a:stretch>
            </p:blipFill>
          </mc:Choice>
          <mc:Fallback>
            <p:blipFill>
              <a:blip r:embed="rId4"/>
              <a:stretch>
                <a:fillRect/>
              </a:stretch>
            </p:blipFill>
          </mc:Fallback>
        </mc:AlternateContent>
        <p:spPr>
          <a:xfrm>
            <a:off x="2174876" y="991608"/>
            <a:ext cx="8191500" cy="6330461"/>
          </a:xfrm>
          <a:prstGeom prst="rect">
            <a:avLst/>
          </a:prstGeom>
        </p:spPr>
      </p:pic>
    </p:spTree>
  </p:cSld>
  <p:clrMapOvr>
    <a:masterClrMapping/>
  </p:clrMapOvr>
  <p:transition spd="slow">
    <p:cut/>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28"/>
        <p:cNvGrpSpPr/>
        <p:nvPr/>
      </p:nvGrpSpPr>
      <p:grpSpPr>
        <a:xfrm>
          <a:off x="0" y="0"/>
          <a:ext cx="0" cy="0"/>
          <a:chOff x="0" y="0"/>
          <a:chExt cx="0" cy="0"/>
        </a:xfrm>
      </p:grpSpPr>
      <p:sp>
        <p:nvSpPr>
          <p:cNvPr id="29" name="Shape 29"/>
          <p:cNvSpPr txBox="1">
            <a:spLocks noGrp="1"/>
          </p:cNvSpPr>
          <p:nvPr>
            <p:ph type="title"/>
          </p:nvPr>
        </p:nvSpPr>
        <p:spPr>
          <a:xfrm>
            <a:off x="609600" y="274637"/>
            <a:ext cx="10972800" cy="1143200"/>
          </a:xfrm>
          <a:prstGeom prst="rect">
            <a:avLst/>
          </a:prstGeom>
        </p:spPr>
        <p:txBody>
          <a:bodyPr lIns="121897" tIns="121897" rIns="121897" bIns="121897" anchor="b" anchorCtr="0">
            <a:noAutofit/>
          </a:bodyPr>
          <a:lstStyle/>
          <a:p>
            <a:pPr>
              <a:buNone/>
            </a:pPr>
            <a:r>
              <a:rPr lang="en"/>
              <a:t>Overview</a:t>
            </a:r>
          </a:p>
        </p:txBody>
      </p:sp>
      <p:sp>
        <p:nvSpPr>
          <p:cNvPr id="30" name="Shape 30"/>
          <p:cNvSpPr txBox="1">
            <a:spLocks noGrp="1"/>
          </p:cNvSpPr>
          <p:nvPr>
            <p:ph type="body" idx="1"/>
          </p:nvPr>
        </p:nvSpPr>
        <p:spPr>
          <a:xfrm>
            <a:off x="609600" y="1935131"/>
            <a:ext cx="10972800" cy="4632669"/>
          </a:xfrm>
          <a:prstGeom prst="rect">
            <a:avLst/>
          </a:prstGeom>
        </p:spPr>
        <p:txBody>
          <a:bodyPr lIns="121897" tIns="121897" rIns="121897" bIns="121897" anchor="t" anchorCtr="0">
            <a:noAutofit/>
          </a:bodyPr>
          <a:lstStyle/>
          <a:p>
            <a:pPr marL="609585" indent="-558786">
              <a:buClr>
                <a:schemeClr val="dk1"/>
              </a:buClr>
              <a:buSzPct val="166666"/>
              <a:buFont typeface="Arial"/>
              <a:buChar char="•"/>
            </a:pPr>
            <a:r>
              <a:rPr lang="en" sz="3000" dirty="0"/>
              <a:t>Define Study Area</a:t>
            </a:r>
          </a:p>
          <a:p>
            <a:pPr marL="609585" indent="-558786">
              <a:buClr>
                <a:schemeClr val="dk1"/>
              </a:buClr>
              <a:buSzPct val="166666"/>
              <a:buFont typeface="Arial"/>
              <a:buChar char="•"/>
            </a:pPr>
            <a:r>
              <a:rPr lang="en" sz="3000" dirty="0"/>
              <a:t>Current Operation &amp; Problems </a:t>
            </a:r>
          </a:p>
          <a:p>
            <a:pPr marL="609585" indent="-558786">
              <a:buClr>
                <a:schemeClr val="dk1"/>
              </a:buClr>
              <a:buSzPct val="166666"/>
              <a:buFont typeface="Arial"/>
              <a:buChar char="•"/>
            </a:pPr>
            <a:r>
              <a:rPr lang="en" sz="3000" dirty="0"/>
              <a:t>Research &amp; </a:t>
            </a:r>
            <a:r>
              <a:rPr lang="en-US" sz="3000" dirty="0" smtClean="0"/>
              <a:t>Design Challenges</a:t>
            </a:r>
            <a:endParaRPr lang="en" sz="3000" dirty="0"/>
          </a:p>
          <a:p>
            <a:pPr marL="609585" indent="-558786">
              <a:buClr>
                <a:schemeClr val="dk1"/>
              </a:buClr>
              <a:buSzPct val="166666"/>
              <a:buFont typeface="Arial"/>
              <a:buChar char="•"/>
            </a:pPr>
            <a:r>
              <a:rPr lang="en-US" sz="3000" dirty="0" smtClean="0"/>
              <a:t>Calculations</a:t>
            </a:r>
            <a:endParaRPr lang="en" sz="3000" dirty="0"/>
          </a:p>
          <a:p>
            <a:pPr marL="609585" indent="-558786">
              <a:buClr>
                <a:schemeClr val="dk1"/>
              </a:buClr>
              <a:buSzPct val="166666"/>
              <a:buFont typeface="Arial"/>
              <a:buChar char="•"/>
            </a:pPr>
            <a:r>
              <a:rPr lang="en" sz="3000" dirty="0"/>
              <a:t>Final Design Decision</a:t>
            </a:r>
          </a:p>
          <a:p>
            <a:pPr marL="609585" indent="-558786">
              <a:buClr>
                <a:schemeClr val="dk1"/>
              </a:buClr>
              <a:buSzPct val="166666"/>
              <a:buFont typeface="Arial"/>
              <a:buChar char="•"/>
            </a:pPr>
            <a:r>
              <a:rPr lang="en" sz="3000" dirty="0"/>
              <a:t>Next Steps</a:t>
            </a:r>
          </a:p>
        </p:txBody>
      </p:sp>
    </p:spTree>
  </p:cSld>
  <p:clrMapOvr>
    <a:masterClrMapping/>
  </p:clrMapOvr>
  <p:transition spd="slow">
    <p:cut/>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34"/>
        <p:cNvGrpSpPr/>
        <p:nvPr/>
      </p:nvGrpSpPr>
      <p:grpSpPr>
        <a:xfrm>
          <a:off x="0" y="0"/>
          <a:ext cx="0" cy="0"/>
          <a:chOff x="0" y="0"/>
          <a:chExt cx="0" cy="0"/>
        </a:xfrm>
      </p:grpSpPr>
      <p:sp>
        <p:nvSpPr>
          <p:cNvPr id="35" name="Shape 35"/>
          <p:cNvSpPr txBox="1">
            <a:spLocks noGrp="1"/>
          </p:cNvSpPr>
          <p:nvPr>
            <p:ph type="title"/>
          </p:nvPr>
        </p:nvSpPr>
        <p:spPr>
          <a:xfrm>
            <a:off x="609600" y="274637"/>
            <a:ext cx="10972800" cy="1143200"/>
          </a:xfrm>
          <a:prstGeom prst="rect">
            <a:avLst/>
          </a:prstGeom>
        </p:spPr>
        <p:txBody>
          <a:bodyPr lIns="121897" tIns="121897" rIns="121897" bIns="121897" anchor="b" anchorCtr="0">
            <a:noAutofit/>
          </a:bodyPr>
          <a:lstStyle/>
          <a:p>
            <a:pPr>
              <a:buNone/>
            </a:pPr>
            <a:r>
              <a:rPr lang="en" dirty="0"/>
              <a:t>Step 1: Representation</a:t>
            </a:r>
          </a:p>
        </p:txBody>
      </p:sp>
      <p:pic>
        <p:nvPicPr>
          <p:cNvPr id="36" name="Shape 36"/>
          <p:cNvPicPr preferRelativeResize="0"/>
          <p:nvPr/>
        </p:nvPicPr>
        <p:blipFill>
          <a:blip r:embed="rId3"/>
          <a:stretch>
            <a:fillRect/>
          </a:stretch>
        </p:blipFill>
        <p:spPr>
          <a:xfrm>
            <a:off x="404757" y="1980970"/>
            <a:ext cx="5425332" cy="4306583"/>
          </a:xfrm>
          <a:prstGeom prst="rect">
            <a:avLst/>
          </a:prstGeom>
        </p:spPr>
      </p:pic>
      <p:pic>
        <p:nvPicPr>
          <p:cNvPr id="37" name="Shape 37"/>
          <p:cNvPicPr preferRelativeResize="0"/>
          <p:nvPr/>
        </p:nvPicPr>
        <p:blipFill>
          <a:blip r:embed="rId4"/>
          <a:stretch>
            <a:fillRect/>
          </a:stretch>
        </p:blipFill>
        <p:spPr>
          <a:xfrm>
            <a:off x="5985230" y="1980973"/>
            <a:ext cx="5823085" cy="4306600"/>
          </a:xfrm>
          <a:prstGeom prst="rect">
            <a:avLst/>
          </a:prstGeom>
        </p:spPr>
      </p:pic>
    </p:spTree>
  </p:cSld>
  <p:clrMapOvr>
    <a:masterClrMapping/>
  </p:clrMapOvr>
  <p:transition spd="slow">
    <p:cut/>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41"/>
        <p:cNvGrpSpPr/>
        <p:nvPr/>
      </p:nvGrpSpPr>
      <p:grpSpPr>
        <a:xfrm>
          <a:off x="0" y="0"/>
          <a:ext cx="0" cy="0"/>
          <a:chOff x="0" y="0"/>
          <a:chExt cx="0" cy="0"/>
        </a:xfrm>
      </p:grpSpPr>
      <p:sp>
        <p:nvSpPr>
          <p:cNvPr id="42" name="Shape 42"/>
          <p:cNvSpPr txBox="1">
            <a:spLocks noGrp="1"/>
          </p:cNvSpPr>
          <p:nvPr>
            <p:ph type="title"/>
          </p:nvPr>
        </p:nvSpPr>
        <p:spPr>
          <a:xfrm>
            <a:off x="609600" y="274637"/>
            <a:ext cx="10972800" cy="1143200"/>
          </a:xfrm>
          <a:prstGeom prst="rect">
            <a:avLst/>
          </a:prstGeom>
        </p:spPr>
        <p:txBody>
          <a:bodyPr lIns="121897" tIns="121897" rIns="121897" bIns="121897" anchor="b" anchorCtr="0">
            <a:noAutofit/>
          </a:bodyPr>
          <a:lstStyle/>
          <a:p>
            <a:r>
              <a:rPr lang="en" dirty="0" smtClean="0"/>
              <a:t>Step 1: Representation</a:t>
            </a:r>
            <a:endParaRPr lang="en" dirty="0"/>
          </a:p>
        </p:txBody>
      </p:sp>
      <p:pic>
        <p:nvPicPr>
          <p:cNvPr id="43" name="Shape 43"/>
          <p:cNvPicPr preferRelativeResize="0"/>
          <p:nvPr/>
        </p:nvPicPr>
        <p:blipFill>
          <a:blip r:embed="rId3"/>
          <a:stretch>
            <a:fillRect/>
          </a:stretch>
        </p:blipFill>
        <p:spPr>
          <a:xfrm>
            <a:off x="3643652" y="1808263"/>
            <a:ext cx="4904696" cy="4665099"/>
          </a:xfrm>
          <a:prstGeom prst="rect">
            <a:avLst/>
          </a:prstGeom>
        </p:spPr>
      </p:pic>
    </p:spTree>
  </p:cSld>
  <p:clrMapOvr>
    <a:masterClrMapping/>
  </p:clrMapOvr>
  <p:transition spd="slow">
    <p:cut/>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47"/>
        <p:cNvGrpSpPr/>
        <p:nvPr/>
      </p:nvGrpSpPr>
      <p:grpSpPr>
        <a:xfrm>
          <a:off x="0" y="0"/>
          <a:ext cx="0" cy="0"/>
          <a:chOff x="0" y="0"/>
          <a:chExt cx="0" cy="0"/>
        </a:xfrm>
      </p:grpSpPr>
      <p:sp>
        <p:nvSpPr>
          <p:cNvPr id="48" name="Shape 48"/>
          <p:cNvSpPr txBox="1">
            <a:spLocks noGrp="1"/>
          </p:cNvSpPr>
          <p:nvPr>
            <p:ph type="title"/>
          </p:nvPr>
        </p:nvSpPr>
        <p:spPr>
          <a:xfrm>
            <a:off x="609600" y="274637"/>
            <a:ext cx="10972800" cy="1143200"/>
          </a:xfrm>
          <a:prstGeom prst="rect">
            <a:avLst/>
          </a:prstGeom>
        </p:spPr>
        <p:txBody>
          <a:bodyPr lIns="121897" tIns="121897" rIns="121897" bIns="121897" anchor="b" anchorCtr="0">
            <a:noAutofit/>
          </a:bodyPr>
          <a:lstStyle/>
          <a:p>
            <a:pPr>
              <a:buNone/>
            </a:pPr>
            <a:r>
              <a:rPr lang="en" dirty="0"/>
              <a:t>Step 2: Process</a:t>
            </a:r>
          </a:p>
        </p:txBody>
      </p:sp>
      <p:sp>
        <p:nvSpPr>
          <p:cNvPr id="49" name="Shape 49"/>
          <p:cNvSpPr txBox="1">
            <a:spLocks noGrp="1"/>
          </p:cNvSpPr>
          <p:nvPr>
            <p:ph type="body" idx="1"/>
          </p:nvPr>
        </p:nvSpPr>
        <p:spPr>
          <a:xfrm>
            <a:off x="307199" y="1675791"/>
            <a:ext cx="4865399" cy="4556799"/>
          </a:xfrm>
          <a:prstGeom prst="rect">
            <a:avLst/>
          </a:prstGeom>
        </p:spPr>
        <p:txBody>
          <a:bodyPr lIns="121897" tIns="121897" rIns="121897" bIns="121897" anchor="t" anchorCtr="0">
            <a:noAutofit/>
          </a:bodyPr>
          <a:lstStyle/>
          <a:p>
            <a:pPr marL="609585" indent="-507987">
              <a:buClr>
                <a:schemeClr val="dk1"/>
              </a:buClr>
              <a:buSzPct val="166666"/>
              <a:buFont typeface="Arial"/>
              <a:buChar char="•"/>
            </a:pPr>
            <a:r>
              <a:rPr lang="en" sz="3200" dirty="0"/>
              <a:t>Average Annual Rainfall: 32.15 </a:t>
            </a:r>
            <a:r>
              <a:rPr lang="en" sz="3200" dirty="0" smtClean="0"/>
              <a:t>in</a:t>
            </a:r>
            <a:endParaRPr lang="en-US" sz="3200" dirty="0" smtClean="0"/>
          </a:p>
          <a:p>
            <a:pPr marL="609585" indent="-507987">
              <a:buClr>
                <a:schemeClr val="dk1"/>
              </a:buClr>
              <a:buSzPct val="166666"/>
              <a:buNone/>
            </a:pPr>
            <a:endParaRPr lang="en-US" sz="3200" dirty="0" smtClean="0"/>
          </a:p>
          <a:p>
            <a:pPr marL="609585" indent="-507987">
              <a:buClr>
                <a:schemeClr val="dk1"/>
              </a:buClr>
              <a:buSzPct val="166666"/>
              <a:buFont typeface="Arial"/>
              <a:buChar char="•"/>
            </a:pPr>
            <a:r>
              <a:rPr lang="en" sz="3200" dirty="0" smtClean="0"/>
              <a:t>Roof flow piped directly into </a:t>
            </a:r>
            <a:r>
              <a:rPr lang="en" sz="3200" dirty="0" smtClean="0"/>
              <a:t>W</a:t>
            </a:r>
            <a:r>
              <a:rPr lang="en-US" sz="3200" dirty="0" smtClean="0"/>
              <a:t>al</a:t>
            </a:r>
            <a:r>
              <a:rPr lang="en" sz="3200" dirty="0" smtClean="0"/>
              <a:t>ler Creek</a:t>
            </a:r>
            <a:endParaRPr lang="en" sz="3200" dirty="0"/>
          </a:p>
          <a:p>
            <a:pPr marL="609585" indent="-507987">
              <a:buClr>
                <a:schemeClr val="dk1"/>
              </a:buClr>
              <a:buSzPct val="166666"/>
              <a:buFont typeface="Arial"/>
              <a:buChar char="•"/>
            </a:pPr>
            <a:r>
              <a:rPr lang="en" sz="3200" dirty="0"/>
              <a:t>Flow from parking lot to Waller </a:t>
            </a:r>
            <a:r>
              <a:rPr lang="en" sz="3200" dirty="0" smtClean="0"/>
              <a:t>Creek</a:t>
            </a:r>
            <a:endParaRPr lang="en" sz="3200" dirty="0"/>
          </a:p>
        </p:txBody>
      </p:sp>
      <p:pic>
        <p:nvPicPr>
          <p:cNvPr id="50" name="Shape 50"/>
          <p:cNvPicPr preferRelativeResize="0"/>
          <p:nvPr/>
        </p:nvPicPr>
        <p:blipFill>
          <a:blip r:embed="rId3"/>
          <a:stretch>
            <a:fillRect/>
          </a:stretch>
        </p:blipFill>
        <p:spPr>
          <a:xfrm>
            <a:off x="7159244" y="1785446"/>
            <a:ext cx="4559233" cy="3405135"/>
          </a:xfrm>
          <a:prstGeom prst="rect">
            <a:avLst/>
          </a:prstGeom>
          <a:noFill/>
          <a:ln>
            <a:noFill/>
          </a:ln>
        </p:spPr>
      </p:pic>
      <p:pic>
        <p:nvPicPr>
          <p:cNvPr id="51" name="Shape 51"/>
          <p:cNvPicPr preferRelativeResize="0"/>
          <p:nvPr/>
        </p:nvPicPr>
        <p:blipFill>
          <a:blip r:embed="rId4"/>
          <a:stretch>
            <a:fillRect/>
          </a:stretch>
        </p:blipFill>
        <p:spPr>
          <a:xfrm>
            <a:off x="5072724" y="3486167"/>
            <a:ext cx="2483429" cy="3070833"/>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55"/>
        <p:cNvGrpSpPr/>
        <p:nvPr/>
      </p:nvGrpSpPr>
      <p:grpSpPr>
        <a:xfrm>
          <a:off x="0" y="0"/>
          <a:ext cx="0" cy="0"/>
          <a:chOff x="0" y="0"/>
          <a:chExt cx="0" cy="0"/>
        </a:xfrm>
      </p:grpSpPr>
      <p:sp>
        <p:nvSpPr>
          <p:cNvPr id="56" name="Shape 56"/>
          <p:cNvSpPr txBox="1"/>
          <p:nvPr/>
        </p:nvSpPr>
        <p:spPr>
          <a:xfrm>
            <a:off x="677967" y="385000"/>
            <a:ext cx="8412400" cy="1518800"/>
          </a:xfrm>
          <a:prstGeom prst="rect">
            <a:avLst/>
          </a:prstGeom>
        </p:spPr>
        <p:txBody>
          <a:bodyPr lIns="121897" tIns="121897" rIns="121897" bIns="121897" anchor="ctr" anchorCtr="0">
            <a:noAutofit/>
          </a:bodyPr>
          <a:lstStyle/>
          <a:p>
            <a:pPr lvl="0" algn="ctr"/>
            <a:r>
              <a:rPr lang="en" sz="3200" dirty="0" smtClean="0">
                <a:solidFill>
                  <a:srgbClr val="FFFFFF"/>
                </a:solidFill>
                <a:latin typeface="+mj-lt"/>
              </a:rPr>
              <a:t>S</a:t>
            </a:r>
            <a:r>
              <a:rPr lang="en-US" sz="3200" dirty="0" smtClean="0">
                <a:solidFill>
                  <a:srgbClr val="FFFFFF"/>
                </a:solidFill>
                <a:latin typeface="+mj-lt"/>
              </a:rPr>
              <a:t>TEP 3</a:t>
            </a:r>
            <a:r>
              <a:rPr lang="en" sz="3200" dirty="0" smtClean="0">
                <a:solidFill>
                  <a:srgbClr val="FFFFFF"/>
                </a:solidFill>
                <a:latin typeface="+mj-lt"/>
              </a:rPr>
              <a:t>:</a:t>
            </a:r>
            <a:r>
              <a:rPr lang="en-US" sz="3200" dirty="0" smtClean="0">
                <a:solidFill>
                  <a:srgbClr val="FFFFFF"/>
                </a:solidFill>
                <a:latin typeface="+mj-lt"/>
              </a:rPr>
              <a:t> EVALUATION</a:t>
            </a:r>
            <a:endParaRPr lang="en" sz="3200" b="1" dirty="0">
              <a:solidFill>
                <a:srgbClr val="FFFFFF"/>
              </a:solidFill>
              <a:latin typeface="+mj-lt"/>
              <a:cs typeface="Arial (Headings)"/>
            </a:endParaRPr>
          </a:p>
        </p:txBody>
      </p:sp>
      <p:sp>
        <p:nvSpPr>
          <p:cNvPr id="57" name="Shape 57"/>
          <p:cNvSpPr txBox="1">
            <a:spLocks noGrp="1"/>
          </p:cNvSpPr>
          <p:nvPr>
            <p:ph type="body" idx="1"/>
          </p:nvPr>
        </p:nvSpPr>
        <p:spPr>
          <a:xfrm>
            <a:off x="677967" y="1688300"/>
            <a:ext cx="5787199" cy="3864000"/>
          </a:xfrm>
          <a:prstGeom prst="rect">
            <a:avLst/>
          </a:prstGeom>
        </p:spPr>
        <p:txBody>
          <a:bodyPr lIns="121897" tIns="121897" rIns="121897" bIns="121897" anchor="t" anchorCtr="0">
            <a:noAutofit/>
          </a:bodyPr>
          <a:lstStyle/>
          <a:p>
            <a:pPr marL="609585" indent="-558786">
              <a:buClr>
                <a:schemeClr val="dk1"/>
              </a:buClr>
              <a:buSzPct val="166666"/>
              <a:buFont typeface="Arial"/>
              <a:buChar char="•"/>
            </a:pPr>
            <a:r>
              <a:rPr lang="en" sz="3000" dirty="0"/>
              <a:t>Inadequate drainage</a:t>
            </a:r>
          </a:p>
          <a:p>
            <a:pPr marL="609585" indent="-558786">
              <a:buClr>
                <a:schemeClr val="dk1"/>
              </a:buClr>
              <a:buSzPct val="166666"/>
              <a:buFont typeface="Arial"/>
              <a:buChar char="•"/>
            </a:pPr>
            <a:r>
              <a:rPr lang="en" sz="3000" dirty="0"/>
              <a:t>Unfiltered runoff</a:t>
            </a:r>
          </a:p>
          <a:p>
            <a:pPr marL="609585" indent="-558786">
              <a:buClr>
                <a:schemeClr val="dk1"/>
              </a:buClr>
              <a:buSzPct val="166666"/>
              <a:buFont typeface="Arial"/>
              <a:buChar char="•"/>
            </a:pPr>
            <a:r>
              <a:rPr lang="en" sz="3000" dirty="0"/>
              <a:t>Large obtrusive wall</a:t>
            </a:r>
          </a:p>
          <a:p>
            <a:pPr marL="609585" indent="-558786">
              <a:buClr>
                <a:schemeClr val="dk1"/>
              </a:buClr>
              <a:buSzPct val="166666"/>
              <a:buFont typeface="Arial"/>
              <a:buChar char="•"/>
            </a:pPr>
            <a:r>
              <a:rPr lang="en" sz="3000" dirty="0"/>
              <a:t>Erosion of soil</a:t>
            </a:r>
          </a:p>
          <a:p>
            <a:pPr marL="609585" indent="-558786">
              <a:buClr>
                <a:schemeClr val="dk1"/>
              </a:buClr>
              <a:buSzPct val="166666"/>
              <a:buFont typeface="Arial"/>
              <a:buChar char="•"/>
            </a:pPr>
            <a:r>
              <a:rPr lang="en" sz="3000" dirty="0"/>
              <a:t>Uncontrolled flow</a:t>
            </a:r>
          </a:p>
          <a:p>
            <a:pPr marL="609585" indent="-558786">
              <a:buClr>
                <a:schemeClr val="dk1"/>
              </a:buClr>
              <a:buSzPct val="166666"/>
              <a:buFont typeface="Arial"/>
              <a:buChar char="•"/>
            </a:pPr>
            <a:r>
              <a:rPr lang="en" sz="3000" dirty="0"/>
              <a:t>Wasted space</a:t>
            </a:r>
          </a:p>
          <a:p>
            <a:endParaRPr dirty="0"/>
          </a:p>
        </p:txBody>
      </p:sp>
      <p:pic>
        <p:nvPicPr>
          <p:cNvPr id="58" name="Shape 58"/>
          <p:cNvPicPr preferRelativeResize="0"/>
          <p:nvPr/>
        </p:nvPicPr>
        <p:blipFill>
          <a:blip r:embed="rId3"/>
          <a:stretch>
            <a:fillRect/>
          </a:stretch>
        </p:blipFill>
        <p:spPr>
          <a:xfrm>
            <a:off x="7526351" y="1813614"/>
            <a:ext cx="4240065" cy="3742400"/>
          </a:xfrm>
          <a:prstGeom prst="rect">
            <a:avLst/>
          </a:prstGeom>
        </p:spPr>
      </p:pic>
      <p:pic>
        <p:nvPicPr>
          <p:cNvPr id="59" name="Shape 59"/>
          <p:cNvPicPr preferRelativeResize="0"/>
          <p:nvPr/>
        </p:nvPicPr>
        <p:blipFill>
          <a:blip r:embed="rId4"/>
          <a:stretch>
            <a:fillRect/>
          </a:stretch>
        </p:blipFill>
        <p:spPr>
          <a:xfrm>
            <a:off x="4865967" y="4080797"/>
            <a:ext cx="3181031" cy="2378499"/>
          </a:xfrm>
          <a:prstGeom prst="rect">
            <a:avLst/>
          </a:prstGeom>
        </p:spPr>
      </p:pic>
    </p:spTree>
  </p:cSld>
  <p:clrMapOvr>
    <a:masterClrMapping/>
  </p:clrMapOvr>
  <p:transition spd="slow">
    <p:cut/>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63"/>
        <p:cNvGrpSpPr/>
        <p:nvPr/>
      </p:nvGrpSpPr>
      <p:grpSpPr>
        <a:xfrm>
          <a:off x="0" y="0"/>
          <a:ext cx="0" cy="0"/>
          <a:chOff x="0" y="0"/>
          <a:chExt cx="0" cy="0"/>
        </a:xfrm>
      </p:grpSpPr>
      <p:sp>
        <p:nvSpPr>
          <p:cNvPr id="64" name="Shape 64"/>
          <p:cNvSpPr txBox="1">
            <a:spLocks noGrp="1"/>
          </p:cNvSpPr>
          <p:nvPr>
            <p:ph type="title"/>
          </p:nvPr>
        </p:nvSpPr>
        <p:spPr>
          <a:xfrm>
            <a:off x="609600" y="274637"/>
            <a:ext cx="10972800" cy="1143200"/>
          </a:xfrm>
          <a:prstGeom prst="rect">
            <a:avLst/>
          </a:prstGeom>
        </p:spPr>
        <p:txBody>
          <a:bodyPr lIns="121897" tIns="121897" rIns="121897" bIns="121897" anchor="b" anchorCtr="0">
            <a:noAutofit/>
          </a:bodyPr>
          <a:lstStyle/>
          <a:p>
            <a:pPr>
              <a:buNone/>
            </a:pPr>
            <a:r>
              <a:rPr lang="en" dirty="0"/>
              <a:t>Step 4: Change</a:t>
            </a:r>
          </a:p>
        </p:txBody>
      </p:sp>
      <p:sp>
        <p:nvSpPr>
          <p:cNvPr id="65" name="Shape 65"/>
          <p:cNvSpPr txBox="1">
            <a:spLocks noGrp="1"/>
          </p:cNvSpPr>
          <p:nvPr>
            <p:ph type="body" idx="1"/>
          </p:nvPr>
        </p:nvSpPr>
        <p:spPr>
          <a:xfrm>
            <a:off x="609600" y="1790041"/>
            <a:ext cx="10972800" cy="4777759"/>
          </a:xfrm>
          <a:prstGeom prst="rect">
            <a:avLst/>
          </a:prstGeom>
        </p:spPr>
        <p:txBody>
          <a:bodyPr lIns="121897" tIns="121897" rIns="121897" bIns="121897" anchor="t" anchorCtr="0">
            <a:noAutofit/>
          </a:bodyPr>
          <a:lstStyle/>
          <a:p>
            <a:pPr marL="609585" indent="-558786">
              <a:spcBef>
                <a:spcPts val="800"/>
              </a:spcBef>
              <a:buClr>
                <a:schemeClr val="dk1"/>
              </a:buClr>
              <a:buSzPct val="166666"/>
              <a:buFont typeface="Arial"/>
              <a:buChar char="•"/>
            </a:pPr>
            <a:r>
              <a:rPr lang="en" sz="4000" dirty="0" smtClean="0"/>
              <a:t>Remove</a:t>
            </a:r>
            <a:r>
              <a:rPr lang="en-US" sz="4000" dirty="0" smtClean="0"/>
              <a:t> and replace</a:t>
            </a:r>
            <a:r>
              <a:rPr lang="en" sz="4000" dirty="0" smtClean="0"/>
              <a:t> </a:t>
            </a:r>
            <a:r>
              <a:rPr lang="en" sz="4000" dirty="0"/>
              <a:t>the </a:t>
            </a:r>
            <a:r>
              <a:rPr lang="en-US" sz="4000" dirty="0" smtClean="0"/>
              <a:t>existing </a:t>
            </a:r>
            <a:r>
              <a:rPr lang="en" sz="4000" dirty="0" smtClean="0"/>
              <a:t>wall</a:t>
            </a:r>
            <a:endParaRPr lang="en-US" sz="4000" dirty="0" smtClean="0"/>
          </a:p>
          <a:p>
            <a:pPr marL="609585" indent="-558786">
              <a:spcBef>
                <a:spcPts val="800"/>
              </a:spcBef>
              <a:buClr>
                <a:schemeClr val="dk1"/>
              </a:buClr>
              <a:buSzPct val="166666"/>
              <a:buFont typeface="Arial"/>
              <a:buChar char="•"/>
            </a:pPr>
            <a:endParaRPr sz="4000" dirty="0" smtClean="0"/>
          </a:p>
          <a:p>
            <a:pPr marL="609585" indent="-558786">
              <a:spcBef>
                <a:spcPts val="800"/>
              </a:spcBef>
              <a:buClr>
                <a:schemeClr val="dk1"/>
              </a:buClr>
              <a:buSzPct val="166666"/>
              <a:buFont typeface="Arial"/>
              <a:buChar char="•"/>
            </a:pPr>
            <a:r>
              <a:rPr lang="en" sz="4000" dirty="0"/>
              <a:t>Porous pavement</a:t>
            </a:r>
          </a:p>
          <a:p>
            <a:endParaRPr sz="4000" dirty="0"/>
          </a:p>
          <a:p>
            <a:pPr marL="609585" indent="-558786">
              <a:spcBef>
                <a:spcPts val="800"/>
              </a:spcBef>
              <a:buClr>
                <a:schemeClr val="dk1"/>
              </a:buClr>
              <a:buSzPct val="166666"/>
              <a:buFont typeface="Arial"/>
              <a:buChar char="•"/>
            </a:pPr>
            <a:r>
              <a:rPr lang="en" sz="4000" dirty="0"/>
              <a:t>Rain garden</a:t>
            </a:r>
          </a:p>
        </p:txBody>
      </p:sp>
    </p:spTree>
  </p:cSld>
  <p:clrMapOvr>
    <a:masterClrMapping/>
  </p:clrMapOvr>
  <p:transition spd="slow">
    <p:cut/>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69"/>
        <p:cNvGrpSpPr/>
        <p:nvPr/>
      </p:nvGrpSpPr>
      <p:grpSpPr>
        <a:xfrm>
          <a:off x="0" y="0"/>
          <a:ext cx="0" cy="0"/>
          <a:chOff x="0" y="0"/>
          <a:chExt cx="0" cy="0"/>
        </a:xfrm>
      </p:grpSpPr>
      <p:sp>
        <p:nvSpPr>
          <p:cNvPr id="70" name="Shape 70"/>
          <p:cNvSpPr txBox="1">
            <a:spLocks noGrp="1"/>
          </p:cNvSpPr>
          <p:nvPr>
            <p:ph type="title"/>
          </p:nvPr>
        </p:nvSpPr>
        <p:spPr>
          <a:xfrm>
            <a:off x="609600" y="274637"/>
            <a:ext cx="10972800" cy="1143200"/>
          </a:xfrm>
          <a:prstGeom prst="rect">
            <a:avLst/>
          </a:prstGeom>
        </p:spPr>
        <p:txBody>
          <a:bodyPr lIns="121897" tIns="121897" rIns="121897" bIns="121897" anchor="b" anchorCtr="0">
            <a:noAutofit/>
          </a:bodyPr>
          <a:lstStyle/>
          <a:p>
            <a:pPr>
              <a:buNone/>
            </a:pPr>
            <a:r>
              <a:rPr lang="en" dirty="0"/>
              <a:t>Porous Pavement</a:t>
            </a:r>
          </a:p>
        </p:txBody>
      </p:sp>
      <p:sp>
        <p:nvSpPr>
          <p:cNvPr id="71" name="Shape 71"/>
          <p:cNvSpPr txBox="1">
            <a:spLocks noGrp="1"/>
          </p:cNvSpPr>
          <p:nvPr>
            <p:ph type="body" idx="1"/>
          </p:nvPr>
        </p:nvSpPr>
        <p:spPr>
          <a:xfrm>
            <a:off x="264886" y="1576377"/>
            <a:ext cx="6091199" cy="4967599"/>
          </a:xfrm>
          <a:prstGeom prst="rect">
            <a:avLst/>
          </a:prstGeom>
        </p:spPr>
        <p:txBody>
          <a:bodyPr lIns="121897" tIns="121897" rIns="121897" bIns="121897" anchor="t" anchorCtr="0">
            <a:noAutofit/>
          </a:bodyPr>
          <a:lstStyle/>
          <a:p>
            <a:pPr marL="609585" indent="-507987">
              <a:buClr>
                <a:schemeClr val="dk1"/>
              </a:buClr>
              <a:buSzPct val="166666"/>
              <a:buFont typeface="Arial"/>
              <a:buChar char="•"/>
            </a:pPr>
            <a:r>
              <a:rPr lang="en" sz="3200" dirty="0"/>
              <a:t>Pavement surface with a stone reservoir underneath</a:t>
            </a:r>
          </a:p>
          <a:p>
            <a:pPr marL="609585" indent="-507987">
              <a:buClr>
                <a:schemeClr val="dk1"/>
              </a:buClr>
              <a:buSzPct val="166666"/>
              <a:buFont typeface="Arial"/>
              <a:buChar char="•"/>
            </a:pPr>
            <a:r>
              <a:rPr lang="en" sz="3200" dirty="0"/>
              <a:t>Temporarily stores surface runoff before infiltrating it into the subsoil</a:t>
            </a:r>
          </a:p>
          <a:p>
            <a:pPr marL="609585" indent="-507987">
              <a:buClr>
                <a:schemeClr val="dk1"/>
              </a:buClr>
              <a:buSzPct val="166666"/>
              <a:buFont typeface="Arial"/>
              <a:buChar char="•"/>
            </a:pPr>
            <a:r>
              <a:rPr lang="en" sz="3200" dirty="0"/>
              <a:t>Incorporates void spaces that allow infiltration</a:t>
            </a:r>
          </a:p>
        </p:txBody>
      </p:sp>
      <p:pic>
        <p:nvPicPr>
          <p:cNvPr id="72" name="Shape 72"/>
          <p:cNvPicPr preferRelativeResize="0"/>
          <p:nvPr/>
        </p:nvPicPr>
        <p:blipFill>
          <a:blip r:embed="rId3"/>
          <a:stretch>
            <a:fillRect/>
          </a:stretch>
        </p:blipFill>
        <p:spPr>
          <a:xfrm>
            <a:off x="9321100" y="323812"/>
            <a:ext cx="2476800" cy="3129765"/>
          </a:xfrm>
          <a:prstGeom prst="rect">
            <a:avLst/>
          </a:prstGeom>
        </p:spPr>
      </p:pic>
      <p:pic>
        <p:nvPicPr>
          <p:cNvPr id="74" name="Shape 74"/>
          <p:cNvPicPr preferRelativeResize="0"/>
          <p:nvPr/>
        </p:nvPicPr>
        <p:blipFill>
          <a:blip r:embed="rId4"/>
          <a:stretch>
            <a:fillRect/>
          </a:stretch>
        </p:blipFill>
        <p:spPr>
          <a:xfrm>
            <a:off x="7144296" y="1827889"/>
            <a:ext cx="2637033" cy="4647099"/>
          </a:xfrm>
          <a:prstGeom prst="rect">
            <a:avLst/>
          </a:prstGeom>
        </p:spPr>
      </p:pic>
    </p:spTree>
  </p:cSld>
  <p:clrMapOvr>
    <a:masterClrMapping/>
  </p:clrMapOvr>
  <p:transition spd="slow">
    <p:cut/>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78"/>
        <p:cNvGrpSpPr/>
        <p:nvPr/>
      </p:nvGrpSpPr>
      <p:grpSpPr>
        <a:xfrm>
          <a:off x="0" y="0"/>
          <a:ext cx="0" cy="0"/>
          <a:chOff x="0" y="0"/>
          <a:chExt cx="0" cy="0"/>
        </a:xfrm>
      </p:grpSpPr>
      <p:sp>
        <p:nvSpPr>
          <p:cNvPr id="79" name="Shape 79"/>
          <p:cNvSpPr txBox="1">
            <a:spLocks noGrp="1"/>
          </p:cNvSpPr>
          <p:nvPr>
            <p:ph type="title"/>
          </p:nvPr>
        </p:nvSpPr>
        <p:spPr>
          <a:xfrm>
            <a:off x="609600" y="274637"/>
            <a:ext cx="10972800" cy="1143200"/>
          </a:xfrm>
          <a:prstGeom prst="rect">
            <a:avLst/>
          </a:prstGeom>
        </p:spPr>
        <p:txBody>
          <a:bodyPr lIns="121897" tIns="121897" rIns="121897" bIns="121897" anchor="b" anchorCtr="0">
            <a:noAutofit/>
          </a:bodyPr>
          <a:lstStyle/>
          <a:p>
            <a:pPr>
              <a:buNone/>
            </a:pPr>
            <a:r>
              <a:rPr lang="en"/>
              <a:t>Rain Garden</a:t>
            </a:r>
          </a:p>
        </p:txBody>
      </p:sp>
      <p:sp>
        <p:nvSpPr>
          <p:cNvPr id="80" name="Shape 80"/>
          <p:cNvSpPr txBox="1">
            <a:spLocks noGrp="1"/>
          </p:cNvSpPr>
          <p:nvPr>
            <p:ph type="body" idx="1"/>
          </p:nvPr>
        </p:nvSpPr>
        <p:spPr>
          <a:xfrm>
            <a:off x="322156" y="1554304"/>
            <a:ext cx="8135999" cy="4967599"/>
          </a:xfrm>
          <a:prstGeom prst="rect">
            <a:avLst/>
          </a:prstGeom>
        </p:spPr>
        <p:txBody>
          <a:bodyPr lIns="121897" tIns="121897" rIns="121897" bIns="121897" anchor="t" anchorCtr="0">
            <a:noAutofit/>
          </a:bodyPr>
          <a:lstStyle/>
          <a:p>
            <a:pPr marL="609585" indent="-541853">
              <a:buClr>
                <a:schemeClr val="dk1"/>
              </a:buClr>
              <a:buSzPct val="166666"/>
              <a:buFont typeface="Arial"/>
              <a:buChar char="•"/>
            </a:pPr>
            <a:r>
              <a:rPr lang="en" sz="3700" dirty="0"/>
              <a:t>Capture stormwater and provide for natural infiltration</a:t>
            </a:r>
          </a:p>
          <a:p>
            <a:pPr marL="609585" indent="-541853">
              <a:buClr>
                <a:schemeClr val="dk1"/>
              </a:buClr>
              <a:buSzPct val="166666"/>
              <a:buFont typeface="Arial"/>
              <a:buChar char="•"/>
            </a:pPr>
            <a:r>
              <a:rPr lang="en-US" sz="3700" dirty="0" smtClean="0"/>
              <a:t>Decrease </a:t>
            </a:r>
            <a:r>
              <a:rPr lang="en" sz="3700" dirty="0" smtClean="0"/>
              <a:t>flooding</a:t>
            </a:r>
            <a:r>
              <a:rPr lang="en-US" sz="3700" dirty="0" smtClean="0"/>
              <a:t> risks</a:t>
            </a:r>
          </a:p>
          <a:p>
            <a:pPr marL="609585" indent="-541853">
              <a:buClr>
                <a:schemeClr val="dk1"/>
              </a:buClr>
              <a:buSzPct val="166666"/>
              <a:buFont typeface="Arial"/>
              <a:buChar char="•"/>
            </a:pPr>
            <a:r>
              <a:rPr lang="en" sz="3700" dirty="0" smtClean="0"/>
              <a:t>Filter pollutants</a:t>
            </a:r>
            <a:endParaRPr lang="en-US" sz="3700" dirty="0" smtClean="0"/>
          </a:p>
          <a:p>
            <a:pPr marL="609585" indent="-541853">
              <a:buClr>
                <a:schemeClr val="dk1"/>
              </a:buClr>
              <a:buSzPct val="166666"/>
              <a:buFont typeface="Arial"/>
              <a:buChar char="•"/>
            </a:pPr>
            <a:r>
              <a:rPr lang="en-US" sz="3700" dirty="0" smtClean="0"/>
              <a:t>Alleviate erosion</a:t>
            </a:r>
            <a:r>
              <a:rPr lang="en" sz="3700" dirty="0" smtClean="0"/>
              <a:t> </a:t>
            </a:r>
            <a:r>
              <a:rPr lang="en-US" sz="3700" dirty="0" smtClean="0"/>
              <a:t>		</a:t>
            </a:r>
            <a:endParaRPr lang="en" sz="3700" dirty="0"/>
          </a:p>
        </p:txBody>
      </p:sp>
      <p:pic>
        <p:nvPicPr>
          <p:cNvPr id="81" name="Shape 81"/>
          <p:cNvPicPr preferRelativeResize="0"/>
          <p:nvPr/>
        </p:nvPicPr>
        <p:blipFill>
          <a:blip r:embed="rId3"/>
          <a:stretch>
            <a:fillRect/>
          </a:stretch>
        </p:blipFill>
        <p:spPr>
          <a:xfrm>
            <a:off x="5891333" y="3534185"/>
            <a:ext cx="5787001" cy="3027606"/>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les training presentation">
  <a:themeElements>
    <a:clrScheme name="Breeze">
      <a:dk1>
        <a:sysClr val="windowText" lastClr="000000"/>
      </a:dk1>
      <a:lt1>
        <a:sysClr val="window" lastClr="FFFFFF"/>
      </a:lt1>
      <a:dk2>
        <a:srgbClr val="09213B"/>
      </a:dk2>
      <a:lt2>
        <a:srgbClr val="D5EDF4"/>
      </a:lt2>
      <a:accent1>
        <a:srgbClr val="2C7C9F"/>
      </a:accent1>
      <a:accent2>
        <a:srgbClr val="244A58"/>
      </a:accent2>
      <a:accent3>
        <a:srgbClr val="E2751D"/>
      </a:accent3>
      <a:accent4>
        <a:srgbClr val="FFB400"/>
      </a:accent4>
      <a:accent5>
        <a:srgbClr val="7EB606"/>
      </a:accent5>
      <a:accent6>
        <a:srgbClr val="C00000"/>
      </a:accent6>
      <a:hlink>
        <a:srgbClr val="7030A0"/>
      </a:hlink>
      <a:folHlink>
        <a:srgbClr val="00B0F0"/>
      </a:folHlink>
    </a:clrScheme>
    <a:fontScheme name="Arial">
      <a:majorFont>
        <a:latin typeface="Arial"/>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0000"/>
            <a:shade val="93000"/>
            <a:satMod val="150000"/>
          </a:schemeClr>
        </a:solidFill>
        <a:blipFill rotWithShape="1">
          <a:blip xmlns:r="http://schemas.openxmlformats.org/officeDocument/2006/relationships" r:embed="rId1">
            <a:duotone>
              <a:schemeClr val="phClr">
                <a:tint val="95000"/>
              </a:schemeClr>
              <a:schemeClr val="phClr">
                <a:shade val="93000"/>
                <a:satMod val="110000"/>
              </a:schemeClr>
            </a:duotone>
          </a:blip>
          <a:tile tx="0" ty="0" sx="100000" sy="100000" flip="none" algn="tl"/>
        </a:blipFill>
      </a:bgFillStyleLst>
    </a:fmtScheme>
  </a:themeElements>
  <a:objectDefaults>
    <a:spDef>
      <a:spPr>
        <a:ln>
          <a:noFill/>
        </a:ln>
      </a:spPr>
      <a:bodyPr rtlCol="0" anchor="ctr"/>
      <a:lstStyle>
        <a:defPPr algn="ctr">
          <a:defRPr dirty="0"/>
        </a:defPPr>
      </a:lstStyle>
      <a:style>
        <a:lnRef idx="3">
          <a:schemeClr val="lt1"/>
        </a:lnRef>
        <a:fillRef idx="1">
          <a:schemeClr val="accent3"/>
        </a:fillRef>
        <a:effectRef idx="1">
          <a:schemeClr val="accent3"/>
        </a:effectRef>
        <a:fontRef idx="minor">
          <a:schemeClr val="lt1"/>
        </a:fontRef>
      </a:style>
    </a:spDef>
    <a:lnDef>
      <a:spPr/>
      <a:bodyPr/>
      <a:lstStyle/>
      <a:style>
        <a:lnRef idx="1">
          <a:schemeClr val="accent3"/>
        </a:lnRef>
        <a:fillRef idx="0">
          <a:schemeClr val="accent3"/>
        </a:fillRef>
        <a:effectRef idx="0">
          <a:schemeClr val="accent3"/>
        </a:effectRef>
        <a:fontRef idx="minor">
          <a:schemeClr val="tx1"/>
        </a:fontRef>
      </a:style>
    </a:lnDef>
    <a:txDef>
      <a:spPr>
        <a:noFill/>
        <a:ln>
          <a:solidFill>
            <a:schemeClr val="accent4"/>
          </a:solidFill>
        </a:ln>
      </a:spPr>
      <a:bodyPr wrap="square" rtlCol="0" anchor="ctr" anchorCtr="1">
        <a:spAutoFit/>
      </a:bodyPr>
      <a:lstStyle>
        <a:defPPr>
          <a:defRPr dirty="0"/>
        </a:defPPr>
      </a:lstStyle>
    </a:txDef>
  </a:objectDefaults>
  <a:extraClrSchemeLst/>
  <a:extLst>
    <a:ext uri="{05A4C25C-085E-4340-85A3-A5531E510DB2}">
      <thm15:themeFamily xmlns="" xmlns:a="http://schemas.openxmlformats.org/drawingml/2006/main" xmlns:thm15="http://schemas.microsoft.com/office/thememl/2012/main" name="Sales training presentation" id="{B6AD0E1B-010F-4040-BECC-338DC7180AF6}" vid="{9250DCDA-9F4A-4BAF-B302-6C51082CF123}"/>
    </a:ext>
  </a:extLst>
</a:theme>
</file>

<file path=ppt/theme/theme2.xml><?xml version="1.0" encoding="utf-8"?>
<a:theme xmlns:a="http://schemas.openxmlformats.org/drawingml/2006/main" name="Office Theme">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Arial">
      <a:majorFont>
        <a:latin typeface="Arial"/>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a="http://schemas.openxmlformats.org/drawingml/2006/main"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Arial">
      <a:majorFont>
        <a:latin typeface="Arial"/>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a="http://schemas.openxmlformats.org/drawingml/2006/main"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3E24EA9C-70A4-43E8-A40F-9E8D971C57A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Business sales training presentation</Template>
  <TotalTime>0</TotalTime>
  <Words>416</Words>
  <Application>Microsoft Macintosh PowerPoint</Application>
  <PresentationFormat>Custom</PresentationFormat>
  <Paragraphs>84</Paragraphs>
  <Slides>14</Slides>
  <Notes>14</Notes>
  <HiddenSlides>0</HiddenSlides>
  <MMClips>0</MMClips>
  <ScaleCrop>false</ScaleCrop>
  <HeadingPairs>
    <vt:vector size="4" baseType="variant">
      <vt:variant>
        <vt:lpstr>Design Template</vt:lpstr>
      </vt:variant>
      <vt:variant>
        <vt:i4>1</vt:i4>
      </vt:variant>
      <vt:variant>
        <vt:lpstr>Slide Titles</vt:lpstr>
      </vt:variant>
      <vt:variant>
        <vt:i4>14</vt:i4>
      </vt:variant>
    </vt:vector>
  </HeadingPairs>
  <TitlesOfParts>
    <vt:vector size="15" baseType="lpstr">
      <vt:lpstr>Sales training presentation</vt:lpstr>
      <vt:lpstr>ECJ Parking lot redesign UT AUSTIN: Group 5</vt:lpstr>
      <vt:lpstr>Overview</vt:lpstr>
      <vt:lpstr>Step 1: Representation</vt:lpstr>
      <vt:lpstr>Step 1: Representation</vt:lpstr>
      <vt:lpstr>Step 2: Process</vt:lpstr>
      <vt:lpstr>Slide 6</vt:lpstr>
      <vt:lpstr>Step 4: Change</vt:lpstr>
      <vt:lpstr>Porous Pavement</vt:lpstr>
      <vt:lpstr>Rain Garden</vt:lpstr>
      <vt:lpstr>Design Layout</vt:lpstr>
      <vt:lpstr>Step 5: Impact, Rain Garden</vt:lpstr>
      <vt:lpstr>Step 5: Impact, Porous Pavement </vt:lpstr>
      <vt:lpstr>Slide 13</vt:lpstr>
      <vt:lpstr>Step 6: Decision</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
  <cp:lastModifiedBy/>
  <cp:revision>1</cp:revision>
  <dcterms:created xsi:type="dcterms:W3CDTF">2014-04-29T03:41:44Z</dcterms:created>
  <dcterms:modified xsi:type="dcterms:W3CDTF">2014-04-29T03:52:38Z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TC034605589991</vt:lpwstr>
  </property>
</Properties>
</file>