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1" r:id="rId1"/>
  </p:sldMasterIdLst>
  <p:notesMasterIdLst>
    <p:notesMasterId r:id="rId20"/>
  </p:notesMasterIdLst>
  <p:sldIdLst>
    <p:sldId id="256" r:id="rId2"/>
    <p:sldId id="264" r:id="rId3"/>
    <p:sldId id="257" r:id="rId4"/>
    <p:sldId id="258" r:id="rId5"/>
    <p:sldId id="269" r:id="rId6"/>
    <p:sldId id="259" r:id="rId7"/>
    <p:sldId id="260" r:id="rId8"/>
    <p:sldId id="261" r:id="rId9"/>
    <p:sldId id="267" r:id="rId10"/>
    <p:sldId id="266" r:id="rId11"/>
    <p:sldId id="275" r:id="rId12"/>
    <p:sldId id="276" r:id="rId13"/>
    <p:sldId id="277" r:id="rId14"/>
    <p:sldId id="272" r:id="rId15"/>
    <p:sldId id="274" r:id="rId16"/>
    <p:sldId id="273" r:id="rId17"/>
    <p:sldId id="270" r:id="rId18"/>
    <p:sldId id="26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9AC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87723" autoAdjust="0"/>
  </p:normalViewPr>
  <p:slideViewPr>
    <p:cSldViewPr snapToGrid="0">
      <p:cViewPr varScale="1">
        <p:scale>
          <a:sx n="45" d="100"/>
          <a:sy n="45" d="100"/>
        </p:scale>
        <p:origin x="53"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0994B-61A7-43AA-B555-D297866283EA}" type="doc">
      <dgm:prSet loTypeId="urn:microsoft.com/office/officeart/2005/8/layout/hProcess9" loCatId="process" qsTypeId="urn:microsoft.com/office/officeart/2005/8/quickstyle/3d3" qsCatId="3D" csTypeId="urn:microsoft.com/office/officeart/2005/8/colors/accent0_3" csCatId="mainScheme" phldr="1"/>
      <dgm:spPr/>
    </dgm:pt>
    <dgm:pt modelId="{17794FD7-B991-4876-BBFD-4998A2E99AB7}">
      <dgm:prSet phldrT="[Text]"/>
      <dgm:spPr/>
      <dgm:t>
        <a:bodyPr/>
        <a:lstStyle/>
        <a:p>
          <a:r>
            <a:rPr lang="en-US" dirty="0" err="1" smtClean="0"/>
            <a:t>Stormwater</a:t>
          </a:r>
          <a:r>
            <a:rPr lang="en-US" dirty="0" smtClean="0"/>
            <a:t> Runoff</a:t>
          </a:r>
          <a:endParaRPr lang="en-US" dirty="0"/>
        </a:p>
      </dgm:t>
    </dgm:pt>
    <dgm:pt modelId="{39296243-33AE-458C-825C-AA7CE93F726F}" type="parTrans" cxnId="{2A7B493A-AEA3-4742-8D2E-18A5A5A58362}">
      <dgm:prSet/>
      <dgm:spPr/>
      <dgm:t>
        <a:bodyPr/>
        <a:lstStyle/>
        <a:p>
          <a:endParaRPr lang="en-US"/>
        </a:p>
      </dgm:t>
    </dgm:pt>
    <dgm:pt modelId="{2A2352A5-3E9E-4625-B70E-08E93EB3BD56}" type="sibTrans" cxnId="{2A7B493A-AEA3-4742-8D2E-18A5A5A58362}">
      <dgm:prSet/>
      <dgm:spPr/>
      <dgm:t>
        <a:bodyPr/>
        <a:lstStyle/>
        <a:p>
          <a:endParaRPr lang="en-US"/>
        </a:p>
      </dgm:t>
    </dgm:pt>
    <dgm:pt modelId="{6BA27F35-1A93-45E9-8D48-EF09FB95EEAD}">
      <dgm:prSet phldrT="[Text]"/>
      <dgm:spPr/>
      <dgm:t>
        <a:bodyPr/>
        <a:lstStyle/>
        <a:p>
          <a:r>
            <a:rPr lang="en-US" dirty="0" smtClean="0"/>
            <a:t>Clogging</a:t>
          </a:r>
          <a:endParaRPr lang="en-US" dirty="0"/>
        </a:p>
      </dgm:t>
    </dgm:pt>
    <dgm:pt modelId="{A28A1152-88CE-4EA6-9233-4F4FE451E403}" type="parTrans" cxnId="{C9B9C34A-C584-4EA4-B086-6AFB2805D6B2}">
      <dgm:prSet/>
      <dgm:spPr/>
      <dgm:t>
        <a:bodyPr/>
        <a:lstStyle/>
        <a:p>
          <a:endParaRPr lang="en-US"/>
        </a:p>
      </dgm:t>
    </dgm:pt>
    <dgm:pt modelId="{2C79ABC8-0845-4B2C-9A75-18398A03C5AF}" type="sibTrans" cxnId="{C9B9C34A-C584-4EA4-B086-6AFB2805D6B2}">
      <dgm:prSet/>
      <dgm:spPr/>
      <dgm:t>
        <a:bodyPr/>
        <a:lstStyle/>
        <a:p>
          <a:endParaRPr lang="en-US"/>
        </a:p>
      </dgm:t>
    </dgm:pt>
    <dgm:pt modelId="{CC212FF1-0E58-41FA-AB8E-41E1B8ED4BF5}">
      <dgm:prSet phldrT="[Text]"/>
      <dgm:spPr/>
      <dgm:t>
        <a:bodyPr/>
        <a:lstStyle/>
        <a:p>
          <a:r>
            <a:rPr lang="en-US" dirty="0" smtClean="0"/>
            <a:t>Reduces Durability</a:t>
          </a:r>
          <a:endParaRPr lang="en-US" dirty="0"/>
        </a:p>
      </dgm:t>
    </dgm:pt>
    <dgm:pt modelId="{6310BFC9-5D7E-44D5-A736-DE1889BB09CB}" type="parTrans" cxnId="{AE56D7C8-5A1E-4DBF-90A2-ED0958E2CF67}">
      <dgm:prSet/>
      <dgm:spPr/>
      <dgm:t>
        <a:bodyPr/>
        <a:lstStyle/>
        <a:p>
          <a:endParaRPr lang="en-US"/>
        </a:p>
      </dgm:t>
    </dgm:pt>
    <dgm:pt modelId="{FE75CC22-A4E8-4498-8083-169DBD3A3624}" type="sibTrans" cxnId="{AE56D7C8-5A1E-4DBF-90A2-ED0958E2CF67}">
      <dgm:prSet/>
      <dgm:spPr/>
      <dgm:t>
        <a:bodyPr/>
        <a:lstStyle/>
        <a:p>
          <a:endParaRPr lang="en-US"/>
        </a:p>
      </dgm:t>
    </dgm:pt>
    <dgm:pt modelId="{1734F102-445E-4753-8156-15B7D13646DB}">
      <dgm:prSet phldrT="[Text]"/>
      <dgm:spPr/>
      <dgm:t>
        <a:bodyPr/>
        <a:lstStyle/>
        <a:p>
          <a:r>
            <a:rPr lang="en-US" dirty="0" smtClean="0"/>
            <a:t>Sediments</a:t>
          </a:r>
          <a:endParaRPr lang="en-US" dirty="0"/>
        </a:p>
      </dgm:t>
    </dgm:pt>
    <dgm:pt modelId="{FF4293AC-77B6-4318-B43E-518B575D7FF5}" type="parTrans" cxnId="{E85F7029-FE34-4CDB-B0DE-8E33AFBDF85F}">
      <dgm:prSet/>
      <dgm:spPr/>
      <dgm:t>
        <a:bodyPr/>
        <a:lstStyle/>
        <a:p>
          <a:endParaRPr lang="en-US"/>
        </a:p>
      </dgm:t>
    </dgm:pt>
    <dgm:pt modelId="{07CC7040-63D7-4E71-BB83-0B3858DBCC38}" type="sibTrans" cxnId="{E85F7029-FE34-4CDB-B0DE-8E33AFBDF85F}">
      <dgm:prSet/>
      <dgm:spPr/>
      <dgm:t>
        <a:bodyPr/>
        <a:lstStyle/>
        <a:p>
          <a:endParaRPr lang="en-US"/>
        </a:p>
      </dgm:t>
    </dgm:pt>
    <dgm:pt modelId="{0CBF132B-9319-477A-B1ED-4A79B6EA2433}" type="pres">
      <dgm:prSet presAssocID="{1310994B-61A7-43AA-B555-D297866283EA}" presName="CompostProcess" presStyleCnt="0">
        <dgm:presLayoutVars>
          <dgm:dir/>
          <dgm:resizeHandles val="exact"/>
        </dgm:presLayoutVars>
      </dgm:prSet>
      <dgm:spPr/>
    </dgm:pt>
    <dgm:pt modelId="{7C466282-740B-410F-9DB0-E58C4DF60F50}" type="pres">
      <dgm:prSet presAssocID="{1310994B-61A7-43AA-B555-D297866283EA}" presName="arrow" presStyleLbl="bgShp" presStyleIdx="0" presStyleCnt="1" custLinFactNeighborX="-16801" custLinFactNeighborY="23404"/>
      <dgm:spPr/>
      <dgm:t>
        <a:bodyPr/>
        <a:lstStyle/>
        <a:p>
          <a:endParaRPr lang="en-US"/>
        </a:p>
      </dgm:t>
    </dgm:pt>
    <dgm:pt modelId="{D8FC0D36-0C98-42AE-A71D-AB1B92581B85}" type="pres">
      <dgm:prSet presAssocID="{1310994B-61A7-43AA-B555-D297866283EA}" presName="linearProcess" presStyleCnt="0"/>
      <dgm:spPr/>
    </dgm:pt>
    <dgm:pt modelId="{E3561B16-F6BB-463C-ACBC-81951BE85D99}" type="pres">
      <dgm:prSet presAssocID="{17794FD7-B991-4876-BBFD-4998A2E99AB7}" presName="textNode" presStyleLbl="node1" presStyleIdx="0" presStyleCnt="4">
        <dgm:presLayoutVars>
          <dgm:bulletEnabled val="1"/>
        </dgm:presLayoutVars>
      </dgm:prSet>
      <dgm:spPr/>
    </dgm:pt>
    <dgm:pt modelId="{A50C16D8-3D10-4D94-94FD-46CD6F85F41D}" type="pres">
      <dgm:prSet presAssocID="{2A2352A5-3E9E-4625-B70E-08E93EB3BD56}" presName="sibTrans" presStyleCnt="0"/>
      <dgm:spPr/>
    </dgm:pt>
    <dgm:pt modelId="{4387181F-13AC-49EC-AA37-9DC1A2EE3D21}" type="pres">
      <dgm:prSet presAssocID="{1734F102-445E-4753-8156-15B7D13646DB}" presName="textNode" presStyleLbl="node1" presStyleIdx="1" presStyleCnt="4">
        <dgm:presLayoutVars>
          <dgm:bulletEnabled val="1"/>
        </dgm:presLayoutVars>
      </dgm:prSet>
      <dgm:spPr/>
      <dgm:t>
        <a:bodyPr/>
        <a:lstStyle/>
        <a:p>
          <a:endParaRPr lang="en-US"/>
        </a:p>
      </dgm:t>
    </dgm:pt>
    <dgm:pt modelId="{C13A8F0A-D21E-476F-8E54-D3AD7AC45EF1}" type="pres">
      <dgm:prSet presAssocID="{07CC7040-63D7-4E71-BB83-0B3858DBCC38}" presName="sibTrans" presStyleCnt="0"/>
      <dgm:spPr/>
    </dgm:pt>
    <dgm:pt modelId="{8C05C0C9-4A59-42DE-9577-C903BD57AFD2}" type="pres">
      <dgm:prSet presAssocID="{6BA27F35-1A93-45E9-8D48-EF09FB95EEAD}" presName="textNode" presStyleLbl="node1" presStyleIdx="2" presStyleCnt="4">
        <dgm:presLayoutVars>
          <dgm:bulletEnabled val="1"/>
        </dgm:presLayoutVars>
      </dgm:prSet>
      <dgm:spPr/>
    </dgm:pt>
    <dgm:pt modelId="{399F3175-4DB2-46DD-ACB3-B85DACA1BCDD}" type="pres">
      <dgm:prSet presAssocID="{2C79ABC8-0845-4B2C-9A75-18398A03C5AF}" presName="sibTrans" presStyleCnt="0"/>
      <dgm:spPr/>
    </dgm:pt>
    <dgm:pt modelId="{413D42EF-98B4-4E37-9377-B2E5FBDF0279}" type="pres">
      <dgm:prSet presAssocID="{CC212FF1-0E58-41FA-AB8E-41E1B8ED4BF5}" presName="textNode" presStyleLbl="node1" presStyleIdx="3" presStyleCnt="4">
        <dgm:presLayoutVars>
          <dgm:bulletEnabled val="1"/>
        </dgm:presLayoutVars>
      </dgm:prSet>
      <dgm:spPr/>
      <dgm:t>
        <a:bodyPr/>
        <a:lstStyle/>
        <a:p>
          <a:endParaRPr lang="en-US"/>
        </a:p>
      </dgm:t>
    </dgm:pt>
  </dgm:ptLst>
  <dgm:cxnLst>
    <dgm:cxn modelId="{B895AEF4-0CB0-4902-9B3F-0FFE0FEB8566}" type="presOf" srcId="{17794FD7-B991-4876-BBFD-4998A2E99AB7}" destId="{E3561B16-F6BB-463C-ACBC-81951BE85D99}" srcOrd="0" destOrd="0" presId="urn:microsoft.com/office/officeart/2005/8/layout/hProcess9"/>
    <dgm:cxn modelId="{AE56D7C8-5A1E-4DBF-90A2-ED0958E2CF67}" srcId="{1310994B-61A7-43AA-B555-D297866283EA}" destId="{CC212FF1-0E58-41FA-AB8E-41E1B8ED4BF5}" srcOrd="3" destOrd="0" parTransId="{6310BFC9-5D7E-44D5-A736-DE1889BB09CB}" sibTransId="{FE75CC22-A4E8-4498-8083-169DBD3A3624}"/>
    <dgm:cxn modelId="{8D8D34FD-C481-40F5-806E-18647277E221}" type="presOf" srcId="{1734F102-445E-4753-8156-15B7D13646DB}" destId="{4387181F-13AC-49EC-AA37-9DC1A2EE3D21}" srcOrd="0" destOrd="0" presId="urn:microsoft.com/office/officeart/2005/8/layout/hProcess9"/>
    <dgm:cxn modelId="{8AA2A925-EEB2-441E-83BC-2BC0F3A669B7}" type="presOf" srcId="{6BA27F35-1A93-45E9-8D48-EF09FB95EEAD}" destId="{8C05C0C9-4A59-42DE-9577-C903BD57AFD2}" srcOrd="0" destOrd="0" presId="urn:microsoft.com/office/officeart/2005/8/layout/hProcess9"/>
    <dgm:cxn modelId="{E85F7029-FE34-4CDB-B0DE-8E33AFBDF85F}" srcId="{1310994B-61A7-43AA-B555-D297866283EA}" destId="{1734F102-445E-4753-8156-15B7D13646DB}" srcOrd="1" destOrd="0" parTransId="{FF4293AC-77B6-4318-B43E-518B575D7FF5}" sibTransId="{07CC7040-63D7-4E71-BB83-0B3858DBCC38}"/>
    <dgm:cxn modelId="{C9B9C34A-C584-4EA4-B086-6AFB2805D6B2}" srcId="{1310994B-61A7-43AA-B555-D297866283EA}" destId="{6BA27F35-1A93-45E9-8D48-EF09FB95EEAD}" srcOrd="2" destOrd="0" parTransId="{A28A1152-88CE-4EA6-9233-4F4FE451E403}" sibTransId="{2C79ABC8-0845-4B2C-9A75-18398A03C5AF}"/>
    <dgm:cxn modelId="{2A7B493A-AEA3-4742-8D2E-18A5A5A58362}" srcId="{1310994B-61A7-43AA-B555-D297866283EA}" destId="{17794FD7-B991-4876-BBFD-4998A2E99AB7}" srcOrd="0" destOrd="0" parTransId="{39296243-33AE-458C-825C-AA7CE93F726F}" sibTransId="{2A2352A5-3E9E-4625-B70E-08E93EB3BD56}"/>
    <dgm:cxn modelId="{585C83C2-2D6E-431C-A628-72B6817A5CD7}" type="presOf" srcId="{CC212FF1-0E58-41FA-AB8E-41E1B8ED4BF5}" destId="{413D42EF-98B4-4E37-9377-B2E5FBDF0279}" srcOrd="0" destOrd="0" presId="urn:microsoft.com/office/officeart/2005/8/layout/hProcess9"/>
    <dgm:cxn modelId="{CB841816-3CC9-4531-93C7-C9247FFDA465}" type="presOf" srcId="{1310994B-61A7-43AA-B555-D297866283EA}" destId="{0CBF132B-9319-477A-B1ED-4A79B6EA2433}" srcOrd="0" destOrd="0" presId="urn:microsoft.com/office/officeart/2005/8/layout/hProcess9"/>
    <dgm:cxn modelId="{C04AA6FA-8C87-4D53-BA79-5C0C7BCB9241}" type="presParOf" srcId="{0CBF132B-9319-477A-B1ED-4A79B6EA2433}" destId="{7C466282-740B-410F-9DB0-E58C4DF60F50}" srcOrd="0" destOrd="0" presId="urn:microsoft.com/office/officeart/2005/8/layout/hProcess9"/>
    <dgm:cxn modelId="{FDAAA994-1729-4221-AB96-D4E26E66BF7C}" type="presParOf" srcId="{0CBF132B-9319-477A-B1ED-4A79B6EA2433}" destId="{D8FC0D36-0C98-42AE-A71D-AB1B92581B85}" srcOrd="1" destOrd="0" presId="urn:microsoft.com/office/officeart/2005/8/layout/hProcess9"/>
    <dgm:cxn modelId="{3C37C8F4-9B65-454C-AD99-7BE42FEA3E82}" type="presParOf" srcId="{D8FC0D36-0C98-42AE-A71D-AB1B92581B85}" destId="{E3561B16-F6BB-463C-ACBC-81951BE85D99}" srcOrd="0" destOrd="0" presId="urn:microsoft.com/office/officeart/2005/8/layout/hProcess9"/>
    <dgm:cxn modelId="{A2A57A57-BBE7-49B2-AAC0-C9881031D99D}" type="presParOf" srcId="{D8FC0D36-0C98-42AE-A71D-AB1B92581B85}" destId="{A50C16D8-3D10-4D94-94FD-46CD6F85F41D}" srcOrd="1" destOrd="0" presId="urn:microsoft.com/office/officeart/2005/8/layout/hProcess9"/>
    <dgm:cxn modelId="{995626BD-3BBC-4555-81B6-FA7FCEF1B585}" type="presParOf" srcId="{D8FC0D36-0C98-42AE-A71D-AB1B92581B85}" destId="{4387181F-13AC-49EC-AA37-9DC1A2EE3D21}" srcOrd="2" destOrd="0" presId="urn:microsoft.com/office/officeart/2005/8/layout/hProcess9"/>
    <dgm:cxn modelId="{1CA32240-A6C2-41D3-9B99-2B7AED8F57D8}" type="presParOf" srcId="{D8FC0D36-0C98-42AE-A71D-AB1B92581B85}" destId="{C13A8F0A-D21E-476F-8E54-D3AD7AC45EF1}" srcOrd="3" destOrd="0" presId="urn:microsoft.com/office/officeart/2005/8/layout/hProcess9"/>
    <dgm:cxn modelId="{B3072890-63F8-4C3E-BD7D-B32CD891DCBA}" type="presParOf" srcId="{D8FC0D36-0C98-42AE-A71D-AB1B92581B85}" destId="{8C05C0C9-4A59-42DE-9577-C903BD57AFD2}" srcOrd="4" destOrd="0" presId="urn:microsoft.com/office/officeart/2005/8/layout/hProcess9"/>
    <dgm:cxn modelId="{A0A1D372-B046-444D-8163-9B373869EC4D}" type="presParOf" srcId="{D8FC0D36-0C98-42AE-A71D-AB1B92581B85}" destId="{399F3175-4DB2-46DD-ACB3-B85DACA1BCDD}" srcOrd="5" destOrd="0" presId="urn:microsoft.com/office/officeart/2005/8/layout/hProcess9"/>
    <dgm:cxn modelId="{5F334DEF-58DE-410C-9AF3-B1F546BAC2EE}" type="presParOf" srcId="{D8FC0D36-0C98-42AE-A71D-AB1B92581B85}" destId="{413D42EF-98B4-4E37-9377-B2E5FBDF027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10994B-61A7-43AA-B555-D297866283EA}" type="doc">
      <dgm:prSet loTypeId="urn:microsoft.com/office/officeart/2005/8/layout/hProcess9" loCatId="process" qsTypeId="urn:microsoft.com/office/officeart/2005/8/quickstyle/3d3" qsCatId="3D" csTypeId="urn:microsoft.com/office/officeart/2005/8/colors/accent0_3" csCatId="mainScheme" phldr="1"/>
      <dgm:spPr/>
    </dgm:pt>
    <dgm:pt modelId="{17794FD7-B991-4876-BBFD-4998A2E99AB7}">
      <dgm:prSet phldrT="[Text]"/>
      <dgm:spPr/>
      <dgm:t>
        <a:bodyPr/>
        <a:lstStyle/>
        <a:p>
          <a:r>
            <a:rPr lang="en-US" dirty="0" err="1" smtClean="0"/>
            <a:t>Stormwater</a:t>
          </a:r>
          <a:r>
            <a:rPr lang="en-US" dirty="0" smtClean="0"/>
            <a:t> Runoff</a:t>
          </a:r>
          <a:endParaRPr lang="en-US" dirty="0"/>
        </a:p>
      </dgm:t>
    </dgm:pt>
    <dgm:pt modelId="{39296243-33AE-458C-825C-AA7CE93F726F}" type="parTrans" cxnId="{2A7B493A-AEA3-4742-8D2E-18A5A5A58362}">
      <dgm:prSet/>
      <dgm:spPr/>
      <dgm:t>
        <a:bodyPr/>
        <a:lstStyle/>
        <a:p>
          <a:endParaRPr lang="en-US"/>
        </a:p>
      </dgm:t>
    </dgm:pt>
    <dgm:pt modelId="{2A2352A5-3E9E-4625-B70E-08E93EB3BD56}" type="sibTrans" cxnId="{2A7B493A-AEA3-4742-8D2E-18A5A5A58362}">
      <dgm:prSet/>
      <dgm:spPr/>
      <dgm:t>
        <a:bodyPr/>
        <a:lstStyle/>
        <a:p>
          <a:endParaRPr lang="en-US"/>
        </a:p>
      </dgm:t>
    </dgm:pt>
    <dgm:pt modelId="{6BA27F35-1A93-45E9-8D48-EF09FB95EEAD}">
      <dgm:prSet phldrT="[Text]"/>
      <dgm:spPr>
        <a:blipFill rotWithShape="0">
          <a:blip xmlns:r="http://schemas.openxmlformats.org/officeDocument/2006/relationships" r:embed="rId1"/>
          <a:tile tx="0" ty="0" sx="100000" sy="100000" flip="none" algn="tl"/>
        </a:blipFill>
        <a:effectLst>
          <a:innerShdw blurRad="63500" dist="50800" dir="18900000">
            <a:prstClr val="black">
              <a:alpha val="50000"/>
            </a:prstClr>
          </a:innerShdw>
        </a:effectLst>
      </dgm:spPr>
      <dgm:t>
        <a:bodyPr/>
        <a:lstStyle/>
        <a:p>
          <a:r>
            <a:rPr lang="en-US" dirty="0" smtClean="0"/>
            <a:t>Clogging</a:t>
          </a:r>
          <a:endParaRPr lang="en-US" dirty="0"/>
        </a:p>
      </dgm:t>
    </dgm:pt>
    <dgm:pt modelId="{A28A1152-88CE-4EA6-9233-4F4FE451E403}" type="parTrans" cxnId="{C9B9C34A-C584-4EA4-B086-6AFB2805D6B2}">
      <dgm:prSet/>
      <dgm:spPr/>
      <dgm:t>
        <a:bodyPr/>
        <a:lstStyle/>
        <a:p>
          <a:endParaRPr lang="en-US"/>
        </a:p>
      </dgm:t>
    </dgm:pt>
    <dgm:pt modelId="{2C79ABC8-0845-4B2C-9A75-18398A03C5AF}" type="sibTrans" cxnId="{C9B9C34A-C584-4EA4-B086-6AFB2805D6B2}">
      <dgm:prSet/>
      <dgm:spPr/>
      <dgm:t>
        <a:bodyPr/>
        <a:lstStyle/>
        <a:p>
          <a:endParaRPr lang="en-US"/>
        </a:p>
      </dgm:t>
    </dgm:pt>
    <dgm:pt modelId="{CC212FF1-0E58-41FA-AB8E-41E1B8ED4BF5}">
      <dgm:prSet phldrT="[Text]"/>
      <dgm:spPr>
        <a:blipFill rotWithShape="0">
          <a:blip xmlns:r="http://schemas.openxmlformats.org/officeDocument/2006/relationships" r:embed="rId1"/>
          <a:tile tx="0" ty="0" sx="100000" sy="100000" flip="none" algn="tl"/>
        </a:blipFill>
        <a:effectLst>
          <a:innerShdw blurRad="63500" dist="50800" dir="18900000">
            <a:prstClr val="black">
              <a:alpha val="50000"/>
            </a:prstClr>
          </a:innerShdw>
        </a:effectLst>
      </dgm:spPr>
      <dgm:t>
        <a:bodyPr/>
        <a:lstStyle/>
        <a:p>
          <a:r>
            <a:rPr lang="en-US" dirty="0" smtClean="0"/>
            <a:t>Reduces Durability</a:t>
          </a:r>
          <a:endParaRPr lang="en-US" dirty="0"/>
        </a:p>
      </dgm:t>
    </dgm:pt>
    <dgm:pt modelId="{6310BFC9-5D7E-44D5-A736-DE1889BB09CB}" type="parTrans" cxnId="{AE56D7C8-5A1E-4DBF-90A2-ED0958E2CF67}">
      <dgm:prSet/>
      <dgm:spPr/>
      <dgm:t>
        <a:bodyPr/>
        <a:lstStyle/>
        <a:p>
          <a:endParaRPr lang="en-US"/>
        </a:p>
      </dgm:t>
    </dgm:pt>
    <dgm:pt modelId="{FE75CC22-A4E8-4498-8083-169DBD3A3624}" type="sibTrans" cxnId="{AE56D7C8-5A1E-4DBF-90A2-ED0958E2CF67}">
      <dgm:prSet/>
      <dgm:spPr/>
      <dgm:t>
        <a:bodyPr/>
        <a:lstStyle/>
        <a:p>
          <a:endParaRPr lang="en-US"/>
        </a:p>
      </dgm:t>
    </dgm:pt>
    <dgm:pt modelId="{1734F102-445E-4753-8156-15B7D13646DB}">
      <dgm:prSet phldrT="[Text]"/>
      <dgm:spPr/>
      <dgm:t>
        <a:bodyPr/>
        <a:lstStyle/>
        <a:p>
          <a:r>
            <a:rPr lang="en-US" dirty="0" smtClean="0"/>
            <a:t>Sediments</a:t>
          </a:r>
          <a:endParaRPr lang="en-US" dirty="0"/>
        </a:p>
      </dgm:t>
    </dgm:pt>
    <dgm:pt modelId="{FF4293AC-77B6-4318-B43E-518B575D7FF5}" type="parTrans" cxnId="{E85F7029-FE34-4CDB-B0DE-8E33AFBDF85F}">
      <dgm:prSet/>
      <dgm:spPr/>
      <dgm:t>
        <a:bodyPr/>
        <a:lstStyle/>
        <a:p>
          <a:endParaRPr lang="en-US"/>
        </a:p>
      </dgm:t>
    </dgm:pt>
    <dgm:pt modelId="{07CC7040-63D7-4E71-BB83-0B3858DBCC38}" type="sibTrans" cxnId="{E85F7029-FE34-4CDB-B0DE-8E33AFBDF85F}">
      <dgm:prSet/>
      <dgm:spPr/>
      <dgm:t>
        <a:bodyPr/>
        <a:lstStyle/>
        <a:p>
          <a:endParaRPr lang="en-US"/>
        </a:p>
      </dgm:t>
    </dgm:pt>
    <dgm:pt modelId="{00F7E2FC-1A62-49A0-A797-E874EA1EC83E}">
      <dgm:prSet phldrT="[Text]"/>
      <dgm:spPr>
        <a:solidFill>
          <a:schemeClr val="accent1">
            <a:lumMod val="75000"/>
          </a:schemeClr>
        </a:solidFill>
      </dgm:spPr>
      <dgm:t>
        <a:bodyPr/>
        <a:lstStyle/>
        <a:p>
          <a:r>
            <a:rPr lang="en-US" dirty="0" smtClean="0"/>
            <a:t>Collected by </a:t>
          </a:r>
          <a:r>
            <a:rPr lang="en-US" dirty="0" err="1" smtClean="0"/>
            <a:t>Stormwater</a:t>
          </a:r>
          <a:r>
            <a:rPr lang="en-US" dirty="0" smtClean="0"/>
            <a:t> Grates</a:t>
          </a:r>
          <a:endParaRPr lang="en-US" dirty="0"/>
        </a:p>
      </dgm:t>
    </dgm:pt>
    <dgm:pt modelId="{794EC36A-C913-49CF-A642-2F654D867FFE}" type="parTrans" cxnId="{E41302DC-DAF5-41A7-952B-D76656034899}">
      <dgm:prSet/>
      <dgm:spPr/>
      <dgm:t>
        <a:bodyPr/>
        <a:lstStyle/>
        <a:p>
          <a:endParaRPr lang="en-US"/>
        </a:p>
      </dgm:t>
    </dgm:pt>
    <dgm:pt modelId="{CBA0E23C-C4D3-429E-BBB5-288480D0AEF8}" type="sibTrans" cxnId="{E41302DC-DAF5-41A7-952B-D76656034899}">
      <dgm:prSet/>
      <dgm:spPr/>
      <dgm:t>
        <a:bodyPr/>
        <a:lstStyle/>
        <a:p>
          <a:endParaRPr lang="en-US"/>
        </a:p>
      </dgm:t>
    </dgm:pt>
    <dgm:pt modelId="{0CBF132B-9319-477A-B1ED-4A79B6EA2433}" type="pres">
      <dgm:prSet presAssocID="{1310994B-61A7-43AA-B555-D297866283EA}" presName="CompostProcess" presStyleCnt="0">
        <dgm:presLayoutVars>
          <dgm:dir/>
          <dgm:resizeHandles val="exact"/>
        </dgm:presLayoutVars>
      </dgm:prSet>
      <dgm:spPr/>
    </dgm:pt>
    <dgm:pt modelId="{7C466282-740B-410F-9DB0-E58C4DF60F50}" type="pres">
      <dgm:prSet presAssocID="{1310994B-61A7-43AA-B555-D297866283EA}" presName="arrow" presStyleLbl="bgShp" presStyleIdx="0" presStyleCnt="1" custLinFactNeighborX="-12085" custLinFactNeighborY="-4927"/>
      <dgm:spPr/>
      <dgm:t>
        <a:bodyPr/>
        <a:lstStyle/>
        <a:p>
          <a:endParaRPr lang="en-US"/>
        </a:p>
      </dgm:t>
    </dgm:pt>
    <dgm:pt modelId="{D8FC0D36-0C98-42AE-A71D-AB1B92581B85}" type="pres">
      <dgm:prSet presAssocID="{1310994B-61A7-43AA-B555-D297866283EA}" presName="linearProcess" presStyleCnt="0"/>
      <dgm:spPr/>
    </dgm:pt>
    <dgm:pt modelId="{E3561B16-F6BB-463C-ACBC-81951BE85D99}" type="pres">
      <dgm:prSet presAssocID="{17794FD7-B991-4876-BBFD-4998A2E99AB7}" presName="textNode" presStyleLbl="node1" presStyleIdx="0" presStyleCnt="5">
        <dgm:presLayoutVars>
          <dgm:bulletEnabled val="1"/>
        </dgm:presLayoutVars>
      </dgm:prSet>
      <dgm:spPr/>
    </dgm:pt>
    <dgm:pt modelId="{A50C16D8-3D10-4D94-94FD-46CD6F85F41D}" type="pres">
      <dgm:prSet presAssocID="{2A2352A5-3E9E-4625-B70E-08E93EB3BD56}" presName="sibTrans" presStyleCnt="0"/>
      <dgm:spPr/>
    </dgm:pt>
    <dgm:pt modelId="{4387181F-13AC-49EC-AA37-9DC1A2EE3D21}" type="pres">
      <dgm:prSet presAssocID="{1734F102-445E-4753-8156-15B7D13646DB}" presName="textNode" presStyleLbl="node1" presStyleIdx="1" presStyleCnt="5">
        <dgm:presLayoutVars>
          <dgm:bulletEnabled val="1"/>
        </dgm:presLayoutVars>
      </dgm:prSet>
      <dgm:spPr/>
      <dgm:t>
        <a:bodyPr/>
        <a:lstStyle/>
        <a:p>
          <a:endParaRPr lang="en-US"/>
        </a:p>
      </dgm:t>
    </dgm:pt>
    <dgm:pt modelId="{C13A8F0A-D21E-476F-8E54-D3AD7AC45EF1}" type="pres">
      <dgm:prSet presAssocID="{07CC7040-63D7-4E71-BB83-0B3858DBCC38}" presName="sibTrans" presStyleCnt="0"/>
      <dgm:spPr/>
    </dgm:pt>
    <dgm:pt modelId="{08382DAE-CF3D-430A-BA10-6BF0913E354C}" type="pres">
      <dgm:prSet presAssocID="{00F7E2FC-1A62-49A0-A797-E874EA1EC83E}" presName="textNode" presStyleLbl="node1" presStyleIdx="2" presStyleCnt="5">
        <dgm:presLayoutVars>
          <dgm:bulletEnabled val="1"/>
        </dgm:presLayoutVars>
      </dgm:prSet>
      <dgm:spPr/>
      <dgm:t>
        <a:bodyPr/>
        <a:lstStyle/>
        <a:p>
          <a:endParaRPr lang="en-US"/>
        </a:p>
      </dgm:t>
    </dgm:pt>
    <dgm:pt modelId="{93A8A619-BE37-48CC-BC62-EFBEA3CBC0F6}" type="pres">
      <dgm:prSet presAssocID="{CBA0E23C-C4D3-429E-BBB5-288480D0AEF8}" presName="sibTrans" presStyleCnt="0"/>
      <dgm:spPr/>
    </dgm:pt>
    <dgm:pt modelId="{8C05C0C9-4A59-42DE-9577-C903BD57AFD2}" type="pres">
      <dgm:prSet presAssocID="{6BA27F35-1A93-45E9-8D48-EF09FB95EEAD}" presName="textNode" presStyleLbl="node1" presStyleIdx="3" presStyleCnt="5">
        <dgm:presLayoutVars>
          <dgm:bulletEnabled val="1"/>
        </dgm:presLayoutVars>
      </dgm:prSet>
      <dgm:spPr/>
    </dgm:pt>
    <dgm:pt modelId="{399F3175-4DB2-46DD-ACB3-B85DACA1BCDD}" type="pres">
      <dgm:prSet presAssocID="{2C79ABC8-0845-4B2C-9A75-18398A03C5AF}" presName="sibTrans" presStyleCnt="0"/>
      <dgm:spPr/>
    </dgm:pt>
    <dgm:pt modelId="{413D42EF-98B4-4E37-9377-B2E5FBDF0279}" type="pres">
      <dgm:prSet presAssocID="{CC212FF1-0E58-41FA-AB8E-41E1B8ED4BF5}" presName="textNode" presStyleLbl="node1" presStyleIdx="4" presStyleCnt="5">
        <dgm:presLayoutVars>
          <dgm:bulletEnabled val="1"/>
        </dgm:presLayoutVars>
      </dgm:prSet>
      <dgm:spPr/>
      <dgm:t>
        <a:bodyPr/>
        <a:lstStyle/>
        <a:p>
          <a:endParaRPr lang="en-US"/>
        </a:p>
      </dgm:t>
    </dgm:pt>
  </dgm:ptLst>
  <dgm:cxnLst>
    <dgm:cxn modelId="{AE56D7C8-5A1E-4DBF-90A2-ED0958E2CF67}" srcId="{1310994B-61A7-43AA-B555-D297866283EA}" destId="{CC212FF1-0E58-41FA-AB8E-41E1B8ED4BF5}" srcOrd="4" destOrd="0" parTransId="{6310BFC9-5D7E-44D5-A736-DE1889BB09CB}" sibTransId="{FE75CC22-A4E8-4498-8083-169DBD3A3624}"/>
    <dgm:cxn modelId="{E41302DC-DAF5-41A7-952B-D76656034899}" srcId="{1310994B-61A7-43AA-B555-D297866283EA}" destId="{00F7E2FC-1A62-49A0-A797-E874EA1EC83E}" srcOrd="2" destOrd="0" parTransId="{794EC36A-C913-49CF-A642-2F654D867FFE}" sibTransId="{CBA0E23C-C4D3-429E-BBB5-288480D0AEF8}"/>
    <dgm:cxn modelId="{8ECF169A-C090-493B-A041-F755F786A0F1}" type="presOf" srcId="{1734F102-445E-4753-8156-15B7D13646DB}" destId="{4387181F-13AC-49EC-AA37-9DC1A2EE3D21}" srcOrd="0" destOrd="0" presId="urn:microsoft.com/office/officeart/2005/8/layout/hProcess9"/>
    <dgm:cxn modelId="{E85F7029-FE34-4CDB-B0DE-8E33AFBDF85F}" srcId="{1310994B-61A7-43AA-B555-D297866283EA}" destId="{1734F102-445E-4753-8156-15B7D13646DB}" srcOrd="1" destOrd="0" parTransId="{FF4293AC-77B6-4318-B43E-518B575D7FF5}" sibTransId="{07CC7040-63D7-4E71-BB83-0B3858DBCC38}"/>
    <dgm:cxn modelId="{C9B9C34A-C584-4EA4-B086-6AFB2805D6B2}" srcId="{1310994B-61A7-43AA-B555-D297866283EA}" destId="{6BA27F35-1A93-45E9-8D48-EF09FB95EEAD}" srcOrd="3" destOrd="0" parTransId="{A28A1152-88CE-4EA6-9233-4F4FE451E403}" sibTransId="{2C79ABC8-0845-4B2C-9A75-18398A03C5AF}"/>
    <dgm:cxn modelId="{DBB256F7-517C-4C4B-8709-31AB7E82938F}" type="presOf" srcId="{CC212FF1-0E58-41FA-AB8E-41E1B8ED4BF5}" destId="{413D42EF-98B4-4E37-9377-B2E5FBDF0279}" srcOrd="0" destOrd="0" presId="urn:microsoft.com/office/officeart/2005/8/layout/hProcess9"/>
    <dgm:cxn modelId="{2A7B493A-AEA3-4742-8D2E-18A5A5A58362}" srcId="{1310994B-61A7-43AA-B555-D297866283EA}" destId="{17794FD7-B991-4876-BBFD-4998A2E99AB7}" srcOrd="0" destOrd="0" parTransId="{39296243-33AE-458C-825C-AA7CE93F726F}" sibTransId="{2A2352A5-3E9E-4625-B70E-08E93EB3BD56}"/>
    <dgm:cxn modelId="{D93F188B-23D3-46BA-A7E5-ECE759122EFB}" type="presOf" srcId="{1310994B-61A7-43AA-B555-D297866283EA}" destId="{0CBF132B-9319-477A-B1ED-4A79B6EA2433}" srcOrd="0" destOrd="0" presId="urn:microsoft.com/office/officeart/2005/8/layout/hProcess9"/>
    <dgm:cxn modelId="{1D434559-FE3E-4B47-8498-2AC503474BFB}" type="presOf" srcId="{6BA27F35-1A93-45E9-8D48-EF09FB95EEAD}" destId="{8C05C0C9-4A59-42DE-9577-C903BD57AFD2}" srcOrd="0" destOrd="0" presId="urn:microsoft.com/office/officeart/2005/8/layout/hProcess9"/>
    <dgm:cxn modelId="{AC5BA2A5-5F2A-48CB-A06C-98760CDFBCA6}" type="presOf" srcId="{17794FD7-B991-4876-BBFD-4998A2E99AB7}" destId="{E3561B16-F6BB-463C-ACBC-81951BE85D99}" srcOrd="0" destOrd="0" presId="urn:microsoft.com/office/officeart/2005/8/layout/hProcess9"/>
    <dgm:cxn modelId="{1D648C14-9E42-4DA0-818D-1306C0888210}" type="presOf" srcId="{00F7E2FC-1A62-49A0-A797-E874EA1EC83E}" destId="{08382DAE-CF3D-430A-BA10-6BF0913E354C}" srcOrd="0" destOrd="0" presId="urn:microsoft.com/office/officeart/2005/8/layout/hProcess9"/>
    <dgm:cxn modelId="{E306B341-DDCE-404E-9141-6EC25048F526}" type="presParOf" srcId="{0CBF132B-9319-477A-B1ED-4A79B6EA2433}" destId="{7C466282-740B-410F-9DB0-E58C4DF60F50}" srcOrd="0" destOrd="0" presId="urn:microsoft.com/office/officeart/2005/8/layout/hProcess9"/>
    <dgm:cxn modelId="{739483EE-FC45-45F9-AF66-099FBCE501B4}" type="presParOf" srcId="{0CBF132B-9319-477A-B1ED-4A79B6EA2433}" destId="{D8FC0D36-0C98-42AE-A71D-AB1B92581B85}" srcOrd="1" destOrd="0" presId="urn:microsoft.com/office/officeart/2005/8/layout/hProcess9"/>
    <dgm:cxn modelId="{D04E8C55-40F8-4F81-8FF7-487FB86E10BF}" type="presParOf" srcId="{D8FC0D36-0C98-42AE-A71D-AB1B92581B85}" destId="{E3561B16-F6BB-463C-ACBC-81951BE85D99}" srcOrd="0" destOrd="0" presId="urn:microsoft.com/office/officeart/2005/8/layout/hProcess9"/>
    <dgm:cxn modelId="{259D9CBD-6D5C-4187-902B-ABB34084E23B}" type="presParOf" srcId="{D8FC0D36-0C98-42AE-A71D-AB1B92581B85}" destId="{A50C16D8-3D10-4D94-94FD-46CD6F85F41D}" srcOrd="1" destOrd="0" presId="urn:microsoft.com/office/officeart/2005/8/layout/hProcess9"/>
    <dgm:cxn modelId="{00525A9E-C6EF-4BE8-A33F-2B4C296FC194}" type="presParOf" srcId="{D8FC0D36-0C98-42AE-A71D-AB1B92581B85}" destId="{4387181F-13AC-49EC-AA37-9DC1A2EE3D21}" srcOrd="2" destOrd="0" presId="urn:microsoft.com/office/officeart/2005/8/layout/hProcess9"/>
    <dgm:cxn modelId="{0B2E29CE-6C24-4EFF-B430-467465F95BFA}" type="presParOf" srcId="{D8FC0D36-0C98-42AE-A71D-AB1B92581B85}" destId="{C13A8F0A-D21E-476F-8E54-D3AD7AC45EF1}" srcOrd="3" destOrd="0" presId="urn:microsoft.com/office/officeart/2005/8/layout/hProcess9"/>
    <dgm:cxn modelId="{B72E6EBD-44C1-4F81-BE94-ADD8579D6976}" type="presParOf" srcId="{D8FC0D36-0C98-42AE-A71D-AB1B92581B85}" destId="{08382DAE-CF3D-430A-BA10-6BF0913E354C}" srcOrd="4" destOrd="0" presId="urn:microsoft.com/office/officeart/2005/8/layout/hProcess9"/>
    <dgm:cxn modelId="{B7F27337-1086-435A-A9E0-E783E3FF753A}" type="presParOf" srcId="{D8FC0D36-0C98-42AE-A71D-AB1B92581B85}" destId="{93A8A619-BE37-48CC-BC62-EFBEA3CBC0F6}" srcOrd="5" destOrd="0" presId="urn:microsoft.com/office/officeart/2005/8/layout/hProcess9"/>
    <dgm:cxn modelId="{ABE97874-E185-4E14-A28A-C5930C21452C}" type="presParOf" srcId="{D8FC0D36-0C98-42AE-A71D-AB1B92581B85}" destId="{8C05C0C9-4A59-42DE-9577-C903BD57AFD2}" srcOrd="6" destOrd="0" presId="urn:microsoft.com/office/officeart/2005/8/layout/hProcess9"/>
    <dgm:cxn modelId="{CE94AAB8-AB64-49F6-A7E7-C467E9A88E23}" type="presParOf" srcId="{D8FC0D36-0C98-42AE-A71D-AB1B92581B85}" destId="{399F3175-4DB2-46DD-ACB3-B85DACA1BCDD}" srcOrd="7" destOrd="0" presId="urn:microsoft.com/office/officeart/2005/8/layout/hProcess9"/>
    <dgm:cxn modelId="{61E27224-689D-4F26-971C-5ECAD49B02D0}" type="presParOf" srcId="{D8FC0D36-0C98-42AE-A71D-AB1B92581B85}" destId="{413D42EF-98B4-4E37-9377-B2E5FBDF0279}" srcOrd="8"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66282-740B-410F-9DB0-E58C4DF60F50}">
      <dsp:nvSpPr>
        <dsp:cNvPr id="0" name=""/>
        <dsp:cNvSpPr/>
      </dsp:nvSpPr>
      <dsp:spPr>
        <a:xfrm>
          <a:off x="0" y="0"/>
          <a:ext cx="4974019" cy="3093331"/>
        </a:xfrm>
        <a:prstGeom prst="rightArrow">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3561B16-F6BB-463C-ACBC-81951BE85D99}">
      <dsp:nvSpPr>
        <dsp:cNvPr id="0" name=""/>
        <dsp:cNvSpPr/>
      </dsp:nvSpPr>
      <dsp:spPr>
        <a:xfrm>
          <a:off x="2928" y="927999"/>
          <a:ext cx="1408657"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err="1" smtClean="0"/>
            <a:t>Stormwater</a:t>
          </a:r>
          <a:r>
            <a:rPr lang="en-US" sz="1900" kern="1200" dirty="0" smtClean="0"/>
            <a:t> Runoff</a:t>
          </a:r>
          <a:endParaRPr lang="en-US" sz="1900" kern="1200" dirty="0"/>
        </a:p>
      </dsp:txBody>
      <dsp:txXfrm>
        <a:off x="63330" y="988401"/>
        <a:ext cx="1287853" cy="1116528"/>
      </dsp:txXfrm>
    </dsp:sp>
    <dsp:sp modelId="{4387181F-13AC-49EC-AA37-9DC1A2EE3D21}">
      <dsp:nvSpPr>
        <dsp:cNvPr id="0" name=""/>
        <dsp:cNvSpPr/>
      </dsp:nvSpPr>
      <dsp:spPr>
        <a:xfrm>
          <a:off x="1482019" y="927999"/>
          <a:ext cx="1408657"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Sediments</a:t>
          </a:r>
          <a:endParaRPr lang="en-US" sz="1900" kern="1200" dirty="0"/>
        </a:p>
      </dsp:txBody>
      <dsp:txXfrm>
        <a:off x="1542421" y="988401"/>
        <a:ext cx="1287853" cy="1116528"/>
      </dsp:txXfrm>
    </dsp:sp>
    <dsp:sp modelId="{8C05C0C9-4A59-42DE-9577-C903BD57AFD2}">
      <dsp:nvSpPr>
        <dsp:cNvPr id="0" name=""/>
        <dsp:cNvSpPr/>
      </dsp:nvSpPr>
      <dsp:spPr>
        <a:xfrm>
          <a:off x="2961110" y="927999"/>
          <a:ext cx="1408657"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Clogging</a:t>
          </a:r>
          <a:endParaRPr lang="en-US" sz="1900" kern="1200" dirty="0"/>
        </a:p>
      </dsp:txBody>
      <dsp:txXfrm>
        <a:off x="3021512" y="988401"/>
        <a:ext cx="1287853" cy="1116528"/>
      </dsp:txXfrm>
    </dsp:sp>
    <dsp:sp modelId="{413D42EF-98B4-4E37-9377-B2E5FBDF0279}">
      <dsp:nvSpPr>
        <dsp:cNvPr id="0" name=""/>
        <dsp:cNvSpPr/>
      </dsp:nvSpPr>
      <dsp:spPr>
        <a:xfrm>
          <a:off x="4440201" y="927999"/>
          <a:ext cx="1408657"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Reduces Durability</a:t>
          </a:r>
          <a:endParaRPr lang="en-US" sz="1900" kern="1200" dirty="0"/>
        </a:p>
      </dsp:txBody>
      <dsp:txXfrm>
        <a:off x="4500603" y="988401"/>
        <a:ext cx="1287853" cy="1116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66282-740B-410F-9DB0-E58C4DF60F50}">
      <dsp:nvSpPr>
        <dsp:cNvPr id="0" name=""/>
        <dsp:cNvSpPr/>
      </dsp:nvSpPr>
      <dsp:spPr>
        <a:xfrm>
          <a:off x="0" y="0"/>
          <a:ext cx="4974019" cy="3093331"/>
        </a:xfrm>
        <a:prstGeom prst="rightArrow">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3561B16-F6BB-463C-ACBC-81951BE85D99}">
      <dsp:nvSpPr>
        <dsp:cNvPr id="0" name=""/>
        <dsp:cNvSpPr/>
      </dsp:nvSpPr>
      <dsp:spPr>
        <a:xfrm>
          <a:off x="2571" y="927999"/>
          <a:ext cx="1124354"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Stormwater</a:t>
          </a:r>
          <a:r>
            <a:rPr lang="en-US" sz="1500" kern="1200" dirty="0" smtClean="0"/>
            <a:t> Runoff</a:t>
          </a:r>
          <a:endParaRPr lang="en-US" sz="1500" kern="1200" dirty="0"/>
        </a:p>
      </dsp:txBody>
      <dsp:txXfrm>
        <a:off x="57457" y="982885"/>
        <a:ext cx="1014582" cy="1127560"/>
      </dsp:txXfrm>
    </dsp:sp>
    <dsp:sp modelId="{4387181F-13AC-49EC-AA37-9DC1A2EE3D21}">
      <dsp:nvSpPr>
        <dsp:cNvPr id="0" name=""/>
        <dsp:cNvSpPr/>
      </dsp:nvSpPr>
      <dsp:spPr>
        <a:xfrm>
          <a:off x="1183144" y="927999"/>
          <a:ext cx="1124354" cy="1237332"/>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Sediments</a:t>
          </a:r>
          <a:endParaRPr lang="en-US" sz="1500" kern="1200" dirty="0"/>
        </a:p>
      </dsp:txBody>
      <dsp:txXfrm>
        <a:off x="1238030" y="982885"/>
        <a:ext cx="1014582" cy="1127560"/>
      </dsp:txXfrm>
    </dsp:sp>
    <dsp:sp modelId="{08382DAE-CF3D-430A-BA10-6BF0913E354C}">
      <dsp:nvSpPr>
        <dsp:cNvPr id="0" name=""/>
        <dsp:cNvSpPr/>
      </dsp:nvSpPr>
      <dsp:spPr>
        <a:xfrm>
          <a:off x="2363716" y="927999"/>
          <a:ext cx="1124354" cy="1237332"/>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Collected by </a:t>
          </a:r>
          <a:r>
            <a:rPr lang="en-US" sz="1500" kern="1200" dirty="0" err="1" smtClean="0"/>
            <a:t>Stormwater</a:t>
          </a:r>
          <a:r>
            <a:rPr lang="en-US" sz="1500" kern="1200" dirty="0" smtClean="0"/>
            <a:t> Grates</a:t>
          </a:r>
          <a:endParaRPr lang="en-US" sz="1500" kern="1200" dirty="0"/>
        </a:p>
      </dsp:txBody>
      <dsp:txXfrm>
        <a:off x="2418602" y="982885"/>
        <a:ext cx="1014582" cy="1127560"/>
      </dsp:txXfrm>
    </dsp:sp>
    <dsp:sp modelId="{8C05C0C9-4A59-42DE-9577-C903BD57AFD2}">
      <dsp:nvSpPr>
        <dsp:cNvPr id="0" name=""/>
        <dsp:cNvSpPr/>
      </dsp:nvSpPr>
      <dsp:spPr>
        <a:xfrm>
          <a:off x="3544289" y="927999"/>
          <a:ext cx="1124354" cy="1237332"/>
        </a:xfrm>
        <a:prstGeom prst="roundRect">
          <a:avLst/>
        </a:prstGeom>
        <a:blipFill rotWithShape="0">
          <a:blip xmlns:r="http://schemas.openxmlformats.org/officeDocument/2006/relationships" r:embed="rId1"/>
          <a:tile tx="0" ty="0" sx="100000" sy="100000" flip="none" algn="tl"/>
        </a:blipFill>
        <a:ln>
          <a:noFill/>
        </a:ln>
        <a:effectLst>
          <a:innerShdw blurRad="63500" dist="50800" dir="18900000">
            <a:prstClr val="black">
              <a:alpha val="50000"/>
            </a:prst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Clogging</a:t>
          </a:r>
          <a:endParaRPr lang="en-US" sz="1500" kern="1200" dirty="0"/>
        </a:p>
      </dsp:txBody>
      <dsp:txXfrm>
        <a:off x="3599175" y="982885"/>
        <a:ext cx="1014582" cy="1127560"/>
      </dsp:txXfrm>
    </dsp:sp>
    <dsp:sp modelId="{413D42EF-98B4-4E37-9377-B2E5FBDF0279}">
      <dsp:nvSpPr>
        <dsp:cNvPr id="0" name=""/>
        <dsp:cNvSpPr/>
      </dsp:nvSpPr>
      <dsp:spPr>
        <a:xfrm>
          <a:off x="4724861" y="927999"/>
          <a:ext cx="1124354" cy="1237332"/>
        </a:xfrm>
        <a:prstGeom prst="roundRect">
          <a:avLst/>
        </a:prstGeom>
        <a:blipFill rotWithShape="0">
          <a:blip xmlns:r="http://schemas.openxmlformats.org/officeDocument/2006/relationships" r:embed="rId1"/>
          <a:tile tx="0" ty="0" sx="100000" sy="100000" flip="none" algn="tl"/>
        </a:blipFill>
        <a:ln>
          <a:noFill/>
        </a:ln>
        <a:effectLst>
          <a:innerShdw blurRad="63500" dist="50800" dir="18900000">
            <a:prstClr val="black">
              <a:alpha val="50000"/>
            </a:prst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Reduces Durability</a:t>
          </a:r>
          <a:endParaRPr lang="en-US" sz="1500" kern="1200" dirty="0"/>
        </a:p>
      </dsp:txBody>
      <dsp:txXfrm>
        <a:off x="4779747" y="982885"/>
        <a:ext cx="1014582" cy="11275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289DF-716E-4878-9895-7B29E861FBD5}" type="datetimeFigureOut">
              <a:rPr lang="en-US" smtClean="0"/>
              <a:t>04/29/2014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7D5BC-959F-421F-9054-AB307412BD5B}" type="slidenum">
              <a:rPr lang="en-US" smtClean="0"/>
              <a:t>‹#›</a:t>
            </a:fld>
            <a:endParaRPr lang="en-US"/>
          </a:p>
        </p:txBody>
      </p:sp>
    </p:spTree>
    <p:extLst>
      <p:ext uri="{BB962C8B-B14F-4D97-AF65-F5344CB8AC3E}">
        <p14:creationId xmlns:p14="http://schemas.microsoft.com/office/powerpoint/2010/main" val="20952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HydroDesign</a:t>
            </a:r>
            <a:r>
              <a:rPr lang="en-US" baseline="0" dirty="0" smtClean="0"/>
              <a:t> Process</a:t>
            </a:r>
          </a:p>
          <a:p>
            <a:endParaRPr lang="en-US" dirty="0" smtClean="0"/>
          </a:p>
          <a:p>
            <a:r>
              <a:rPr lang="en-US" dirty="0" smtClean="0"/>
              <a:t>Representation</a:t>
            </a:r>
          </a:p>
          <a:p>
            <a:r>
              <a:rPr lang="en-US" dirty="0" smtClean="0"/>
              <a:t>Objective</a:t>
            </a:r>
          </a:p>
          <a:p>
            <a:r>
              <a:rPr lang="en-US" dirty="0" smtClean="0"/>
              <a:t>Scope</a:t>
            </a:r>
          </a:p>
          <a:p>
            <a:endParaRPr lang="en-US" dirty="0"/>
          </a:p>
        </p:txBody>
      </p:sp>
      <p:sp>
        <p:nvSpPr>
          <p:cNvPr id="4" name="Slide Number Placeholder 3"/>
          <p:cNvSpPr>
            <a:spLocks noGrp="1"/>
          </p:cNvSpPr>
          <p:nvPr>
            <p:ph type="sldNum" sz="quarter" idx="10"/>
          </p:nvPr>
        </p:nvSpPr>
        <p:spPr/>
        <p:txBody>
          <a:bodyPr/>
          <a:lstStyle/>
          <a:p>
            <a:fld id="{CFA7D5BC-959F-421F-9054-AB307412BD5B}" type="slidenum">
              <a:rPr lang="en-US" smtClean="0"/>
              <a:t>3</a:t>
            </a:fld>
            <a:endParaRPr lang="en-US"/>
          </a:p>
        </p:txBody>
      </p:sp>
    </p:spTree>
    <p:extLst>
      <p:ext uri="{BB962C8B-B14F-4D97-AF65-F5344CB8AC3E}">
        <p14:creationId xmlns:p14="http://schemas.microsoft.com/office/powerpoint/2010/main" val="100652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collected by Dr. Barrett (a professor at our university) was used to calculate a runoff coefficient for a location close to our site, yielding </a:t>
            </a:r>
            <a:r>
              <a:rPr lang="en-US" dirty="0" err="1" smtClean="0"/>
              <a:t>Rv</a:t>
            </a:r>
            <a:r>
              <a:rPr lang="en-US" dirty="0" smtClean="0"/>
              <a:t> = 0.633 (see Figure 4). We assume that this runoff coefficient is valid for our site as well, and note that the average annual rainfall for Travis County is 32 inches/year (Barrett, 2005).</a:t>
            </a:r>
          </a:p>
          <a:p>
            <a:endParaRPr lang="en-US" dirty="0"/>
          </a:p>
        </p:txBody>
      </p:sp>
      <p:sp>
        <p:nvSpPr>
          <p:cNvPr id="4" name="Slide Number Placeholder 3"/>
          <p:cNvSpPr>
            <a:spLocks noGrp="1"/>
          </p:cNvSpPr>
          <p:nvPr>
            <p:ph type="sldNum" sz="quarter" idx="10"/>
          </p:nvPr>
        </p:nvSpPr>
        <p:spPr/>
        <p:txBody>
          <a:bodyPr/>
          <a:lstStyle/>
          <a:p>
            <a:fld id="{CFA7D5BC-959F-421F-9054-AB307412BD5B}" type="slidenum">
              <a:rPr lang="en-US" smtClean="0"/>
              <a:t>9</a:t>
            </a:fld>
            <a:endParaRPr lang="en-US"/>
          </a:p>
        </p:txBody>
      </p:sp>
    </p:spTree>
    <p:extLst>
      <p:ext uri="{BB962C8B-B14F-4D97-AF65-F5344CB8AC3E}">
        <p14:creationId xmlns:p14="http://schemas.microsoft.com/office/powerpoint/2010/main" val="2822005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permeable concrete system have the potential to achieve significant reductions in the total annual discharge of the above pollutants. This will result in an improvement of the health of Waller Creek.</a:t>
            </a:r>
            <a:endParaRPr lang="en-US" dirty="0"/>
          </a:p>
        </p:txBody>
      </p:sp>
      <p:sp>
        <p:nvSpPr>
          <p:cNvPr id="4" name="Slide Number Placeholder 3"/>
          <p:cNvSpPr>
            <a:spLocks noGrp="1"/>
          </p:cNvSpPr>
          <p:nvPr>
            <p:ph type="sldNum" sz="quarter" idx="10"/>
          </p:nvPr>
        </p:nvSpPr>
        <p:spPr/>
        <p:txBody>
          <a:bodyPr/>
          <a:lstStyle/>
          <a:p>
            <a:fld id="{CFA7D5BC-959F-421F-9054-AB307412BD5B}" type="slidenum">
              <a:rPr lang="en-US" smtClean="0"/>
              <a:t>10</a:t>
            </a:fld>
            <a:endParaRPr lang="en-US"/>
          </a:p>
        </p:txBody>
      </p:sp>
    </p:spTree>
    <p:extLst>
      <p:ext uri="{BB962C8B-B14F-4D97-AF65-F5344CB8AC3E}">
        <p14:creationId xmlns:p14="http://schemas.microsoft.com/office/powerpoint/2010/main" val="21927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D5BC-959F-421F-9054-AB307412BD5B}" type="slidenum">
              <a:rPr lang="en-US" smtClean="0"/>
              <a:t>13</a:t>
            </a:fld>
            <a:endParaRPr lang="en-US"/>
          </a:p>
        </p:txBody>
      </p:sp>
    </p:spTree>
    <p:extLst>
      <p:ext uri="{BB962C8B-B14F-4D97-AF65-F5344CB8AC3E}">
        <p14:creationId xmlns:p14="http://schemas.microsoft.com/office/powerpoint/2010/main" val="4152180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923F103-BC34-4FE4-A40E-EDDEECFDA5D0}" type="datetimeFigureOut">
              <a:rPr lang="en-US" smtClean="0"/>
              <a:pPr/>
              <a:t>04/29/2014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smtClean="0"/>
              <a:t>
              </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908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69481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31293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687565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183748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20539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04/29/2014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47989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04/29/2014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4421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04/29/2014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62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04/29/2014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454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04/29/2014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001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491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04/29/2014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668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04/29/2014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3160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04/29/2014</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882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04/29/2014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567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04/29/2014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47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E451C3-0FF4-47C4-B829-773ADF60F88C}" type="datetimeFigureOut">
              <a:rPr lang="en-US" smtClean="0"/>
              <a:t>04/29/2014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520480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v/fApaL9IG4FI?version=3&amp;hl=en_US&amp;rel=0"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093"/>
          <a:stretch/>
        </p:blipFill>
        <p:spPr>
          <a:xfrm>
            <a:off x="8097078" y="3409206"/>
            <a:ext cx="4094922" cy="3448794"/>
          </a:xfrm>
          <a:prstGeom prst="rect">
            <a:avLst/>
          </a:prstGeom>
        </p:spPr>
      </p:pic>
      <p:sp>
        <p:nvSpPr>
          <p:cNvPr id="2" name="Title 1"/>
          <p:cNvSpPr>
            <a:spLocks noGrp="1"/>
          </p:cNvSpPr>
          <p:nvPr>
            <p:ph type="ctrTitle"/>
          </p:nvPr>
        </p:nvSpPr>
        <p:spPr>
          <a:xfrm>
            <a:off x="1876424" y="1122363"/>
            <a:ext cx="9562907" cy="2387600"/>
          </a:xfrm>
        </p:spPr>
        <p:txBody>
          <a:bodyPr/>
          <a:lstStyle/>
          <a:p>
            <a:r>
              <a:rPr lang="en-US" dirty="0" smtClean="0"/>
              <a:t>Permeable Concrete </a:t>
            </a:r>
            <a:br>
              <a:rPr lang="en-US" dirty="0" smtClean="0"/>
            </a:br>
            <a:r>
              <a:rPr lang="en-US" dirty="0" smtClean="0"/>
              <a:t>on the UT-Austin campus</a:t>
            </a:r>
            <a:endParaRPr lang="en-US" dirty="0"/>
          </a:p>
        </p:txBody>
      </p:sp>
      <p:sp>
        <p:nvSpPr>
          <p:cNvPr id="3" name="Subtitle 2"/>
          <p:cNvSpPr>
            <a:spLocks noGrp="1"/>
          </p:cNvSpPr>
          <p:nvPr>
            <p:ph type="subTitle" idx="1"/>
          </p:nvPr>
        </p:nvSpPr>
        <p:spPr>
          <a:xfrm>
            <a:off x="1876424" y="3703363"/>
            <a:ext cx="8791575" cy="1655762"/>
          </a:xfrm>
        </p:spPr>
        <p:txBody>
          <a:bodyPr/>
          <a:lstStyle/>
          <a:p>
            <a:pPr>
              <a:lnSpc>
                <a:spcPct val="100000"/>
              </a:lnSpc>
              <a:spcBef>
                <a:spcPts val="0"/>
              </a:spcBef>
            </a:pPr>
            <a:r>
              <a:rPr lang="en-US" dirty="0"/>
              <a:t>Albert </a:t>
            </a:r>
            <a:r>
              <a:rPr lang="en-US" dirty="0" err="1"/>
              <a:t>Bedia</a:t>
            </a:r>
            <a:endParaRPr lang="en-US" dirty="0"/>
          </a:p>
          <a:p>
            <a:pPr>
              <a:lnSpc>
                <a:spcPct val="100000"/>
              </a:lnSpc>
              <a:spcBef>
                <a:spcPts val="0"/>
              </a:spcBef>
            </a:pPr>
            <a:r>
              <a:rPr lang="en-US" dirty="0" smtClean="0"/>
              <a:t>Juan Pablo Gevaudan</a:t>
            </a:r>
          </a:p>
          <a:p>
            <a:pPr>
              <a:lnSpc>
                <a:spcPct val="100000"/>
              </a:lnSpc>
              <a:spcBef>
                <a:spcPts val="0"/>
              </a:spcBef>
            </a:pPr>
            <a:r>
              <a:rPr lang="en-US" dirty="0" smtClean="0"/>
              <a:t>Cassandra Pham</a:t>
            </a:r>
            <a:endParaRPr lang="en-US" dirty="0"/>
          </a:p>
        </p:txBody>
      </p:sp>
      <p:cxnSp>
        <p:nvCxnSpPr>
          <p:cNvPr id="4" name="Straight Connector 3"/>
          <p:cNvCxnSpPr/>
          <p:nvPr/>
        </p:nvCxnSpPr>
        <p:spPr>
          <a:xfrm flipV="1">
            <a:off x="1876424" y="3500713"/>
            <a:ext cx="7566992" cy="925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876424" y="2036347"/>
            <a:ext cx="7566992" cy="925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876424" y="3602038"/>
            <a:ext cx="7566992" cy="925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601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943" y="192642"/>
            <a:ext cx="9905998" cy="1478570"/>
          </a:xfrm>
        </p:spPr>
        <p:txBody>
          <a:bodyPr>
            <a:normAutofit fontScale="90000"/>
          </a:bodyPr>
          <a:lstStyle/>
          <a:p>
            <a:pPr algn="ctr"/>
            <a:r>
              <a:rPr lang="en-US" dirty="0"/>
              <a:t>Table </a:t>
            </a:r>
            <a:r>
              <a:rPr lang="en-US" dirty="0" smtClean="0"/>
              <a:t>of </a:t>
            </a:r>
            <a:r>
              <a:rPr lang="en-US" dirty="0"/>
              <a:t>Calculation of annual pollutant loads with and </a:t>
            </a:r>
            <a:r>
              <a:rPr lang="en-US" dirty="0" smtClean="0"/>
              <a:t>without Permeable Concrete</a:t>
            </a:r>
            <a:endParaRPr lang="en-US" dirty="0"/>
          </a:p>
        </p:txBody>
      </p:sp>
      <p:pic>
        <p:nvPicPr>
          <p:cNvPr id="4" name="Picture 3"/>
          <p:cNvPicPr>
            <a:picLocks noChangeAspect="1"/>
          </p:cNvPicPr>
          <p:nvPr/>
        </p:nvPicPr>
        <p:blipFill>
          <a:blip r:embed="rId3"/>
          <a:stretch>
            <a:fillRect/>
          </a:stretch>
        </p:blipFill>
        <p:spPr>
          <a:xfrm>
            <a:off x="381491" y="2689530"/>
            <a:ext cx="11582845" cy="2406578"/>
          </a:xfrm>
          <a:prstGeom prst="rect">
            <a:avLst/>
          </a:prstGeom>
        </p:spPr>
      </p:pic>
    </p:spTree>
    <p:extLst>
      <p:ext uri="{BB962C8B-B14F-4D97-AF65-F5344CB8AC3E}">
        <p14:creationId xmlns:p14="http://schemas.microsoft.com/office/powerpoint/2010/main" val="412672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normAutofit/>
          </a:bodyPr>
          <a:lstStyle/>
          <a:p>
            <a:pPr algn="ctr"/>
            <a:r>
              <a:rPr lang="en-US" sz="4000" dirty="0" smtClean="0"/>
              <a:t>Operation </a:t>
            </a:r>
            <a:r>
              <a:rPr lang="en-US" sz="4000" dirty="0" smtClean="0"/>
              <a:t>and Maintenance</a:t>
            </a:r>
            <a:endParaRPr lang="en-US" sz="4000" dirty="0"/>
          </a:p>
        </p:txBody>
      </p:sp>
      <p:sp>
        <p:nvSpPr>
          <p:cNvPr id="3" name="Content Placeholder 2"/>
          <p:cNvSpPr>
            <a:spLocks noGrp="1"/>
          </p:cNvSpPr>
          <p:nvPr>
            <p:ph idx="1"/>
          </p:nvPr>
        </p:nvSpPr>
        <p:spPr>
          <a:xfrm>
            <a:off x="922635" y="1215112"/>
            <a:ext cx="5423980" cy="3541714"/>
          </a:xfrm>
        </p:spPr>
        <p:txBody>
          <a:bodyPr>
            <a:normAutofit/>
          </a:bodyPr>
          <a:lstStyle/>
          <a:p>
            <a:r>
              <a:rPr lang="en-US" dirty="0" err="1" smtClean="0"/>
              <a:t>Stormwater</a:t>
            </a:r>
            <a:r>
              <a:rPr lang="en-US" dirty="0" smtClean="0"/>
              <a:t> r</a:t>
            </a:r>
            <a:r>
              <a:rPr lang="en-US" dirty="0" smtClean="0"/>
              <a:t>unoff carries particles and sediments</a:t>
            </a:r>
          </a:p>
          <a:p>
            <a:pPr lvl="1"/>
            <a:r>
              <a:rPr lang="en-US" dirty="0" smtClean="0"/>
              <a:t>Clogging occurs</a:t>
            </a:r>
          </a:p>
          <a:p>
            <a:pPr lvl="1"/>
            <a:r>
              <a:rPr lang="en-US" dirty="0" smtClean="0"/>
              <a:t>Reduces the durability of the permeable concrete</a:t>
            </a:r>
          </a:p>
          <a:p>
            <a:endParaRPr lang="en-US" dirty="0"/>
          </a:p>
        </p:txBody>
      </p:sp>
      <p:pic>
        <p:nvPicPr>
          <p:cNvPr id="5" name="Picture 4"/>
          <p:cNvPicPr>
            <a:picLocks noChangeAspect="1"/>
          </p:cNvPicPr>
          <p:nvPr/>
        </p:nvPicPr>
        <p:blipFill>
          <a:blip r:embed="rId2"/>
          <a:stretch>
            <a:fillRect/>
          </a:stretch>
        </p:blipFill>
        <p:spPr>
          <a:xfrm>
            <a:off x="6565393" y="1215112"/>
            <a:ext cx="3001253" cy="3999928"/>
          </a:xfrm>
          <a:prstGeom prst="rect">
            <a:avLst/>
          </a:prstGeom>
        </p:spPr>
      </p:pic>
      <p:pic>
        <p:nvPicPr>
          <p:cNvPr id="4" name="Picture 3"/>
          <p:cNvPicPr>
            <a:picLocks noChangeAspect="1"/>
          </p:cNvPicPr>
          <p:nvPr/>
        </p:nvPicPr>
        <p:blipFill>
          <a:blip r:embed="rId3"/>
          <a:stretch>
            <a:fillRect/>
          </a:stretch>
        </p:blipFill>
        <p:spPr>
          <a:xfrm>
            <a:off x="8066019" y="3764670"/>
            <a:ext cx="3552728" cy="2665482"/>
          </a:xfrm>
          <a:prstGeom prst="rect">
            <a:avLst/>
          </a:prstGeom>
        </p:spPr>
      </p:pic>
      <p:sp>
        <p:nvSpPr>
          <p:cNvPr id="6" name="Down Arrow 5"/>
          <p:cNvSpPr/>
          <p:nvPr/>
        </p:nvSpPr>
        <p:spPr>
          <a:xfrm rot="5756806">
            <a:off x="8514459" y="909760"/>
            <a:ext cx="520939" cy="197766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Down Arrow 6"/>
          <p:cNvSpPr/>
          <p:nvPr/>
        </p:nvSpPr>
        <p:spPr>
          <a:xfrm rot="1229640">
            <a:off x="9754868" y="2480233"/>
            <a:ext cx="498669" cy="256887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10004202" y="1726267"/>
            <a:ext cx="1614545" cy="523220"/>
          </a:xfrm>
          <a:prstGeom prst="rect">
            <a:avLst/>
          </a:prstGeom>
          <a:noFill/>
        </p:spPr>
        <p:txBody>
          <a:bodyPr wrap="none" rtlCol="0">
            <a:spAutoFit/>
          </a:bodyPr>
          <a:lstStyle/>
          <a:p>
            <a:r>
              <a:rPr lang="en-US" sz="2800" dirty="0" smtClean="0"/>
              <a:t>Sediments</a:t>
            </a:r>
            <a:endParaRPr lang="en-US" sz="2800" dirty="0"/>
          </a:p>
        </p:txBody>
      </p:sp>
      <p:graphicFrame>
        <p:nvGraphicFramePr>
          <p:cNvPr id="9" name="Diagram 8"/>
          <p:cNvGraphicFramePr/>
          <p:nvPr/>
        </p:nvGraphicFramePr>
        <p:xfrm>
          <a:off x="534864" y="3668374"/>
          <a:ext cx="5851788" cy="3093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p:cNvGraphicFramePr/>
          <p:nvPr/>
        </p:nvGraphicFramePr>
        <p:xfrm>
          <a:off x="534864" y="3668374"/>
          <a:ext cx="5851788" cy="3093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TextBox 12"/>
          <p:cNvSpPr txBox="1"/>
          <p:nvPr/>
        </p:nvSpPr>
        <p:spPr>
          <a:xfrm>
            <a:off x="733831" y="3098203"/>
            <a:ext cx="5801588" cy="923330"/>
          </a:xfrm>
          <a:prstGeom prst="rect">
            <a:avLst/>
          </a:prstGeom>
          <a:noFill/>
        </p:spPr>
        <p:txBody>
          <a:bodyPr wrap="none" rtlCol="0">
            <a:spAutoFit/>
          </a:bodyPr>
          <a:lstStyle/>
          <a:p>
            <a:pPr lvl="1"/>
            <a:endParaRPr lang="en-US" dirty="0"/>
          </a:p>
          <a:p>
            <a:r>
              <a:rPr lang="en-US" dirty="0"/>
              <a:t>As a solution </a:t>
            </a:r>
            <a:r>
              <a:rPr lang="en-US" dirty="0">
                <a:sym typeface="Wingdings" panose="05000000000000000000" pitchFamily="2" charset="2"/>
              </a:rPr>
              <a:t> Implementation of </a:t>
            </a:r>
            <a:r>
              <a:rPr lang="en-US" dirty="0" err="1">
                <a:sym typeface="Wingdings" panose="05000000000000000000" pitchFamily="2" charset="2"/>
              </a:rPr>
              <a:t>Stormwater</a:t>
            </a:r>
            <a:r>
              <a:rPr lang="en-US" dirty="0">
                <a:sym typeface="Wingdings" panose="05000000000000000000" pitchFamily="2" charset="2"/>
              </a:rPr>
              <a:t> Grate System</a:t>
            </a:r>
            <a:endParaRPr lang="en-US" dirty="0"/>
          </a:p>
          <a:p>
            <a:endParaRPr lang="en-US" dirty="0"/>
          </a:p>
        </p:txBody>
      </p:sp>
      <p:sp>
        <p:nvSpPr>
          <p:cNvPr id="14" name="Multiply 13"/>
          <p:cNvSpPr/>
          <p:nvPr/>
        </p:nvSpPr>
        <p:spPr>
          <a:xfrm>
            <a:off x="4044875" y="4482040"/>
            <a:ext cx="1163925" cy="1466000"/>
          </a:xfrm>
          <a:prstGeom prst="mathMultiply">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5233118" y="4482004"/>
            <a:ext cx="1163925" cy="1466000"/>
          </a:xfrm>
          <a:prstGeom prst="mathMultiply">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82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200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2" grpId="0">
        <p:bldAsOne/>
      </p:bldGraphic>
      <p:bldP spid="13"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043" y="-1327"/>
            <a:ext cx="9905998" cy="1478570"/>
          </a:xfrm>
        </p:spPr>
        <p:txBody>
          <a:bodyPr>
            <a:normAutofit/>
          </a:bodyPr>
          <a:lstStyle/>
          <a:p>
            <a:pPr algn="ctr"/>
            <a:r>
              <a:rPr lang="en-US" sz="4000" dirty="0" smtClean="0"/>
              <a:t>Simulation Model of Storm Water Grate</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413" y="1774669"/>
            <a:ext cx="6471098" cy="5029200"/>
          </a:xfrm>
          <a:prstGeom prst="rect">
            <a:avLst/>
          </a:prstGeom>
        </p:spPr>
      </p:pic>
      <p:sp>
        <p:nvSpPr>
          <p:cNvPr id="5" name="Right Arrow 4"/>
          <p:cNvSpPr/>
          <p:nvPr/>
        </p:nvSpPr>
        <p:spPr>
          <a:xfrm>
            <a:off x="5026019" y="4930220"/>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28754" y="4652734"/>
            <a:ext cx="1101013" cy="338554"/>
          </a:xfrm>
          <a:prstGeom prst="rect">
            <a:avLst/>
          </a:prstGeom>
          <a:noFill/>
        </p:spPr>
        <p:txBody>
          <a:bodyPr wrap="square" rtlCol="0">
            <a:spAutoFit/>
          </a:bodyPr>
          <a:lstStyle/>
          <a:p>
            <a:r>
              <a:rPr lang="en-US" sz="1600" dirty="0" smtClean="0"/>
              <a:t>Sheet Flow</a:t>
            </a:r>
            <a:endParaRPr lang="en-US" sz="1600" dirty="0"/>
          </a:p>
        </p:txBody>
      </p:sp>
      <p:cxnSp>
        <p:nvCxnSpPr>
          <p:cNvPr id="16" name="Straight Arrow Connector 15"/>
          <p:cNvCxnSpPr/>
          <p:nvPr/>
        </p:nvCxnSpPr>
        <p:spPr>
          <a:xfrm>
            <a:off x="8218311" y="2494844"/>
            <a:ext cx="1603022"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12666" y="3697110"/>
            <a:ext cx="1687690"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66006" y="4436532"/>
            <a:ext cx="2334350"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94416" y="2340955"/>
            <a:ext cx="1847628" cy="338554"/>
          </a:xfrm>
          <a:prstGeom prst="rect">
            <a:avLst/>
          </a:prstGeom>
          <a:noFill/>
        </p:spPr>
        <p:txBody>
          <a:bodyPr wrap="square" rtlCol="0">
            <a:spAutoFit/>
          </a:bodyPr>
          <a:lstStyle/>
          <a:p>
            <a:r>
              <a:rPr lang="en-US" sz="1600" dirty="0" smtClean="0"/>
              <a:t>Storm Water Grate</a:t>
            </a:r>
            <a:endParaRPr lang="en-US" sz="1600" dirty="0"/>
          </a:p>
        </p:txBody>
      </p:sp>
      <p:sp>
        <p:nvSpPr>
          <p:cNvPr id="24" name="TextBox 23"/>
          <p:cNvSpPr txBox="1"/>
          <p:nvPr/>
        </p:nvSpPr>
        <p:spPr>
          <a:xfrm>
            <a:off x="9994416" y="3543221"/>
            <a:ext cx="1847628" cy="338554"/>
          </a:xfrm>
          <a:prstGeom prst="rect">
            <a:avLst/>
          </a:prstGeom>
          <a:noFill/>
        </p:spPr>
        <p:txBody>
          <a:bodyPr wrap="square" rtlCol="0">
            <a:spAutoFit/>
          </a:bodyPr>
          <a:lstStyle/>
          <a:p>
            <a:r>
              <a:rPr lang="en-US" sz="1600" dirty="0" smtClean="0"/>
              <a:t>Permeable Concrete</a:t>
            </a:r>
            <a:endParaRPr lang="en-US" sz="1600" dirty="0"/>
          </a:p>
        </p:txBody>
      </p:sp>
      <p:sp>
        <p:nvSpPr>
          <p:cNvPr id="25" name="TextBox 24"/>
          <p:cNvSpPr txBox="1"/>
          <p:nvPr/>
        </p:nvSpPr>
        <p:spPr>
          <a:xfrm>
            <a:off x="9994416" y="4289269"/>
            <a:ext cx="1847628" cy="338554"/>
          </a:xfrm>
          <a:prstGeom prst="rect">
            <a:avLst/>
          </a:prstGeom>
          <a:noFill/>
        </p:spPr>
        <p:txBody>
          <a:bodyPr wrap="square" rtlCol="0">
            <a:spAutoFit/>
          </a:bodyPr>
          <a:lstStyle/>
          <a:p>
            <a:r>
              <a:rPr lang="en-US" sz="1600" dirty="0" smtClean="0"/>
              <a:t>Stone Reservoir</a:t>
            </a:r>
            <a:endParaRPr lang="en-US" sz="1600" dirty="0"/>
          </a:p>
        </p:txBody>
      </p:sp>
      <p:sp>
        <p:nvSpPr>
          <p:cNvPr id="3" name="TextBox 2"/>
          <p:cNvSpPr txBox="1"/>
          <p:nvPr/>
        </p:nvSpPr>
        <p:spPr>
          <a:xfrm>
            <a:off x="3090017" y="2318996"/>
            <a:ext cx="1154227" cy="369332"/>
          </a:xfrm>
          <a:prstGeom prst="rect">
            <a:avLst/>
          </a:prstGeom>
          <a:noFill/>
        </p:spPr>
        <p:txBody>
          <a:bodyPr wrap="none" rtlCol="0">
            <a:spAutoFit/>
          </a:bodyPr>
          <a:lstStyle/>
          <a:p>
            <a:r>
              <a:rPr lang="en-US" dirty="0" smtClean="0"/>
              <a:t>Front View</a:t>
            </a:r>
            <a:endParaRPr lang="en-US" dirty="0"/>
          </a:p>
        </p:txBody>
      </p:sp>
      <p:sp>
        <p:nvSpPr>
          <p:cNvPr id="7" name="TextBox 6"/>
          <p:cNvSpPr txBox="1"/>
          <p:nvPr/>
        </p:nvSpPr>
        <p:spPr>
          <a:xfrm>
            <a:off x="5365017" y="4181275"/>
            <a:ext cx="1496115" cy="369332"/>
          </a:xfrm>
          <a:prstGeom prst="rect">
            <a:avLst/>
          </a:prstGeom>
          <a:noFill/>
        </p:spPr>
        <p:txBody>
          <a:bodyPr wrap="none" rtlCol="0">
            <a:spAutoFit/>
          </a:bodyPr>
          <a:lstStyle/>
          <a:p>
            <a:r>
              <a:rPr lang="en-US" dirty="0" smtClean="0"/>
              <a:t>Isometric View</a:t>
            </a:r>
            <a:endParaRPr lang="en-US" dirty="0"/>
          </a:p>
        </p:txBody>
      </p:sp>
      <p:sp>
        <p:nvSpPr>
          <p:cNvPr id="8" name="TextBox 7"/>
          <p:cNvSpPr txBox="1"/>
          <p:nvPr/>
        </p:nvSpPr>
        <p:spPr>
          <a:xfrm>
            <a:off x="7441565" y="4864898"/>
            <a:ext cx="1028808" cy="369332"/>
          </a:xfrm>
          <a:prstGeom prst="rect">
            <a:avLst/>
          </a:prstGeom>
          <a:noFill/>
        </p:spPr>
        <p:txBody>
          <a:bodyPr wrap="none" rtlCol="0">
            <a:spAutoFit/>
          </a:bodyPr>
          <a:lstStyle/>
          <a:p>
            <a:r>
              <a:rPr lang="en-US" dirty="0" smtClean="0"/>
              <a:t>Top View</a:t>
            </a:r>
            <a:endParaRPr lang="en-US" dirty="0"/>
          </a:p>
        </p:txBody>
      </p:sp>
      <p:sp>
        <p:nvSpPr>
          <p:cNvPr id="15" name="Right Arrow 14"/>
          <p:cNvSpPr/>
          <p:nvPr/>
        </p:nvSpPr>
        <p:spPr>
          <a:xfrm>
            <a:off x="5026019" y="5669789"/>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026019" y="5829110"/>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026019" y="5150609"/>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049286" y="5490791"/>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026019" y="5315459"/>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728553" y="2560575"/>
            <a:ext cx="602428" cy="3693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457242" y="2144005"/>
            <a:ext cx="602428" cy="3693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237660" y="2231897"/>
            <a:ext cx="602428" cy="3693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41713" y="2329131"/>
            <a:ext cx="602428" cy="3693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57061" y="2436193"/>
            <a:ext cx="602428" cy="3693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2" name="Right Arrow 91"/>
          <p:cNvSpPr/>
          <p:nvPr/>
        </p:nvSpPr>
        <p:spPr>
          <a:xfrm>
            <a:off x="2795948" y="2801957"/>
            <a:ext cx="580020" cy="175332"/>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36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3000" accel="50000" decel="50000" fill="hold" grpId="0" nodeType="withEffect">
                                  <p:stCondLst>
                                    <p:cond delay="0"/>
                                  </p:stCondLst>
                                  <p:childTnLst>
                                    <p:animMotion origin="layout" path="M 2.5E-6 -2.96296E-6 L 0.0608 0.0007 " pathEditMode="relative" rAng="0" ptsTypes="AA">
                                      <p:cBhvr>
                                        <p:cTn id="6" dur="5000" fill="hold"/>
                                        <p:tgtEl>
                                          <p:spTgt spid="5"/>
                                        </p:tgtEl>
                                        <p:attrNameLst>
                                          <p:attrName>ppt_x</p:attrName>
                                          <p:attrName>ppt_y</p:attrName>
                                        </p:attrNameLst>
                                      </p:cBhvr>
                                      <p:rCtr x="3034" y="23"/>
                                    </p:animMotion>
                                  </p:childTnLst>
                                </p:cTn>
                              </p:par>
                              <p:par>
                                <p:cTn id="7" presetID="63" presetClass="path" presetSubtype="0" repeatCount="3000" accel="50000" decel="50000" fill="hold" grpId="0" nodeType="withEffect">
                                  <p:stCondLst>
                                    <p:cond delay="0"/>
                                  </p:stCondLst>
                                  <p:childTnLst>
                                    <p:animMotion origin="layout" path="M 2.5E-6 -3.33333E-6 L 0.0608 0.0007 " pathEditMode="relative" rAng="0" ptsTypes="AA">
                                      <p:cBhvr>
                                        <p:cTn id="8" dur="5000" fill="hold"/>
                                        <p:tgtEl>
                                          <p:spTgt spid="15"/>
                                        </p:tgtEl>
                                        <p:attrNameLst>
                                          <p:attrName>ppt_x</p:attrName>
                                          <p:attrName>ppt_y</p:attrName>
                                        </p:attrNameLst>
                                      </p:cBhvr>
                                      <p:rCtr x="3034" y="23"/>
                                    </p:animMotion>
                                  </p:childTnLst>
                                </p:cTn>
                              </p:par>
                              <p:par>
                                <p:cTn id="9" presetID="63" presetClass="path" presetSubtype="0" repeatCount="3000" accel="50000" decel="50000" fill="hold" grpId="0" nodeType="withEffect">
                                  <p:stCondLst>
                                    <p:cond delay="0"/>
                                  </p:stCondLst>
                                  <p:childTnLst>
                                    <p:animMotion origin="layout" path="M 2.5E-6 -1.48148E-6 L 0.0608 0.0007 " pathEditMode="relative" rAng="0" ptsTypes="AA">
                                      <p:cBhvr>
                                        <p:cTn id="10" dur="5000" fill="hold"/>
                                        <p:tgtEl>
                                          <p:spTgt spid="17"/>
                                        </p:tgtEl>
                                        <p:attrNameLst>
                                          <p:attrName>ppt_x</p:attrName>
                                          <p:attrName>ppt_y</p:attrName>
                                        </p:attrNameLst>
                                      </p:cBhvr>
                                      <p:rCtr x="3034" y="23"/>
                                    </p:animMotion>
                                  </p:childTnLst>
                                </p:cTn>
                              </p:par>
                              <p:par>
                                <p:cTn id="11" presetID="63" presetClass="path" presetSubtype="0" repeatCount="3000" accel="50000" decel="50000" fill="hold" grpId="0" nodeType="withEffect">
                                  <p:stCondLst>
                                    <p:cond delay="0"/>
                                  </p:stCondLst>
                                  <p:childTnLst>
                                    <p:animMotion origin="layout" path="M 2.5E-6 2.59259E-6 L 0.0608 0.00069 " pathEditMode="relative" rAng="0" ptsTypes="AA">
                                      <p:cBhvr>
                                        <p:cTn id="12" dur="5000" fill="hold"/>
                                        <p:tgtEl>
                                          <p:spTgt spid="20"/>
                                        </p:tgtEl>
                                        <p:attrNameLst>
                                          <p:attrName>ppt_x</p:attrName>
                                          <p:attrName>ppt_y</p:attrName>
                                        </p:attrNameLst>
                                      </p:cBhvr>
                                      <p:rCtr x="3034" y="23"/>
                                    </p:animMotion>
                                  </p:childTnLst>
                                </p:cTn>
                              </p:par>
                              <p:par>
                                <p:cTn id="13" presetID="63" presetClass="path" presetSubtype="0" repeatCount="3000" accel="50000" decel="50000" fill="hold" grpId="0" nodeType="withEffect">
                                  <p:stCondLst>
                                    <p:cond delay="0"/>
                                  </p:stCondLst>
                                  <p:childTnLst>
                                    <p:animMotion origin="layout" path="M -6.25E-7 4.07407E-6 L 0.06081 0.00069 " pathEditMode="relative" rAng="0" ptsTypes="AA">
                                      <p:cBhvr>
                                        <p:cTn id="14" dur="5000" fill="hold"/>
                                        <p:tgtEl>
                                          <p:spTgt spid="21"/>
                                        </p:tgtEl>
                                        <p:attrNameLst>
                                          <p:attrName>ppt_x</p:attrName>
                                          <p:attrName>ppt_y</p:attrName>
                                        </p:attrNameLst>
                                      </p:cBhvr>
                                      <p:rCtr x="3034" y="23"/>
                                    </p:animMotion>
                                  </p:childTnLst>
                                </p:cTn>
                              </p:par>
                              <p:par>
                                <p:cTn id="15" presetID="63" presetClass="path" presetSubtype="0" repeatCount="3000" accel="50000" decel="50000" fill="hold" grpId="0" nodeType="withEffect">
                                  <p:stCondLst>
                                    <p:cond delay="0"/>
                                  </p:stCondLst>
                                  <p:childTnLst>
                                    <p:animMotion origin="layout" path="M 2.5E-6 -1.48148E-6 L 0.0608 0.0007 " pathEditMode="relative" rAng="0" ptsTypes="AA">
                                      <p:cBhvr>
                                        <p:cTn id="16" dur="5000" fill="hold"/>
                                        <p:tgtEl>
                                          <p:spTgt spid="22"/>
                                        </p:tgtEl>
                                        <p:attrNameLst>
                                          <p:attrName>ppt_x</p:attrName>
                                          <p:attrName>ppt_y</p:attrName>
                                        </p:attrNameLst>
                                      </p:cBhvr>
                                      <p:rCtr x="3034" y="23"/>
                                    </p:animMotion>
                                  </p:childTnLst>
                                </p:cTn>
                              </p:par>
                              <p:par>
                                <p:cTn id="17" presetID="49" presetClass="path" presetSubtype="0" repeatCount="3000" accel="50000" decel="50000" fill="hold" nodeType="withEffect">
                                  <p:stCondLst>
                                    <p:cond delay="0"/>
                                  </p:stCondLst>
                                  <p:childTnLst>
                                    <p:animMotion origin="layout" path="M -1.25E-6 -1.48148E-6 L 0.07721 0.07639 " pathEditMode="relative" rAng="0" ptsTypes="AA">
                                      <p:cBhvr>
                                        <p:cTn id="18" dur="5000" fill="hold"/>
                                        <p:tgtEl>
                                          <p:spTgt spid="10"/>
                                        </p:tgtEl>
                                        <p:attrNameLst>
                                          <p:attrName>ppt_x</p:attrName>
                                          <p:attrName>ppt_y</p:attrName>
                                        </p:attrNameLst>
                                      </p:cBhvr>
                                      <p:rCtr x="3854" y="3819"/>
                                    </p:animMotion>
                                  </p:childTnLst>
                                </p:cTn>
                              </p:par>
                              <p:par>
                                <p:cTn id="19" presetID="49" presetClass="path" presetSubtype="0" repeatCount="3000" accel="50000" decel="50000" fill="hold" nodeType="withEffect">
                                  <p:stCondLst>
                                    <p:cond delay="0"/>
                                  </p:stCondLst>
                                  <p:childTnLst>
                                    <p:animMotion origin="layout" path="M 1.875E-6 4.07407E-6 L 0.08372 0.08148 " pathEditMode="relative" rAng="0" ptsTypes="AA">
                                      <p:cBhvr>
                                        <p:cTn id="20" dur="5000" fill="hold"/>
                                        <p:tgtEl>
                                          <p:spTgt spid="30"/>
                                        </p:tgtEl>
                                        <p:attrNameLst>
                                          <p:attrName>ppt_x</p:attrName>
                                          <p:attrName>ppt_y</p:attrName>
                                        </p:attrNameLst>
                                      </p:cBhvr>
                                      <p:rCtr x="4180" y="4074"/>
                                    </p:animMotion>
                                  </p:childTnLst>
                                </p:cTn>
                              </p:par>
                              <p:par>
                                <p:cTn id="21" presetID="49" presetClass="path" presetSubtype="0" repeatCount="3000" accel="50000" decel="50000" fill="hold" nodeType="withEffect">
                                  <p:stCondLst>
                                    <p:cond delay="0"/>
                                  </p:stCondLst>
                                  <p:childTnLst>
                                    <p:animMotion origin="layout" path="M -2.29167E-6 4.81481E-6 L 0.08672 0.07939 " pathEditMode="relative" rAng="0" ptsTypes="AA">
                                      <p:cBhvr>
                                        <p:cTn id="22" dur="5000" fill="hold"/>
                                        <p:tgtEl>
                                          <p:spTgt spid="29"/>
                                        </p:tgtEl>
                                        <p:attrNameLst>
                                          <p:attrName>ppt_x</p:attrName>
                                          <p:attrName>ppt_y</p:attrName>
                                        </p:attrNameLst>
                                      </p:cBhvr>
                                      <p:rCtr x="4336" y="3958"/>
                                    </p:animMotion>
                                  </p:childTnLst>
                                </p:cTn>
                              </p:par>
                              <p:par>
                                <p:cTn id="23" presetID="49" presetClass="path" presetSubtype="0" repeatCount="3000" accel="50000" decel="50000" fill="hold" nodeType="withEffect">
                                  <p:stCondLst>
                                    <p:cond delay="0"/>
                                  </p:stCondLst>
                                  <p:childTnLst>
                                    <p:animMotion origin="layout" path="M 1.875E-6 -4.81481E-6 L 0.08125 0.0794 " pathEditMode="relative" rAng="0" ptsTypes="AA">
                                      <p:cBhvr>
                                        <p:cTn id="24" dur="5000" fill="hold"/>
                                        <p:tgtEl>
                                          <p:spTgt spid="28"/>
                                        </p:tgtEl>
                                        <p:attrNameLst>
                                          <p:attrName>ppt_x</p:attrName>
                                          <p:attrName>ppt_y</p:attrName>
                                        </p:attrNameLst>
                                      </p:cBhvr>
                                      <p:rCtr x="4062" y="3958"/>
                                    </p:animMotion>
                                  </p:childTnLst>
                                </p:cTn>
                              </p:par>
                              <p:par>
                                <p:cTn id="25" presetID="49" presetClass="path" presetSubtype="0" repeatCount="3000" accel="50000" decel="50000" fill="hold" nodeType="withEffect">
                                  <p:stCondLst>
                                    <p:cond delay="0"/>
                                  </p:stCondLst>
                                  <p:childTnLst>
                                    <p:animMotion origin="layout" path="M 3.125E-6 -3.33333E-6 L 0.07994 0.08079 " pathEditMode="relative" rAng="0" ptsTypes="AA">
                                      <p:cBhvr>
                                        <p:cTn id="26" dur="5000" fill="hold"/>
                                        <p:tgtEl>
                                          <p:spTgt spid="27"/>
                                        </p:tgtEl>
                                        <p:attrNameLst>
                                          <p:attrName>ppt_x</p:attrName>
                                          <p:attrName>ppt_y</p:attrName>
                                        </p:attrNameLst>
                                      </p:cBhvr>
                                      <p:rCtr x="3997" y="4028"/>
                                    </p:animMotion>
                                  </p:childTnLst>
                                </p:cTn>
                              </p:par>
                              <p:par>
                                <p:cTn id="27" presetID="63" presetClass="path" presetSubtype="0" repeatCount="3000" accel="50000" decel="50000" fill="hold" grpId="0" nodeType="withEffect">
                                  <p:stCondLst>
                                    <p:cond delay="0"/>
                                  </p:stCondLst>
                                  <p:childTnLst>
                                    <p:animMotion origin="layout" path="M 5E-6 3.7037E-6 L 0.06016 0.00601 " pathEditMode="relative" rAng="0" ptsTypes="AA">
                                      <p:cBhvr>
                                        <p:cTn id="28" dur="5000" fill="hold"/>
                                        <p:tgtEl>
                                          <p:spTgt spid="92"/>
                                        </p:tgtEl>
                                        <p:attrNameLst>
                                          <p:attrName>ppt_x</p:attrName>
                                          <p:attrName>ppt_y</p:attrName>
                                        </p:attrNameLst>
                                      </p:cBhvr>
                                      <p:rCtr x="3008"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20" grpId="0" animBg="1"/>
      <p:bldP spid="21" grpId="0" animBg="1"/>
      <p:bldP spid="22" grpId="0" animBg="1"/>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84" y="-20770"/>
            <a:ext cx="10865056" cy="1478570"/>
          </a:xfrm>
        </p:spPr>
        <p:txBody>
          <a:bodyPr>
            <a:normAutofit/>
          </a:bodyPr>
          <a:lstStyle/>
          <a:p>
            <a:pPr algn="ctr"/>
            <a:r>
              <a:rPr lang="en-US" sz="4000" dirty="0" smtClean="0"/>
              <a:t>How Should the Study Area Be Changed?</a:t>
            </a:r>
            <a:endParaRPr lang="en-US" sz="4000" dirty="0"/>
          </a:p>
        </p:txBody>
      </p:sp>
      <p:pic>
        <p:nvPicPr>
          <p:cNvPr id="6" name="Picture 5"/>
          <p:cNvPicPr>
            <a:picLocks noChangeAspect="1"/>
          </p:cNvPicPr>
          <p:nvPr/>
        </p:nvPicPr>
        <p:blipFill>
          <a:blip r:embed="rId3"/>
          <a:stretch>
            <a:fillRect/>
          </a:stretch>
        </p:blipFill>
        <p:spPr>
          <a:xfrm>
            <a:off x="194771" y="4028814"/>
            <a:ext cx="2689500" cy="1463955"/>
          </a:xfrm>
          <a:prstGeom prst="rect">
            <a:avLst/>
          </a:prstGeom>
        </p:spPr>
      </p:pic>
      <p:grpSp>
        <p:nvGrpSpPr>
          <p:cNvPr id="3" name="Group 2"/>
          <p:cNvGrpSpPr/>
          <p:nvPr/>
        </p:nvGrpSpPr>
        <p:grpSpPr>
          <a:xfrm>
            <a:off x="194771" y="1760502"/>
            <a:ext cx="2688717" cy="1765018"/>
            <a:chOff x="1218830" y="1750117"/>
            <a:chExt cx="4324569" cy="2779181"/>
          </a:xfrm>
        </p:grpSpPr>
        <p:grpSp>
          <p:nvGrpSpPr>
            <p:cNvPr id="10" name="Group 9"/>
            <p:cNvGrpSpPr/>
            <p:nvPr/>
          </p:nvGrpSpPr>
          <p:grpSpPr>
            <a:xfrm>
              <a:off x="1218830" y="1750117"/>
              <a:ext cx="4324569" cy="2779181"/>
              <a:chOff x="1218830" y="1750117"/>
              <a:chExt cx="4324569" cy="2779180"/>
            </a:xfrm>
          </p:grpSpPr>
          <p:pic>
            <p:nvPicPr>
              <p:cNvPr id="4" name="Picture 3"/>
              <p:cNvPicPr>
                <a:picLocks noChangeAspect="1"/>
              </p:cNvPicPr>
              <p:nvPr/>
            </p:nvPicPr>
            <p:blipFill>
              <a:blip r:embed="rId4"/>
              <a:stretch>
                <a:fillRect/>
              </a:stretch>
            </p:blipFill>
            <p:spPr>
              <a:xfrm>
                <a:off x="1218830" y="1750117"/>
                <a:ext cx="4324569" cy="2779180"/>
              </a:xfrm>
              <a:prstGeom prst="rect">
                <a:avLst/>
              </a:prstGeom>
              <a:solidFill>
                <a:schemeClr val="bg1"/>
              </a:solidFill>
            </p:spPr>
          </p:pic>
          <p:sp>
            <p:nvSpPr>
              <p:cNvPr id="8" name="Trapezoid 7"/>
              <p:cNvSpPr/>
              <p:nvPr/>
            </p:nvSpPr>
            <p:spPr>
              <a:xfrm flipH="1">
                <a:off x="2936754" y="3211525"/>
                <a:ext cx="320166" cy="319733"/>
              </a:xfrm>
              <a:custGeom>
                <a:avLst/>
                <a:gdLst>
                  <a:gd name="connsiteX0" fmla="*/ 0 w 533399"/>
                  <a:gd name="connsiteY0" fmla="*/ 484315 h 484315"/>
                  <a:gd name="connsiteX1" fmla="*/ 121079 w 533399"/>
                  <a:gd name="connsiteY1" fmla="*/ 0 h 484315"/>
                  <a:gd name="connsiteX2" fmla="*/ 412320 w 533399"/>
                  <a:gd name="connsiteY2" fmla="*/ 0 h 484315"/>
                  <a:gd name="connsiteX3" fmla="*/ 533399 w 533399"/>
                  <a:gd name="connsiteY3" fmla="*/ 484315 h 484315"/>
                  <a:gd name="connsiteX4" fmla="*/ 0 w 533399"/>
                  <a:gd name="connsiteY4" fmla="*/ 484315 h 484315"/>
                  <a:gd name="connsiteX0" fmla="*/ 0 w 533399"/>
                  <a:gd name="connsiteY0" fmla="*/ 484315 h 484315"/>
                  <a:gd name="connsiteX1" fmla="*/ 121079 w 533399"/>
                  <a:gd name="connsiteY1" fmla="*/ 0 h 484315"/>
                  <a:gd name="connsiteX2" fmla="*/ 498045 w 533399"/>
                  <a:gd name="connsiteY2" fmla="*/ 66675 h 484315"/>
                  <a:gd name="connsiteX3" fmla="*/ 533399 w 533399"/>
                  <a:gd name="connsiteY3" fmla="*/ 484315 h 484315"/>
                  <a:gd name="connsiteX4" fmla="*/ 0 w 533399"/>
                  <a:gd name="connsiteY4" fmla="*/ 484315 h 484315"/>
                  <a:gd name="connsiteX0" fmla="*/ 0 w 533399"/>
                  <a:gd name="connsiteY0" fmla="*/ 523953 h 523953"/>
                  <a:gd name="connsiteX1" fmla="*/ 121079 w 533399"/>
                  <a:gd name="connsiteY1" fmla="*/ 39638 h 523953"/>
                  <a:gd name="connsiteX2" fmla="*/ 498045 w 533399"/>
                  <a:gd name="connsiteY2" fmla="*/ 0 h 523953"/>
                  <a:gd name="connsiteX3" fmla="*/ 533399 w 533399"/>
                  <a:gd name="connsiteY3" fmla="*/ 523953 h 523953"/>
                  <a:gd name="connsiteX4" fmla="*/ 0 w 533399"/>
                  <a:gd name="connsiteY4" fmla="*/ 523953 h 523953"/>
                  <a:gd name="connsiteX0" fmla="*/ 0 w 696382"/>
                  <a:gd name="connsiteY0" fmla="*/ 512140 h 523953"/>
                  <a:gd name="connsiteX1" fmla="*/ 284062 w 696382"/>
                  <a:gd name="connsiteY1" fmla="*/ 39638 h 523953"/>
                  <a:gd name="connsiteX2" fmla="*/ 661028 w 696382"/>
                  <a:gd name="connsiteY2" fmla="*/ 0 h 523953"/>
                  <a:gd name="connsiteX3" fmla="*/ 696382 w 696382"/>
                  <a:gd name="connsiteY3" fmla="*/ 523953 h 523953"/>
                  <a:gd name="connsiteX4" fmla="*/ 0 w 696382"/>
                  <a:gd name="connsiteY4" fmla="*/ 512140 h 523953"/>
                  <a:gd name="connsiteX0" fmla="*/ 0 w 661027"/>
                  <a:gd name="connsiteY0" fmla="*/ 512140 h 535766"/>
                  <a:gd name="connsiteX1" fmla="*/ 284062 w 661027"/>
                  <a:gd name="connsiteY1" fmla="*/ 39638 h 535766"/>
                  <a:gd name="connsiteX2" fmla="*/ 661028 w 661027"/>
                  <a:gd name="connsiteY2" fmla="*/ 0 h 535766"/>
                  <a:gd name="connsiteX3" fmla="*/ 607482 w 661027"/>
                  <a:gd name="connsiteY3" fmla="*/ 535766 h 535766"/>
                  <a:gd name="connsiteX4" fmla="*/ 0 w 661027"/>
                  <a:gd name="connsiteY4" fmla="*/ 512140 h 535766"/>
                  <a:gd name="connsiteX0" fmla="*/ 0 w 661029"/>
                  <a:gd name="connsiteY0" fmla="*/ 531565 h 555191"/>
                  <a:gd name="connsiteX1" fmla="*/ 254429 w 661029"/>
                  <a:gd name="connsiteY1" fmla="*/ 0 h 555191"/>
                  <a:gd name="connsiteX2" fmla="*/ 661028 w 661029"/>
                  <a:gd name="connsiteY2" fmla="*/ 19425 h 555191"/>
                  <a:gd name="connsiteX3" fmla="*/ 607482 w 661029"/>
                  <a:gd name="connsiteY3" fmla="*/ 555191 h 555191"/>
                  <a:gd name="connsiteX4" fmla="*/ 0 w 661029"/>
                  <a:gd name="connsiteY4" fmla="*/ 531565 h 555191"/>
                  <a:gd name="connsiteX0" fmla="*/ 0 w 607482"/>
                  <a:gd name="connsiteY0" fmla="*/ 531565 h 555191"/>
                  <a:gd name="connsiteX1" fmla="*/ 254429 w 607482"/>
                  <a:gd name="connsiteY1" fmla="*/ 0 h 555191"/>
                  <a:gd name="connsiteX2" fmla="*/ 572128 w 607482"/>
                  <a:gd name="connsiteY2" fmla="*/ 31237 h 555191"/>
                  <a:gd name="connsiteX3" fmla="*/ 607482 w 607482"/>
                  <a:gd name="connsiteY3" fmla="*/ 555191 h 555191"/>
                  <a:gd name="connsiteX4" fmla="*/ 0 w 607482"/>
                  <a:gd name="connsiteY4" fmla="*/ 531565 h 555191"/>
                  <a:gd name="connsiteX0" fmla="*/ 0 w 726015"/>
                  <a:gd name="connsiteY0" fmla="*/ 531565 h 531566"/>
                  <a:gd name="connsiteX1" fmla="*/ 254429 w 726015"/>
                  <a:gd name="connsiteY1" fmla="*/ 0 h 531566"/>
                  <a:gd name="connsiteX2" fmla="*/ 572128 w 726015"/>
                  <a:gd name="connsiteY2" fmla="*/ 31237 h 531566"/>
                  <a:gd name="connsiteX3" fmla="*/ 726015 w 726015"/>
                  <a:gd name="connsiteY3" fmla="*/ 531566 h 531566"/>
                  <a:gd name="connsiteX4" fmla="*/ 0 w 726015"/>
                  <a:gd name="connsiteY4" fmla="*/ 531565 h 531566"/>
                  <a:gd name="connsiteX0" fmla="*/ 0 w 651932"/>
                  <a:gd name="connsiteY0" fmla="*/ 531565 h 543379"/>
                  <a:gd name="connsiteX1" fmla="*/ 254429 w 651932"/>
                  <a:gd name="connsiteY1" fmla="*/ 0 h 543379"/>
                  <a:gd name="connsiteX2" fmla="*/ 572128 w 651932"/>
                  <a:gd name="connsiteY2" fmla="*/ 31237 h 543379"/>
                  <a:gd name="connsiteX3" fmla="*/ 651932 w 651932"/>
                  <a:gd name="connsiteY3" fmla="*/ 543379 h 543379"/>
                  <a:gd name="connsiteX4" fmla="*/ 0 w 651932"/>
                  <a:gd name="connsiteY4" fmla="*/ 531565 h 543379"/>
                  <a:gd name="connsiteX0" fmla="*/ 0 w 651932"/>
                  <a:gd name="connsiteY0" fmla="*/ 535765 h 547579"/>
                  <a:gd name="connsiteX1" fmla="*/ 254429 w 651932"/>
                  <a:gd name="connsiteY1" fmla="*/ 4200 h 547579"/>
                  <a:gd name="connsiteX2" fmla="*/ 601761 w 651932"/>
                  <a:gd name="connsiteY2" fmla="*/ 0 h 547579"/>
                  <a:gd name="connsiteX3" fmla="*/ 651932 w 651932"/>
                  <a:gd name="connsiteY3" fmla="*/ 547579 h 547579"/>
                  <a:gd name="connsiteX4" fmla="*/ 0 w 651932"/>
                  <a:gd name="connsiteY4" fmla="*/ 535765 h 547579"/>
                  <a:gd name="connsiteX0" fmla="*/ 0 w 750336"/>
                  <a:gd name="connsiteY0" fmla="*/ 535765 h 804335"/>
                  <a:gd name="connsiteX1" fmla="*/ 254429 w 750336"/>
                  <a:gd name="connsiteY1" fmla="*/ 4200 h 804335"/>
                  <a:gd name="connsiteX2" fmla="*/ 601761 w 750336"/>
                  <a:gd name="connsiteY2" fmla="*/ 0 h 804335"/>
                  <a:gd name="connsiteX3" fmla="*/ 750336 w 750336"/>
                  <a:gd name="connsiteY3" fmla="*/ 804335 h 804335"/>
                  <a:gd name="connsiteX4" fmla="*/ 0 w 750336"/>
                  <a:gd name="connsiteY4" fmla="*/ 535765 h 804335"/>
                  <a:gd name="connsiteX0" fmla="*/ 0 w 830848"/>
                  <a:gd name="connsiteY0" fmla="*/ 792521 h 804335"/>
                  <a:gd name="connsiteX1" fmla="*/ 334941 w 830848"/>
                  <a:gd name="connsiteY1" fmla="*/ 4200 h 804335"/>
                  <a:gd name="connsiteX2" fmla="*/ 682273 w 830848"/>
                  <a:gd name="connsiteY2" fmla="*/ 0 h 804335"/>
                  <a:gd name="connsiteX3" fmla="*/ 830848 w 830848"/>
                  <a:gd name="connsiteY3" fmla="*/ 804335 h 804335"/>
                  <a:gd name="connsiteX4" fmla="*/ 0 w 830848"/>
                  <a:gd name="connsiteY4" fmla="*/ 792521 h 804335"/>
                  <a:gd name="connsiteX0" fmla="*/ 0 w 830848"/>
                  <a:gd name="connsiteY0" fmla="*/ 835314 h 847128"/>
                  <a:gd name="connsiteX1" fmla="*/ 334941 w 830848"/>
                  <a:gd name="connsiteY1" fmla="*/ 46993 h 847128"/>
                  <a:gd name="connsiteX2" fmla="*/ 682273 w 830848"/>
                  <a:gd name="connsiteY2" fmla="*/ 0 h 847128"/>
                  <a:gd name="connsiteX3" fmla="*/ 830848 w 830848"/>
                  <a:gd name="connsiteY3" fmla="*/ 847128 h 847128"/>
                  <a:gd name="connsiteX4" fmla="*/ 0 w 830848"/>
                  <a:gd name="connsiteY4" fmla="*/ 835314 h 847128"/>
                  <a:gd name="connsiteX0" fmla="*/ 0 w 830848"/>
                  <a:gd name="connsiteY0" fmla="*/ 852510 h 864324"/>
                  <a:gd name="connsiteX1" fmla="*/ 352831 w 830848"/>
                  <a:gd name="connsiteY1" fmla="*/ 0 h 864324"/>
                  <a:gd name="connsiteX2" fmla="*/ 682273 w 830848"/>
                  <a:gd name="connsiteY2" fmla="*/ 17196 h 864324"/>
                  <a:gd name="connsiteX3" fmla="*/ 830848 w 830848"/>
                  <a:gd name="connsiteY3" fmla="*/ 864324 h 864324"/>
                  <a:gd name="connsiteX4" fmla="*/ 0 w 830848"/>
                  <a:gd name="connsiteY4" fmla="*/ 852510 h 864324"/>
                  <a:gd name="connsiteX0" fmla="*/ 0 w 830848"/>
                  <a:gd name="connsiteY0" fmla="*/ 852510 h 864324"/>
                  <a:gd name="connsiteX1" fmla="*/ 352831 w 830848"/>
                  <a:gd name="connsiteY1" fmla="*/ 0 h 864324"/>
                  <a:gd name="connsiteX2" fmla="*/ 682273 w 830848"/>
                  <a:gd name="connsiteY2" fmla="*/ 17196 h 864324"/>
                  <a:gd name="connsiteX3" fmla="*/ 735238 w 830848"/>
                  <a:gd name="connsiteY3" fmla="*/ 351480 h 864324"/>
                  <a:gd name="connsiteX4" fmla="*/ 830848 w 830848"/>
                  <a:gd name="connsiteY4" fmla="*/ 864324 h 864324"/>
                  <a:gd name="connsiteX5" fmla="*/ 0 w 830848"/>
                  <a:gd name="connsiteY5" fmla="*/ 852510 h 864324"/>
                  <a:gd name="connsiteX0" fmla="*/ 0 w 830848"/>
                  <a:gd name="connsiteY0" fmla="*/ 852510 h 864324"/>
                  <a:gd name="connsiteX1" fmla="*/ 352831 w 830848"/>
                  <a:gd name="connsiteY1" fmla="*/ 0 h 864324"/>
                  <a:gd name="connsiteX2" fmla="*/ 682273 w 830848"/>
                  <a:gd name="connsiteY2" fmla="*/ 17196 h 864324"/>
                  <a:gd name="connsiteX3" fmla="*/ 708400 w 830848"/>
                  <a:gd name="connsiteY3" fmla="*/ 280159 h 864324"/>
                  <a:gd name="connsiteX4" fmla="*/ 830848 w 830848"/>
                  <a:gd name="connsiteY4" fmla="*/ 864324 h 864324"/>
                  <a:gd name="connsiteX5" fmla="*/ 0 w 830848"/>
                  <a:gd name="connsiteY5" fmla="*/ 852510 h 864324"/>
                  <a:gd name="connsiteX0" fmla="*/ 0 w 830848"/>
                  <a:gd name="connsiteY0" fmla="*/ 852510 h 864324"/>
                  <a:gd name="connsiteX1" fmla="*/ 352831 w 830848"/>
                  <a:gd name="connsiteY1" fmla="*/ 0 h 864324"/>
                  <a:gd name="connsiteX2" fmla="*/ 682273 w 830848"/>
                  <a:gd name="connsiteY2" fmla="*/ 17196 h 864324"/>
                  <a:gd name="connsiteX3" fmla="*/ 708400 w 830848"/>
                  <a:gd name="connsiteY3" fmla="*/ 144649 h 864324"/>
                  <a:gd name="connsiteX4" fmla="*/ 708400 w 830848"/>
                  <a:gd name="connsiteY4" fmla="*/ 280159 h 864324"/>
                  <a:gd name="connsiteX5" fmla="*/ 830848 w 830848"/>
                  <a:gd name="connsiteY5" fmla="*/ 864324 h 864324"/>
                  <a:gd name="connsiteX6" fmla="*/ 0 w 830848"/>
                  <a:gd name="connsiteY6" fmla="*/ 852510 h 864324"/>
                  <a:gd name="connsiteX0" fmla="*/ 0 w 949939"/>
                  <a:gd name="connsiteY0" fmla="*/ 852510 h 864324"/>
                  <a:gd name="connsiteX1" fmla="*/ 352831 w 949939"/>
                  <a:gd name="connsiteY1" fmla="*/ 0 h 864324"/>
                  <a:gd name="connsiteX2" fmla="*/ 682273 w 949939"/>
                  <a:gd name="connsiteY2" fmla="*/ 17196 h 864324"/>
                  <a:gd name="connsiteX3" fmla="*/ 949939 w 949939"/>
                  <a:gd name="connsiteY3" fmla="*/ 265895 h 864324"/>
                  <a:gd name="connsiteX4" fmla="*/ 708400 w 949939"/>
                  <a:gd name="connsiteY4" fmla="*/ 280159 h 864324"/>
                  <a:gd name="connsiteX5" fmla="*/ 830848 w 949939"/>
                  <a:gd name="connsiteY5" fmla="*/ 864324 h 864324"/>
                  <a:gd name="connsiteX6" fmla="*/ 0 w 949939"/>
                  <a:gd name="connsiteY6" fmla="*/ 852510 h 864324"/>
                  <a:gd name="connsiteX0" fmla="*/ 0 w 949939"/>
                  <a:gd name="connsiteY0" fmla="*/ 852510 h 864324"/>
                  <a:gd name="connsiteX1" fmla="*/ 352831 w 949939"/>
                  <a:gd name="connsiteY1" fmla="*/ 0 h 864324"/>
                  <a:gd name="connsiteX2" fmla="*/ 789624 w 949939"/>
                  <a:gd name="connsiteY2" fmla="*/ 10064 h 864324"/>
                  <a:gd name="connsiteX3" fmla="*/ 949939 w 949939"/>
                  <a:gd name="connsiteY3" fmla="*/ 265895 h 864324"/>
                  <a:gd name="connsiteX4" fmla="*/ 708400 w 949939"/>
                  <a:gd name="connsiteY4" fmla="*/ 280159 h 864324"/>
                  <a:gd name="connsiteX5" fmla="*/ 830848 w 949939"/>
                  <a:gd name="connsiteY5" fmla="*/ 864324 h 864324"/>
                  <a:gd name="connsiteX6" fmla="*/ 0 w 949939"/>
                  <a:gd name="connsiteY6" fmla="*/ 852510 h 864324"/>
                  <a:gd name="connsiteX0" fmla="*/ 0 w 949939"/>
                  <a:gd name="connsiteY0" fmla="*/ 842446 h 854260"/>
                  <a:gd name="connsiteX1" fmla="*/ 469127 w 949939"/>
                  <a:gd name="connsiteY1" fmla="*/ 18465 h 854260"/>
                  <a:gd name="connsiteX2" fmla="*/ 789624 w 949939"/>
                  <a:gd name="connsiteY2" fmla="*/ 0 h 854260"/>
                  <a:gd name="connsiteX3" fmla="*/ 949939 w 949939"/>
                  <a:gd name="connsiteY3" fmla="*/ 255831 h 854260"/>
                  <a:gd name="connsiteX4" fmla="*/ 708400 w 949939"/>
                  <a:gd name="connsiteY4" fmla="*/ 270095 h 854260"/>
                  <a:gd name="connsiteX5" fmla="*/ 830848 w 949939"/>
                  <a:gd name="connsiteY5" fmla="*/ 854260 h 854260"/>
                  <a:gd name="connsiteX6" fmla="*/ 0 w 949939"/>
                  <a:gd name="connsiteY6" fmla="*/ 842446 h 854260"/>
                  <a:gd name="connsiteX0" fmla="*/ 0 w 949939"/>
                  <a:gd name="connsiteY0" fmla="*/ 883044 h 894858"/>
                  <a:gd name="connsiteX1" fmla="*/ 565436 w 949939"/>
                  <a:gd name="connsiteY1" fmla="*/ 0 h 894858"/>
                  <a:gd name="connsiteX2" fmla="*/ 789624 w 949939"/>
                  <a:gd name="connsiteY2" fmla="*/ 40598 h 894858"/>
                  <a:gd name="connsiteX3" fmla="*/ 949939 w 949939"/>
                  <a:gd name="connsiteY3" fmla="*/ 296429 h 894858"/>
                  <a:gd name="connsiteX4" fmla="*/ 708400 w 949939"/>
                  <a:gd name="connsiteY4" fmla="*/ 310693 h 894858"/>
                  <a:gd name="connsiteX5" fmla="*/ 830848 w 949939"/>
                  <a:gd name="connsiteY5" fmla="*/ 894858 h 894858"/>
                  <a:gd name="connsiteX6" fmla="*/ 0 w 949939"/>
                  <a:gd name="connsiteY6" fmla="*/ 883044 h 894858"/>
                  <a:gd name="connsiteX0" fmla="*/ 0 w 949939"/>
                  <a:gd name="connsiteY0" fmla="*/ 883044 h 894858"/>
                  <a:gd name="connsiteX1" fmla="*/ 565436 w 949939"/>
                  <a:gd name="connsiteY1" fmla="*/ 0 h 894858"/>
                  <a:gd name="connsiteX2" fmla="*/ 759991 w 949939"/>
                  <a:gd name="connsiteY2" fmla="*/ 2207 h 894858"/>
                  <a:gd name="connsiteX3" fmla="*/ 949939 w 949939"/>
                  <a:gd name="connsiteY3" fmla="*/ 296429 h 894858"/>
                  <a:gd name="connsiteX4" fmla="*/ 708400 w 949939"/>
                  <a:gd name="connsiteY4" fmla="*/ 310693 h 894858"/>
                  <a:gd name="connsiteX5" fmla="*/ 830848 w 949939"/>
                  <a:gd name="connsiteY5" fmla="*/ 894858 h 894858"/>
                  <a:gd name="connsiteX6" fmla="*/ 0 w 949939"/>
                  <a:gd name="connsiteY6" fmla="*/ 883044 h 894858"/>
                  <a:gd name="connsiteX0" fmla="*/ 0 w 949939"/>
                  <a:gd name="connsiteY0" fmla="*/ 897811 h 909625"/>
                  <a:gd name="connsiteX1" fmla="*/ 576548 w 949939"/>
                  <a:gd name="connsiteY1" fmla="*/ 0 h 909625"/>
                  <a:gd name="connsiteX2" fmla="*/ 759991 w 949939"/>
                  <a:gd name="connsiteY2" fmla="*/ 16974 h 909625"/>
                  <a:gd name="connsiteX3" fmla="*/ 949939 w 949939"/>
                  <a:gd name="connsiteY3" fmla="*/ 311196 h 909625"/>
                  <a:gd name="connsiteX4" fmla="*/ 708400 w 949939"/>
                  <a:gd name="connsiteY4" fmla="*/ 325460 h 909625"/>
                  <a:gd name="connsiteX5" fmla="*/ 830848 w 949939"/>
                  <a:gd name="connsiteY5" fmla="*/ 909625 h 909625"/>
                  <a:gd name="connsiteX6" fmla="*/ 0 w 949939"/>
                  <a:gd name="connsiteY6" fmla="*/ 897811 h 909625"/>
                  <a:gd name="connsiteX0" fmla="*/ 0 w 949939"/>
                  <a:gd name="connsiteY0" fmla="*/ 910369 h 922183"/>
                  <a:gd name="connsiteX1" fmla="*/ 576548 w 949939"/>
                  <a:gd name="connsiteY1" fmla="*/ 12558 h 922183"/>
                  <a:gd name="connsiteX2" fmla="*/ 759991 w 949939"/>
                  <a:gd name="connsiteY2" fmla="*/ 0 h 922183"/>
                  <a:gd name="connsiteX3" fmla="*/ 949939 w 949939"/>
                  <a:gd name="connsiteY3" fmla="*/ 323754 h 922183"/>
                  <a:gd name="connsiteX4" fmla="*/ 708400 w 949939"/>
                  <a:gd name="connsiteY4" fmla="*/ 338018 h 922183"/>
                  <a:gd name="connsiteX5" fmla="*/ 830848 w 949939"/>
                  <a:gd name="connsiteY5" fmla="*/ 922183 h 922183"/>
                  <a:gd name="connsiteX6" fmla="*/ 0 w 949939"/>
                  <a:gd name="connsiteY6" fmla="*/ 910369 h 922183"/>
                  <a:gd name="connsiteX0" fmla="*/ 0 w 931419"/>
                  <a:gd name="connsiteY0" fmla="*/ 910369 h 922183"/>
                  <a:gd name="connsiteX1" fmla="*/ 576548 w 931419"/>
                  <a:gd name="connsiteY1" fmla="*/ 12558 h 922183"/>
                  <a:gd name="connsiteX2" fmla="*/ 759991 w 931419"/>
                  <a:gd name="connsiteY2" fmla="*/ 0 h 922183"/>
                  <a:gd name="connsiteX3" fmla="*/ 931419 w 931419"/>
                  <a:gd name="connsiteY3" fmla="*/ 300129 h 922183"/>
                  <a:gd name="connsiteX4" fmla="*/ 708400 w 931419"/>
                  <a:gd name="connsiteY4" fmla="*/ 338018 h 922183"/>
                  <a:gd name="connsiteX5" fmla="*/ 830848 w 931419"/>
                  <a:gd name="connsiteY5" fmla="*/ 922183 h 922183"/>
                  <a:gd name="connsiteX6" fmla="*/ 0 w 931419"/>
                  <a:gd name="connsiteY6" fmla="*/ 910369 h 922183"/>
                  <a:gd name="connsiteX0" fmla="*/ 0 w 931419"/>
                  <a:gd name="connsiteY0" fmla="*/ 910369 h 922183"/>
                  <a:gd name="connsiteX1" fmla="*/ 576548 w 931419"/>
                  <a:gd name="connsiteY1" fmla="*/ 12558 h 922183"/>
                  <a:gd name="connsiteX2" fmla="*/ 759991 w 931419"/>
                  <a:gd name="connsiteY2" fmla="*/ 0 h 922183"/>
                  <a:gd name="connsiteX3" fmla="*/ 931419 w 931419"/>
                  <a:gd name="connsiteY3" fmla="*/ 300129 h 922183"/>
                  <a:gd name="connsiteX4" fmla="*/ 634317 w 931419"/>
                  <a:gd name="connsiteY4" fmla="*/ 352785 h 922183"/>
                  <a:gd name="connsiteX5" fmla="*/ 830848 w 931419"/>
                  <a:gd name="connsiteY5" fmla="*/ 922183 h 922183"/>
                  <a:gd name="connsiteX6" fmla="*/ 0 w 931419"/>
                  <a:gd name="connsiteY6" fmla="*/ 910369 h 922183"/>
                  <a:gd name="connsiteX0" fmla="*/ 0 w 931419"/>
                  <a:gd name="connsiteY0" fmla="*/ 910369 h 910369"/>
                  <a:gd name="connsiteX1" fmla="*/ 576548 w 931419"/>
                  <a:gd name="connsiteY1" fmla="*/ 12558 h 910369"/>
                  <a:gd name="connsiteX2" fmla="*/ 759991 w 931419"/>
                  <a:gd name="connsiteY2" fmla="*/ 0 h 910369"/>
                  <a:gd name="connsiteX3" fmla="*/ 931419 w 931419"/>
                  <a:gd name="connsiteY3" fmla="*/ 300129 h 910369"/>
                  <a:gd name="connsiteX4" fmla="*/ 634317 w 931419"/>
                  <a:gd name="connsiteY4" fmla="*/ 352785 h 910369"/>
                  <a:gd name="connsiteX5" fmla="*/ 645641 w 931419"/>
                  <a:gd name="connsiteY5" fmla="*/ 869026 h 910369"/>
                  <a:gd name="connsiteX6" fmla="*/ 0 w 931419"/>
                  <a:gd name="connsiteY6" fmla="*/ 910369 h 910369"/>
                  <a:gd name="connsiteX0" fmla="*/ 0 w 931419"/>
                  <a:gd name="connsiteY0" fmla="*/ 910369 h 910369"/>
                  <a:gd name="connsiteX1" fmla="*/ 576548 w 931419"/>
                  <a:gd name="connsiteY1" fmla="*/ 12558 h 910369"/>
                  <a:gd name="connsiteX2" fmla="*/ 759991 w 931419"/>
                  <a:gd name="connsiteY2" fmla="*/ 0 h 910369"/>
                  <a:gd name="connsiteX3" fmla="*/ 931419 w 931419"/>
                  <a:gd name="connsiteY3" fmla="*/ 300129 h 910369"/>
                  <a:gd name="connsiteX4" fmla="*/ 634317 w 931419"/>
                  <a:gd name="connsiteY4" fmla="*/ 352785 h 910369"/>
                  <a:gd name="connsiteX5" fmla="*/ 641936 w 931419"/>
                  <a:gd name="connsiteY5" fmla="*/ 352225 h 910369"/>
                  <a:gd name="connsiteX6" fmla="*/ 0 w 931419"/>
                  <a:gd name="connsiteY6" fmla="*/ 910369 h 910369"/>
                  <a:gd name="connsiteX0" fmla="*/ 0 w 575821"/>
                  <a:gd name="connsiteY0" fmla="*/ 411288 h 411288"/>
                  <a:gd name="connsiteX1" fmla="*/ 220950 w 575821"/>
                  <a:gd name="connsiteY1" fmla="*/ 12558 h 411288"/>
                  <a:gd name="connsiteX2" fmla="*/ 404393 w 575821"/>
                  <a:gd name="connsiteY2" fmla="*/ 0 h 411288"/>
                  <a:gd name="connsiteX3" fmla="*/ 575821 w 575821"/>
                  <a:gd name="connsiteY3" fmla="*/ 300129 h 411288"/>
                  <a:gd name="connsiteX4" fmla="*/ 278719 w 575821"/>
                  <a:gd name="connsiteY4" fmla="*/ 352785 h 411288"/>
                  <a:gd name="connsiteX5" fmla="*/ 286338 w 575821"/>
                  <a:gd name="connsiteY5" fmla="*/ 352225 h 411288"/>
                  <a:gd name="connsiteX6" fmla="*/ 0 w 575821"/>
                  <a:gd name="connsiteY6" fmla="*/ 411288 h 411288"/>
                  <a:gd name="connsiteX0" fmla="*/ 0 w 575821"/>
                  <a:gd name="connsiteY0" fmla="*/ 411288 h 411288"/>
                  <a:gd name="connsiteX1" fmla="*/ 228358 w 575821"/>
                  <a:gd name="connsiteY1" fmla="*/ 18465 h 411288"/>
                  <a:gd name="connsiteX2" fmla="*/ 404393 w 575821"/>
                  <a:gd name="connsiteY2" fmla="*/ 0 h 411288"/>
                  <a:gd name="connsiteX3" fmla="*/ 575821 w 575821"/>
                  <a:gd name="connsiteY3" fmla="*/ 300129 h 411288"/>
                  <a:gd name="connsiteX4" fmla="*/ 278719 w 575821"/>
                  <a:gd name="connsiteY4" fmla="*/ 352785 h 411288"/>
                  <a:gd name="connsiteX5" fmla="*/ 286338 w 575821"/>
                  <a:gd name="connsiteY5" fmla="*/ 352225 h 411288"/>
                  <a:gd name="connsiteX6" fmla="*/ 0 w 575821"/>
                  <a:gd name="connsiteY6" fmla="*/ 411288 h 411288"/>
                  <a:gd name="connsiteX0" fmla="*/ 0 w 575821"/>
                  <a:gd name="connsiteY0" fmla="*/ 405381 h 405381"/>
                  <a:gd name="connsiteX1" fmla="*/ 228358 w 575821"/>
                  <a:gd name="connsiteY1" fmla="*/ 12558 h 405381"/>
                  <a:gd name="connsiteX2" fmla="*/ 404393 w 575821"/>
                  <a:gd name="connsiteY2" fmla="*/ 0 h 405381"/>
                  <a:gd name="connsiteX3" fmla="*/ 575821 w 575821"/>
                  <a:gd name="connsiteY3" fmla="*/ 294222 h 405381"/>
                  <a:gd name="connsiteX4" fmla="*/ 278719 w 575821"/>
                  <a:gd name="connsiteY4" fmla="*/ 346878 h 405381"/>
                  <a:gd name="connsiteX5" fmla="*/ 286338 w 575821"/>
                  <a:gd name="connsiteY5" fmla="*/ 346318 h 405381"/>
                  <a:gd name="connsiteX6" fmla="*/ 0 w 575821"/>
                  <a:gd name="connsiteY6" fmla="*/ 405381 h 405381"/>
                  <a:gd name="connsiteX0" fmla="*/ 0 w 575821"/>
                  <a:gd name="connsiteY0" fmla="*/ 405381 h 405381"/>
                  <a:gd name="connsiteX1" fmla="*/ 239469 w 575821"/>
                  <a:gd name="connsiteY1" fmla="*/ 3698 h 405381"/>
                  <a:gd name="connsiteX2" fmla="*/ 404393 w 575821"/>
                  <a:gd name="connsiteY2" fmla="*/ 0 h 405381"/>
                  <a:gd name="connsiteX3" fmla="*/ 575821 w 575821"/>
                  <a:gd name="connsiteY3" fmla="*/ 294222 h 405381"/>
                  <a:gd name="connsiteX4" fmla="*/ 278719 w 575821"/>
                  <a:gd name="connsiteY4" fmla="*/ 346878 h 405381"/>
                  <a:gd name="connsiteX5" fmla="*/ 286338 w 575821"/>
                  <a:gd name="connsiteY5" fmla="*/ 346318 h 405381"/>
                  <a:gd name="connsiteX6" fmla="*/ 0 w 575821"/>
                  <a:gd name="connsiteY6" fmla="*/ 405381 h 405381"/>
                  <a:gd name="connsiteX0" fmla="*/ 0 w 494329"/>
                  <a:gd name="connsiteY0" fmla="*/ 396521 h 396521"/>
                  <a:gd name="connsiteX1" fmla="*/ 157977 w 494329"/>
                  <a:gd name="connsiteY1" fmla="*/ 3698 h 396521"/>
                  <a:gd name="connsiteX2" fmla="*/ 322901 w 494329"/>
                  <a:gd name="connsiteY2" fmla="*/ 0 h 396521"/>
                  <a:gd name="connsiteX3" fmla="*/ 494329 w 494329"/>
                  <a:gd name="connsiteY3" fmla="*/ 294222 h 396521"/>
                  <a:gd name="connsiteX4" fmla="*/ 197227 w 494329"/>
                  <a:gd name="connsiteY4" fmla="*/ 346878 h 396521"/>
                  <a:gd name="connsiteX5" fmla="*/ 204846 w 494329"/>
                  <a:gd name="connsiteY5" fmla="*/ 346318 h 396521"/>
                  <a:gd name="connsiteX6" fmla="*/ 0 w 494329"/>
                  <a:gd name="connsiteY6" fmla="*/ 396521 h 396521"/>
                  <a:gd name="connsiteX0" fmla="*/ 0 w 494329"/>
                  <a:gd name="connsiteY0" fmla="*/ 396521 h 396521"/>
                  <a:gd name="connsiteX1" fmla="*/ 157977 w 494329"/>
                  <a:gd name="connsiteY1" fmla="*/ 3698 h 396521"/>
                  <a:gd name="connsiteX2" fmla="*/ 322901 w 494329"/>
                  <a:gd name="connsiteY2" fmla="*/ 0 h 396521"/>
                  <a:gd name="connsiteX3" fmla="*/ 494329 w 494329"/>
                  <a:gd name="connsiteY3" fmla="*/ 294222 h 396521"/>
                  <a:gd name="connsiteX4" fmla="*/ 197227 w 494329"/>
                  <a:gd name="connsiteY4" fmla="*/ 346878 h 396521"/>
                  <a:gd name="connsiteX5" fmla="*/ 293745 w 494329"/>
                  <a:gd name="connsiteY5" fmla="*/ 361083 h 396521"/>
                  <a:gd name="connsiteX6" fmla="*/ 0 w 494329"/>
                  <a:gd name="connsiteY6" fmla="*/ 396521 h 396521"/>
                  <a:gd name="connsiteX0" fmla="*/ 0 w 494329"/>
                  <a:gd name="connsiteY0" fmla="*/ 396521 h 396521"/>
                  <a:gd name="connsiteX1" fmla="*/ 157977 w 494329"/>
                  <a:gd name="connsiteY1" fmla="*/ 3698 h 396521"/>
                  <a:gd name="connsiteX2" fmla="*/ 322901 w 494329"/>
                  <a:gd name="connsiteY2" fmla="*/ 0 h 396521"/>
                  <a:gd name="connsiteX3" fmla="*/ 494329 w 494329"/>
                  <a:gd name="connsiteY3" fmla="*/ 294222 h 396521"/>
                  <a:gd name="connsiteX4" fmla="*/ 319463 w 494329"/>
                  <a:gd name="connsiteY4" fmla="*/ 355737 h 396521"/>
                  <a:gd name="connsiteX5" fmla="*/ 293745 w 494329"/>
                  <a:gd name="connsiteY5" fmla="*/ 361083 h 396521"/>
                  <a:gd name="connsiteX6" fmla="*/ 0 w 494329"/>
                  <a:gd name="connsiteY6" fmla="*/ 396521 h 396521"/>
                  <a:gd name="connsiteX0" fmla="*/ 0 w 498034"/>
                  <a:gd name="connsiteY0" fmla="*/ 396521 h 396521"/>
                  <a:gd name="connsiteX1" fmla="*/ 157977 w 498034"/>
                  <a:gd name="connsiteY1" fmla="*/ 3698 h 396521"/>
                  <a:gd name="connsiteX2" fmla="*/ 322901 w 498034"/>
                  <a:gd name="connsiteY2" fmla="*/ 0 h 396521"/>
                  <a:gd name="connsiteX3" fmla="*/ 498034 w 498034"/>
                  <a:gd name="connsiteY3" fmla="*/ 303082 h 396521"/>
                  <a:gd name="connsiteX4" fmla="*/ 319463 w 498034"/>
                  <a:gd name="connsiteY4" fmla="*/ 355737 h 396521"/>
                  <a:gd name="connsiteX5" fmla="*/ 293745 w 498034"/>
                  <a:gd name="connsiteY5" fmla="*/ 361083 h 396521"/>
                  <a:gd name="connsiteX6" fmla="*/ 0 w 498034"/>
                  <a:gd name="connsiteY6" fmla="*/ 396521 h 396521"/>
                  <a:gd name="connsiteX0" fmla="*/ 0 w 498034"/>
                  <a:gd name="connsiteY0" fmla="*/ 396521 h 396521"/>
                  <a:gd name="connsiteX1" fmla="*/ 157977 w 498034"/>
                  <a:gd name="connsiteY1" fmla="*/ 3698 h 396521"/>
                  <a:gd name="connsiteX2" fmla="*/ 322901 w 498034"/>
                  <a:gd name="connsiteY2" fmla="*/ 0 h 396521"/>
                  <a:gd name="connsiteX3" fmla="*/ 498034 w 498034"/>
                  <a:gd name="connsiteY3" fmla="*/ 303082 h 396521"/>
                  <a:gd name="connsiteX4" fmla="*/ 319463 w 498034"/>
                  <a:gd name="connsiteY4" fmla="*/ 349831 h 396521"/>
                  <a:gd name="connsiteX5" fmla="*/ 293745 w 498034"/>
                  <a:gd name="connsiteY5" fmla="*/ 361083 h 396521"/>
                  <a:gd name="connsiteX6" fmla="*/ 0 w 498034"/>
                  <a:gd name="connsiteY6" fmla="*/ 396521 h 396521"/>
                  <a:gd name="connsiteX0" fmla="*/ 0 w 498034"/>
                  <a:gd name="connsiteY0" fmla="*/ 396521 h 396521"/>
                  <a:gd name="connsiteX1" fmla="*/ 157977 w 498034"/>
                  <a:gd name="connsiteY1" fmla="*/ 3698 h 396521"/>
                  <a:gd name="connsiteX2" fmla="*/ 322901 w 498034"/>
                  <a:gd name="connsiteY2" fmla="*/ 0 h 396521"/>
                  <a:gd name="connsiteX3" fmla="*/ 498034 w 498034"/>
                  <a:gd name="connsiteY3" fmla="*/ 303082 h 396521"/>
                  <a:gd name="connsiteX4" fmla="*/ 319463 w 498034"/>
                  <a:gd name="connsiteY4" fmla="*/ 349831 h 396521"/>
                  <a:gd name="connsiteX5" fmla="*/ 293745 w 498034"/>
                  <a:gd name="connsiteY5" fmla="*/ 352224 h 396521"/>
                  <a:gd name="connsiteX6" fmla="*/ 0 w 498034"/>
                  <a:gd name="connsiteY6" fmla="*/ 396521 h 39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34" h="396521">
                    <a:moveTo>
                      <a:pt x="0" y="396521"/>
                    </a:moveTo>
                    <a:lnTo>
                      <a:pt x="157977" y="3698"/>
                    </a:lnTo>
                    <a:lnTo>
                      <a:pt x="322901" y="0"/>
                    </a:lnTo>
                    <a:lnTo>
                      <a:pt x="498034" y="303082"/>
                    </a:lnTo>
                    <a:lnTo>
                      <a:pt x="319463" y="349831"/>
                    </a:lnTo>
                    <a:lnTo>
                      <a:pt x="293745" y="352224"/>
                    </a:lnTo>
                    <a:lnTo>
                      <a:pt x="0" y="396521"/>
                    </a:lnTo>
                    <a:close/>
                  </a:path>
                </a:pathLst>
              </a:custGeom>
              <a:solidFill>
                <a:schemeClr val="accent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138488" y="3214655"/>
              <a:ext cx="109538" cy="311976"/>
            </a:xfrm>
            <a:custGeom>
              <a:avLst/>
              <a:gdLst>
                <a:gd name="connsiteX0" fmla="*/ 0 w 57150"/>
                <a:gd name="connsiteY0" fmla="*/ 0 h 323883"/>
                <a:gd name="connsiteX1" fmla="*/ 57150 w 57150"/>
                <a:gd name="connsiteY1" fmla="*/ 0 h 323883"/>
                <a:gd name="connsiteX2" fmla="*/ 57150 w 57150"/>
                <a:gd name="connsiteY2" fmla="*/ 323883 h 323883"/>
                <a:gd name="connsiteX3" fmla="*/ 0 w 57150"/>
                <a:gd name="connsiteY3" fmla="*/ 323883 h 323883"/>
                <a:gd name="connsiteX4" fmla="*/ 0 w 57150"/>
                <a:gd name="connsiteY4" fmla="*/ 0 h 323883"/>
                <a:gd name="connsiteX0" fmla="*/ 0 w 100013"/>
                <a:gd name="connsiteY0" fmla="*/ 0 h 323883"/>
                <a:gd name="connsiteX1" fmla="*/ 57150 w 100013"/>
                <a:gd name="connsiteY1" fmla="*/ 0 h 323883"/>
                <a:gd name="connsiteX2" fmla="*/ 100013 w 100013"/>
                <a:gd name="connsiteY2" fmla="*/ 302451 h 323883"/>
                <a:gd name="connsiteX3" fmla="*/ 0 w 100013"/>
                <a:gd name="connsiteY3" fmla="*/ 323883 h 323883"/>
                <a:gd name="connsiteX4" fmla="*/ 0 w 100013"/>
                <a:gd name="connsiteY4" fmla="*/ 0 h 323883"/>
                <a:gd name="connsiteX0" fmla="*/ 0 w 100013"/>
                <a:gd name="connsiteY0" fmla="*/ 9525 h 333408"/>
                <a:gd name="connsiteX1" fmla="*/ 16669 w 100013"/>
                <a:gd name="connsiteY1" fmla="*/ 0 h 333408"/>
                <a:gd name="connsiteX2" fmla="*/ 100013 w 100013"/>
                <a:gd name="connsiteY2" fmla="*/ 311976 h 333408"/>
                <a:gd name="connsiteX3" fmla="*/ 0 w 100013"/>
                <a:gd name="connsiteY3" fmla="*/ 333408 h 333408"/>
                <a:gd name="connsiteX4" fmla="*/ 0 w 100013"/>
                <a:gd name="connsiteY4" fmla="*/ 9525 h 333408"/>
                <a:gd name="connsiteX0" fmla="*/ 0 w 100013"/>
                <a:gd name="connsiteY0" fmla="*/ 9525 h 311976"/>
                <a:gd name="connsiteX1" fmla="*/ 16669 w 100013"/>
                <a:gd name="connsiteY1" fmla="*/ 0 h 311976"/>
                <a:gd name="connsiteX2" fmla="*/ 100013 w 100013"/>
                <a:gd name="connsiteY2" fmla="*/ 311976 h 311976"/>
                <a:gd name="connsiteX3" fmla="*/ 42862 w 100013"/>
                <a:gd name="connsiteY3" fmla="*/ 302452 h 311976"/>
                <a:gd name="connsiteX4" fmla="*/ 0 w 100013"/>
                <a:gd name="connsiteY4" fmla="*/ 9525 h 311976"/>
                <a:gd name="connsiteX0" fmla="*/ 0 w 109538"/>
                <a:gd name="connsiteY0" fmla="*/ 2381 h 311976"/>
                <a:gd name="connsiteX1" fmla="*/ 26194 w 109538"/>
                <a:gd name="connsiteY1" fmla="*/ 0 h 311976"/>
                <a:gd name="connsiteX2" fmla="*/ 109538 w 109538"/>
                <a:gd name="connsiteY2" fmla="*/ 311976 h 311976"/>
                <a:gd name="connsiteX3" fmla="*/ 52387 w 109538"/>
                <a:gd name="connsiteY3" fmla="*/ 302452 h 311976"/>
                <a:gd name="connsiteX4" fmla="*/ 0 w 109538"/>
                <a:gd name="connsiteY4" fmla="*/ 2381 h 31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311976">
                  <a:moveTo>
                    <a:pt x="0" y="2381"/>
                  </a:moveTo>
                  <a:lnTo>
                    <a:pt x="26194" y="0"/>
                  </a:lnTo>
                  <a:lnTo>
                    <a:pt x="109538" y="311976"/>
                  </a:lnTo>
                  <a:lnTo>
                    <a:pt x="52387" y="302452"/>
                  </a:lnTo>
                  <a:lnTo>
                    <a:pt x="0" y="2381"/>
                  </a:lnTo>
                  <a:close/>
                </a:path>
              </a:pathLst>
            </a:custGeom>
            <a:gradFill flip="none" rotWithShape="1">
              <a:gsLst>
                <a:gs pos="87617">
                  <a:srgbClr val="82B436"/>
                </a:gs>
                <a:gs pos="95575">
                  <a:schemeClr val="accent1">
                    <a:shade val="67500"/>
                    <a:satMod val="115000"/>
                  </a:schemeClr>
                </a:gs>
                <a:gs pos="14159">
                  <a:schemeClr val="accent1">
                    <a:shade val="30000"/>
                    <a:satMod val="115000"/>
                  </a:schemeClr>
                </a:gs>
                <a:gs pos="48668">
                  <a:srgbClr val="597C23"/>
                </a:gs>
                <a:gs pos="68000">
                  <a:schemeClr val="accent1">
                    <a:shade val="3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3031331" y="3214654"/>
              <a:ext cx="145257" cy="24288"/>
            </a:xfrm>
            <a:custGeom>
              <a:avLst/>
              <a:gdLst>
                <a:gd name="connsiteX0" fmla="*/ 0 w 88107"/>
                <a:gd name="connsiteY0" fmla="*/ 45719 h 45719"/>
                <a:gd name="connsiteX1" fmla="*/ 11430 w 88107"/>
                <a:gd name="connsiteY1" fmla="*/ 0 h 45719"/>
                <a:gd name="connsiteX2" fmla="*/ 76677 w 88107"/>
                <a:gd name="connsiteY2" fmla="*/ 0 h 45719"/>
                <a:gd name="connsiteX3" fmla="*/ 88107 w 88107"/>
                <a:gd name="connsiteY3" fmla="*/ 45719 h 45719"/>
                <a:gd name="connsiteX4" fmla="*/ 0 w 88107"/>
                <a:gd name="connsiteY4" fmla="*/ 45719 h 45719"/>
                <a:gd name="connsiteX0" fmla="*/ 0 w 111919"/>
                <a:gd name="connsiteY0" fmla="*/ 45719 h 45719"/>
                <a:gd name="connsiteX1" fmla="*/ 11430 w 111919"/>
                <a:gd name="connsiteY1" fmla="*/ 0 h 45719"/>
                <a:gd name="connsiteX2" fmla="*/ 76677 w 111919"/>
                <a:gd name="connsiteY2" fmla="*/ 0 h 45719"/>
                <a:gd name="connsiteX3" fmla="*/ 111919 w 111919"/>
                <a:gd name="connsiteY3" fmla="*/ 21906 h 45719"/>
                <a:gd name="connsiteX4" fmla="*/ 0 w 111919"/>
                <a:gd name="connsiteY4" fmla="*/ 45719 h 45719"/>
                <a:gd name="connsiteX0" fmla="*/ 0 w 130969"/>
                <a:gd name="connsiteY0" fmla="*/ 19525 h 21906"/>
                <a:gd name="connsiteX1" fmla="*/ 30480 w 130969"/>
                <a:gd name="connsiteY1" fmla="*/ 0 h 21906"/>
                <a:gd name="connsiteX2" fmla="*/ 95727 w 130969"/>
                <a:gd name="connsiteY2" fmla="*/ 0 h 21906"/>
                <a:gd name="connsiteX3" fmla="*/ 130969 w 130969"/>
                <a:gd name="connsiteY3" fmla="*/ 21906 h 21906"/>
                <a:gd name="connsiteX4" fmla="*/ 0 w 130969"/>
                <a:gd name="connsiteY4" fmla="*/ 19525 h 21906"/>
                <a:gd name="connsiteX0" fmla="*/ 0 w 130969"/>
                <a:gd name="connsiteY0" fmla="*/ 29050 h 31431"/>
                <a:gd name="connsiteX1" fmla="*/ 30480 w 130969"/>
                <a:gd name="connsiteY1" fmla="*/ 9525 h 31431"/>
                <a:gd name="connsiteX2" fmla="*/ 124302 w 130969"/>
                <a:gd name="connsiteY2" fmla="*/ 0 h 31431"/>
                <a:gd name="connsiteX3" fmla="*/ 130969 w 130969"/>
                <a:gd name="connsiteY3" fmla="*/ 31431 h 31431"/>
                <a:gd name="connsiteX4" fmla="*/ 0 w 130969"/>
                <a:gd name="connsiteY4" fmla="*/ 29050 h 31431"/>
                <a:gd name="connsiteX0" fmla="*/ 0 w 130969"/>
                <a:gd name="connsiteY0" fmla="*/ 29050 h 31431"/>
                <a:gd name="connsiteX1" fmla="*/ 6668 w 130969"/>
                <a:gd name="connsiteY1" fmla="*/ 0 h 31431"/>
                <a:gd name="connsiteX2" fmla="*/ 124302 w 130969"/>
                <a:gd name="connsiteY2" fmla="*/ 0 h 31431"/>
                <a:gd name="connsiteX3" fmla="*/ 130969 w 130969"/>
                <a:gd name="connsiteY3" fmla="*/ 31431 h 31431"/>
                <a:gd name="connsiteX4" fmla="*/ 0 w 130969"/>
                <a:gd name="connsiteY4" fmla="*/ 29050 h 31431"/>
                <a:gd name="connsiteX0" fmla="*/ 0 w 130969"/>
                <a:gd name="connsiteY0" fmla="*/ 24287 h 31431"/>
                <a:gd name="connsiteX1" fmla="*/ 6668 w 130969"/>
                <a:gd name="connsiteY1" fmla="*/ 0 h 31431"/>
                <a:gd name="connsiteX2" fmla="*/ 124302 w 130969"/>
                <a:gd name="connsiteY2" fmla="*/ 0 h 31431"/>
                <a:gd name="connsiteX3" fmla="*/ 130969 w 130969"/>
                <a:gd name="connsiteY3" fmla="*/ 31431 h 31431"/>
                <a:gd name="connsiteX4" fmla="*/ 0 w 130969"/>
                <a:gd name="connsiteY4" fmla="*/ 24287 h 31431"/>
                <a:gd name="connsiteX0" fmla="*/ 0 w 145257"/>
                <a:gd name="connsiteY0" fmla="*/ 24287 h 31431"/>
                <a:gd name="connsiteX1" fmla="*/ 6668 w 145257"/>
                <a:gd name="connsiteY1" fmla="*/ 0 h 31431"/>
                <a:gd name="connsiteX2" fmla="*/ 124302 w 145257"/>
                <a:gd name="connsiteY2" fmla="*/ 0 h 31431"/>
                <a:gd name="connsiteX3" fmla="*/ 145257 w 145257"/>
                <a:gd name="connsiteY3" fmla="*/ 31431 h 31431"/>
                <a:gd name="connsiteX4" fmla="*/ 0 w 145257"/>
                <a:gd name="connsiteY4" fmla="*/ 24287 h 31431"/>
                <a:gd name="connsiteX0" fmla="*/ 0 w 145257"/>
                <a:gd name="connsiteY0" fmla="*/ 24287 h 31431"/>
                <a:gd name="connsiteX1" fmla="*/ 6668 w 145257"/>
                <a:gd name="connsiteY1" fmla="*/ 0 h 31431"/>
                <a:gd name="connsiteX2" fmla="*/ 136209 w 145257"/>
                <a:gd name="connsiteY2" fmla="*/ 2381 h 31431"/>
                <a:gd name="connsiteX3" fmla="*/ 145257 w 145257"/>
                <a:gd name="connsiteY3" fmla="*/ 31431 h 31431"/>
                <a:gd name="connsiteX4" fmla="*/ 0 w 145257"/>
                <a:gd name="connsiteY4" fmla="*/ 24287 h 31431"/>
                <a:gd name="connsiteX0" fmla="*/ 0 w 145257"/>
                <a:gd name="connsiteY0" fmla="*/ 24287 h 24288"/>
                <a:gd name="connsiteX1" fmla="*/ 6668 w 145257"/>
                <a:gd name="connsiteY1" fmla="*/ 0 h 24288"/>
                <a:gd name="connsiteX2" fmla="*/ 136209 w 145257"/>
                <a:gd name="connsiteY2" fmla="*/ 2381 h 24288"/>
                <a:gd name="connsiteX3" fmla="*/ 145257 w 145257"/>
                <a:gd name="connsiteY3" fmla="*/ 24288 h 24288"/>
                <a:gd name="connsiteX4" fmla="*/ 0 w 145257"/>
                <a:gd name="connsiteY4" fmla="*/ 24287 h 2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7" h="24288">
                  <a:moveTo>
                    <a:pt x="0" y="24287"/>
                  </a:moveTo>
                  <a:lnTo>
                    <a:pt x="6668" y="0"/>
                  </a:lnTo>
                  <a:lnTo>
                    <a:pt x="136209" y="2381"/>
                  </a:lnTo>
                  <a:lnTo>
                    <a:pt x="145257" y="24288"/>
                  </a:lnTo>
                  <a:lnTo>
                    <a:pt x="0" y="24287"/>
                  </a:lnTo>
                  <a:close/>
                </a:path>
              </a:pathLst>
            </a:custGeom>
            <a:gradFill flip="none" rotWithShape="1">
              <a:gsLst>
                <a:gs pos="87617">
                  <a:srgbClr val="82B436"/>
                </a:gs>
                <a:gs pos="95575">
                  <a:schemeClr val="accent1">
                    <a:shade val="67500"/>
                    <a:satMod val="115000"/>
                  </a:schemeClr>
                </a:gs>
                <a:gs pos="14159">
                  <a:schemeClr val="accent1">
                    <a:shade val="30000"/>
                    <a:satMod val="115000"/>
                  </a:schemeClr>
                </a:gs>
                <a:gs pos="48668">
                  <a:srgbClr val="597C23"/>
                </a:gs>
                <a:gs pos="68000">
                  <a:schemeClr val="accent1">
                    <a:shade val="3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5"/>
          <a:stretch>
            <a:fillRect/>
          </a:stretch>
        </p:blipFill>
        <p:spPr>
          <a:xfrm>
            <a:off x="3270636" y="934721"/>
            <a:ext cx="8718163" cy="5584208"/>
          </a:xfrm>
          <a:prstGeom prst="rect">
            <a:avLst/>
          </a:prstGeom>
        </p:spPr>
      </p:pic>
      <p:sp>
        <p:nvSpPr>
          <p:cNvPr id="9" name="Trapezoid 7"/>
          <p:cNvSpPr/>
          <p:nvPr/>
        </p:nvSpPr>
        <p:spPr>
          <a:xfrm flipH="1">
            <a:off x="6759215" y="3380497"/>
            <a:ext cx="3120454" cy="2688623"/>
          </a:xfrm>
          <a:custGeom>
            <a:avLst/>
            <a:gdLst>
              <a:gd name="connsiteX0" fmla="*/ 0 w 533399"/>
              <a:gd name="connsiteY0" fmla="*/ 484315 h 484315"/>
              <a:gd name="connsiteX1" fmla="*/ 121079 w 533399"/>
              <a:gd name="connsiteY1" fmla="*/ 0 h 484315"/>
              <a:gd name="connsiteX2" fmla="*/ 412320 w 533399"/>
              <a:gd name="connsiteY2" fmla="*/ 0 h 484315"/>
              <a:gd name="connsiteX3" fmla="*/ 533399 w 533399"/>
              <a:gd name="connsiteY3" fmla="*/ 484315 h 484315"/>
              <a:gd name="connsiteX4" fmla="*/ 0 w 533399"/>
              <a:gd name="connsiteY4" fmla="*/ 484315 h 484315"/>
              <a:gd name="connsiteX0" fmla="*/ 0 w 533399"/>
              <a:gd name="connsiteY0" fmla="*/ 484315 h 484315"/>
              <a:gd name="connsiteX1" fmla="*/ 121079 w 533399"/>
              <a:gd name="connsiteY1" fmla="*/ 0 h 484315"/>
              <a:gd name="connsiteX2" fmla="*/ 498045 w 533399"/>
              <a:gd name="connsiteY2" fmla="*/ 66675 h 484315"/>
              <a:gd name="connsiteX3" fmla="*/ 533399 w 533399"/>
              <a:gd name="connsiteY3" fmla="*/ 484315 h 484315"/>
              <a:gd name="connsiteX4" fmla="*/ 0 w 533399"/>
              <a:gd name="connsiteY4" fmla="*/ 484315 h 484315"/>
              <a:gd name="connsiteX0" fmla="*/ 0 w 533399"/>
              <a:gd name="connsiteY0" fmla="*/ 523953 h 523953"/>
              <a:gd name="connsiteX1" fmla="*/ 121079 w 533399"/>
              <a:gd name="connsiteY1" fmla="*/ 39638 h 523953"/>
              <a:gd name="connsiteX2" fmla="*/ 498045 w 533399"/>
              <a:gd name="connsiteY2" fmla="*/ 0 h 523953"/>
              <a:gd name="connsiteX3" fmla="*/ 533399 w 533399"/>
              <a:gd name="connsiteY3" fmla="*/ 523953 h 523953"/>
              <a:gd name="connsiteX4" fmla="*/ 0 w 533399"/>
              <a:gd name="connsiteY4" fmla="*/ 523953 h 523953"/>
              <a:gd name="connsiteX0" fmla="*/ 0 w 696382"/>
              <a:gd name="connsiteY0" fmla="*/ 512140 h 523953"/>
              <a:gd name="connsiteX1" fmla="*/ 284062 w 696382"/>
              <a:gd name="connsiteY1" fmla="*/ 39638 h 523953"/>
              <a:gd name="connsiteX2" fmla="*/ 661028 w 696382"/>
              <a:gd name="connsiteY2" fmla="*/ 0 h 523953"/>
              <a:gd name="connsiteX3" fmla="*/ 696382 w 696382"/>
              <a:gd name="connsiteY3" fmla="*/ 523953 h 523953"/>
              <a:gd name="connsiteX4" fmla="*/ 0 w 696382"/>
              <a:gd name="connsiteY4" fmla="*/ 512140 h 523953"/>
              <a:gd name="connsiteX0" fmla="*/ 0 w 661027"/>
              <a:gd name="connsiteY0" fmla="*/ 512140 h 535766"/>
              <a:gd name="connsiteX1" fmla="*/ 284062 w 661027"/>
              <a:gd name="connsiteY1" fmla="*/ 39638 h 535766"/>
              <a:gd name="connsiteX2" fmla="*/ 661028 w 661027"/>
              <a:gd name="connsiteY2" fmla="*/ 0 h 535766"/>
              <a:gd name="connsiteX3" fmla="*/ 607482 w 661027"/>
              <a:gd name="connsiteY3" fmla="*/ 535766 h 535766"/>
              <a:gd name="connsiteX4" fmla="*/ 0 w 661027"/>
              <a:gd name="connsiteY4" fmla="*/ 512140 h 535766"/>
              <a:gd name="connsiteX0" fmla="*/ 0 w 661029"/>
              <a:gd name="connsiteY0" fmla="*/ 531565 h 555191"/>
              <a:gd name="connsiteX1" fmla="*/ 254429 w 661029"/>
              <a:gd name="connsiteY1" fmla="*/ 0 h 555191"/>
              <a:gd name="connsiteX2" fmla="*/ 661028 w 661029"/>
              <a:gd name="connsiteY2" fmla="*/ 19425 h 555191"/>
              <a:gd name="connsiteX3" fmla="*/ 607482 w 661029"/>
              <a:gd name="connsiteY3" fmla="*/ 555191 h 555191"/>
              <a:gd name="connsiteX4" fmla="*/ 0 w 661029"/>
              <a:gd name="connsiteY4" fmla="*/ 531565 h 555191"/>
              <a:gd name="connsiteX0" fmla="*/ 0 w 607482"/>
              <a:gd name="connsiteY0" fmla="*/ 531565 h 555191"/>
              <a:gd name="connsiteX1" fmla="*/ 254429 w 607482"/>
              <a:gd name="connsiteY1" fmla="*/ 0 h 555191"/>
              <a:gd name="connsiteX2" fmla="*/ 572128 w 607482"/>
              <a:gd name="connsiteY2" fmla="*/ 31237 h 555191"/>
              <a:gd name="connsiteX3" fmla="*/ 607482 w 607482"/>
              <a:gd name="connsiteY3" fmla="*/ 555191 h 555191"/>
              <a:gd name="connsiteX4" fmla="*/ 0 w 607482"/>
              <a:gd name="connsiteY4" fmla="*/ 531565 h 555191"/>
              <a:gd name="connsiteX0" fmla="*/ 0 w 726015"/>
              <a:gd name="connsiteY0" fmla="*/ 531565 h 531566"/>
              <a:gd name="connsiteX1" fmla="*/ 254429 w 726015"/>
              <a:gd name="connsiteY1" fmla="*/ 0 h 531566"/>
              <a:gd name="connsiteX2" fmla="*/ 572128 w 726015"/>
              <a:gd name="connsiteY2" fmla="*/ 31237 h 531566"/>
              <a:gd name="connsiteX3" fmla="*/ 726015 w 726015"/>
              <a:gd name="connsiteY3" fmla="*/ 531566 h 531566"/>
              <a:gd name="connsiteX4" fmla="*/ 0 w 726015"/>
              <a:gd name="connsiteY4" fmla="*/ 531565 h 531566"/>
              <a:gd name="connsiteX0" fmla="*/ 0 w 651932"/>
              <a:gd name="connsiteY0" fmla="*/ 531565 h 543379"/>
              <a:gd name="connsiteX1" fmla="*/ 254429 w 651932"/>
              <a:gd name="connsiteY1" fmla="*/ 0 h 543379"/>
              <a:gd name="connsiteX2" fmla="*/ 572128 w 651932"/>
              <a:gd name="connsiteY2" fmla="*/ 31237 h 543379"/>
              <a:gd name="connsiteX3" fmla="*/ 651932 w 651932"/>
              <a:gd name="connsiteY3" fmla="*/ 543379 h 543379"/>
              <a:gd name="connsiteX4" fmla="*/ 0 w 651932"/>
              <a:gd name="connsiteY4" fmla="*/ 531565 h 543379"/>
              <a:gd name="connsiteX0" fmla="*/ 0 w 651932"/>
              <a:gd name="connsiteY0" fmla="*/ 535765 h 547579"/>
              <a:gd name="connsiteX1" fmla="*/ 254429 w 651932"/>
              <a:gd name="connsiteY1" fmla="*/ 4200 h 547579"/>
              <a:gd name="connsiteX2" fmla="*/ 601761 w 651932"/>
              <a:gd name="connsiteY2" fmla="*/ 0 h 547579"/>
              <a:gd name="connsiteX3" fmla="*/ 651932 w 651932"/>
              <a:gd name="connsiteY3" fmla="*/ 547579 h 547579"/>
              <a:gd name="connsiteX4" fmla="*/ 0 w 651932"/>
              <a:gd name="connsiteY4" fmla="*/ 535765 h 547579"/>
              <a:gd name="connsiteX0" fmla="*/ 0 w 651932"/>
              <a:gd name="connsiteY0" fmla="*/ 1216694 h 1228508"/>
              <a:gd name="connsiteX1" fmla="*/ 476678 w 651932"/>
              <a:gd name="connsiteY1" fmla="*/ 0 h 1228508"/>
              <a:gd name="connsiteX2" fmla="*/ 601761 w 651932"/>
              <a:gd name="connsiteY2" fmla="*/ 680929 h 1228508"/>
              <a:gd name="connsiteX3" fmla="*/ 651932 w 651932"/>
              <a:gd name="connsiteY3" fmla="*/ 1228508 h 1228508"/>
              <a:gd name="connsiteX4" fmla="*/ 0 w 651932"/>
              <a:gd name="connsiteY4" fmla="*/ 1216694 h 1228508"/>
              <a:gd name="connsiteX0" fmla="*/ 0 w 690660"/>
              <a:gd name="connsiteY0" fmla="*/ 1232707 h 1244521"/>
              <a:gd name="connsiteX1" fmla="*/ 476678 w 690660"/>
              <a:gd name="connsiteY1" fmla="*/ 16013 h 1244521"/>
              <a:gd name="connsiteX2" fmla="*/ 690660 w 690660"/>
              <a:gd name="connsiteY2" fmla="*/ 0 h 1244521"/>
              <a:gd name="connsiteX3" fmla="*/ 651932 w 690660"/>
              <a:gd name="connsiteY3" fmla="*/ 1244521 h 1244521"/>
              <a:gd name="connsiteX4" fmla="*/ 0 w 690660"/>
              <a:gd name="connsiteY4" fmla="*/ 1232707 h 1244521"/>
              <a:gd name="connsiteX0" fmla="*/ 0 w 1051979"/>
              <a:gd name="connsiteY0" fmla="*/ 1232707 h 1232707"/>
              <a:gd name="connsiteX1" fmla="*/ 476678 w 1051979"/>
              <a:gd name="connsiteY1" fmla="*/ 16013 h 1232707"/>
              <a:gd name="connsiteX2" fmla="*/ 690660 w 1051979"/>
              <a:gd name="connsiteY2" fmla="*/ 0 h 1232707"/>
              <a:gd name="connsiteX3" fmla="*/ 1051979 w 1051979"/>
              <a:gd name="connsiteY3" fmla="*/ 1161833 h 1232707"/>
              <a:gd name="connsiteX4" fmla="*/ 0 w 1051979"/>
              <a:gd name="connsiteY4" fmla="*/ 1232707 h 1232707"/>
              <a:gd name="connsiteX0" fmla="*/ 0 w 1185328"/>
              <a:gd name="connsiteY0" fmla="*/ 1315395 h 1315395"/>
              <a:gd name="connsiteX1" fmla="*/ 610027 w 1185328"/>
              <a:gd name="connsiteY1" fmla="*/ 16013 h 1315395"/>
              <a:gd name="connsiteX2" fmla="*/ 824009 w 1185328"/>
              <a:gd name="connsiteY2" fmla="*/ 0 h 1315395"/>
              <a:gd name="connsiteX3" fmla="*/ 1185328 w 1185328"/>
              <a:gd name="connsiteY3" fmla="*/ 1161833 h 1315395"/>
              <a:gd name="connsiteX4" fmla="*/ 0 w 1185328"/>
              <a:gd name="connsiteY4" fmla="*/ 1315395 h 1315395"/>
              <a:gd name="connsiteX0" fmla="*/ 0 w 1096429"/>
              <a:gd name="connsiteY0" fmla="*/ 1315395 h 1315395"/>
              <a:gd name="connsiteX1" fmla="*/ 610027 w 1096429"/>
              <a:gd name="connsiteY1" fmla="*/ 16013 h 1315395"/>
              <a:gd name="connsiteX2" fmla="*/ 824009 w 1096429"/>
              <a:gd name="connsiteY2" fmla="*/ 0 h 1315395"/>
              <a:gd name="connsiteX3" fmla="*/ 1096429 w 1096429"/>
              <a:gd name="connsiteY3" fmla="*/ 878331 h 1315395"/>
              <a:gd name="connsiteX4" fmla="*/ 0 w 1096429"/>
              <a:gd name="connsiteY4" fmla="*/ 1315395 h 1315395"/>
              <a:gd name="connsiteX0" fmla="*/ 0 w 1259411"/>
              <a:gd name="connsiteY0" fmla="*/ 1315395 h 1350834"/>
              <a:gd name="connsiteX1" fmla="*/ 610027 w 1259411"/>
              <a:gd name="connsiteY1" fmla="*/ 16013 h 1350834"/>
              <a:gd name="connsiteX2" fmla="*/ 824009 w 1259411"/>
              <a:gd name="connsiteY2" fmla="*/ 0 h 1350834"/>
              <a:gd name="connsiteX3" fmla="*/ 1259411 w 1259411"/>
              <a:gd name="connsiteY3" fmla="*/ 1350834 h 1350834"/>
              <a:gd name="connsiteX4" fmla="*/ 0 w 1259411"/>
              <a:gd name="connsiteY4" fmla="*/ 1315395 h 1350834"/>
              <a:gd name="connsiteX0" fmla="*/ 0 w 1333494"/>
              <a:gd name="connsiteY0" fmla="*/ 1421708 h 1421708"/>
              <a:gd name="connsiteX1" fmla="*/ 684110 w 1333494"/>
              <a:gd name="connsiteY1" fmla="*/ 16013 h 1421708"/>
              <a:gd name="connsiteX2" fmla="*/ 898092 w 1333494"/>
              <a:gd name="connsiteY2" fmla="*/ 0 h 1421708"/>
              <a:gd name="connsiteX3" fmla="*/ 1333494 w 1333494"/>
              <a:gd name="connsiteY3" fmla="*/ 1350834 h 1421708"/>
              <a:gd name="connsiteX4" fmla="*/ 0 w 1333494"/>
              <a:gd name="connsiteY4" fmla="*/ 1421708 h 1421708"/>
              <a:gd name="connsiteX0" fmla="*/ 0 w 1333494"/>
              <a:gd name="connsiteY0" fmla="*/ 1421708 h 1445334"/>
              <a:gd name="connsiteX1" fmla="*/ 684110 w 1333494"/>
              <a:gd name="connsiteY1" fmla="*/ 16013 h 1445334"/>
              <a:gd name="connsiteX2" fmla="*/ 898092 w 1333494"/>
              <a:gd name="connsiteY2" fmla="*/ 0 h 1445334"/>
              <a:gd name="connsiteX3" fmla="*/ 1333494 w 1333494"/>
              <a:gd name="connsiteY3" fmla="*/ 1445334 h 1445334"/>
              <a:gd name="connsiteX4" fmla="*/ 0 w 1333494"/>
              <a:gd name="connsiteY4" fmla="*/ 1421708 h 1445334"/>
              <a:gd name="connsiteX0" fmla="*/ 0 w 1458736"/>
              <a:gd name="connsiteY0" fmla="*/ 1642803 h 1642803"/>
              <a:gd name="connsiteX1" fmla="*/ 809352 w 1458736"/>
              <a:gd name="connsiteY1" fmla="*/ 16013 h 1642803"/>
              <a:gd name="connsiteX2" fmla="*/ 1023334 w 1458736"/>
              <a:gd name="connsiteY2" fmla="*/ 0 h 1642803"/>
              <a:gd name="connsiteX3" fmla="*/ 1458736 w 1458736"/>
              <a:gd name="connsiteY3" fmla="*/ 1445334 h 1642803"/>
              <a:gd name="connsiteX4" fmla="*/ 0 w 1458736"/>
              <a:gd name="connsiteY4" fmla="*/ 1642803 h 1642803"/>
              <a:gd name="connsiteX0" fmla="*/ 0 w 1592924"/>
              <a:gd name="connsiteY0" fmla="*/ 1642803 h 1645033"/>
              <a:gd name="connsiteX1" fmla="*/ 809352 w 1592924"/>
              <a:gd name="connsiteY1" fmla="*/ 16013 h 1645033"/>
              <a:gd name="connsiteX2" fmla="*/ 1023334 w 1592924"/>
              <a:gd name="connsiteY2" fmla="*/ 0 h 1645033"/>
              <a:gd name="connsiteX3" fmla="*/ 1592924 w 1592924"/>
              <a:gd name="connsiteY3" fmla="*/ 1645033 h 1645033"/>
              <a:gd name="connsiteX4" fmla="*/ 0 w 1592924"/>
              <a:gd name="connsiteY4" fmla="*/ 1642803 h 1645033"/>
              <a:gd name="connsiteX0" fmla="*/ 0 w 1592924"/>
              <a:gd name="connsiteY0" fmla="*/ 1664200 h 1666430"/>
              <a:gd name="connsiteX1" fmla="*/ 809352 w 1592924"/>
              <a:gd name="connsiteY1" fmla="*/ 37410 h 1666430"/>
              <a:gd name="connsiteX2" fmla="*/ 1050170 w 1592924"/>
              <a:gd name="connsiteY2" fmla="*/ 0 h 1666430"/>
              <a:gd name="connsiteX3" fmla="*/ 1592924 w 1592924"/>
              <a:gd name="connsiteY3" fmla="*/ 1666430 h 1666430"/>
              <a:gd name="connsiteX4" fmla="*/ 0 w 1592924"/>
              <a:gd name="connsiteY4" fmla="*/ 1664200 h 1666430"/>
              <a:gd name="connsiteX0" fmla="*/ 0 w 1932867"/>
              <a:gd name="connsiteY0" fmla="*/ 1664200 h 1664200"/>
              <a:gd name="connsiteX1" fmla="*/ 809352 w 1932867"/>
              <a:gd name="connsiteY1" fmla="*/ 37410 h 1664200"/>
              <a:gd name="connsiteX2" fmla="*/ 1050170 w 1932867"/>
              <a:gd name="connsiteY2" fmla="*/ 0 h 1664200"/>
              <a:gd name="connsiteX3" fmla="*/ 1932867 w 1932867"/>
              <a:gd name="connsiteY3" fmla="*/ 1630769 h 1664200"/>
              <a:gd name="connsiteX4" fmla="*/ 0 w 1932867"/>
              <a:gd name="connsiteY4" fmla="*/ 1664200 h 1664200"/>
              <a:gd name="connsiteX0" fmla="*/ 0 w 1932867"/>
              <a:gd name="connsiteY0" fmla="*/ 1664200 h 1664200"/>
              <a:gd name="connsiteX1" fmla="*/ 319819 w 1932867"/>
              <a:gd name="connsiteY1" fmla="*/ 1072422 h 1664200"/>
              <a:gd name="connsiteX2" fmla="*/ 809352 w 1932867"/>
              <a:gd name="connsiteY2" fmla="*/ 37410 h 1664200"/>
              <a:gd name="connsiteX3" fmla="*/ 1050170 w 1932867"/>
              <a:gd name="connsiteY3" fmla="*/ 0 h 1664200"/>
              <a:gd name="connsiteX4" fmla="*/ 1932867 w 1932867"/>
              <a:gd name="connsiteY4" fmla="*/ 1630769 h 1664200"/>
              <a:gd name="connsiteX5" fmla="*/ 0 w 1932867"/>
              <a:gd name="connsiteY5" fmla="*/ 1664200 h 1664200"/>
              <a:gd name="connsiteX0" fmla="*/ 0 w 1932867"/>
              <a:gd name="connsiteY0" fmla="*/ 1664200 h 1664200"/>
              <a:gd name="connsiteX1" fmla="*/ 301927 w 1932867"/>
              <a:gd name="connsiteY1" fmla="*/ 1079554 h 1664200"/>
              <a:gd name="connsiteX2" fmla="*/ 809352 w 1932867"/>
              <a:gd name="connsiteY2" fmla="*/ 37410 h 1664200"/>
              <a:gd name="connsiteX3" fmla="*/ 1050170 w 1932867"/>
              <a:gd name="connsiteY3" fmla="*/ 0 h 1664200"/>
              <a:gd name="connsiteX4" fmla="*/ 1932867 w 1932867"/>
              <a:gd name="connsiteY4" fmla="*/ 1630769 h 1664200"/>
              <a:gd name="connsiteX5" fmla="*/ 0 w 1932867"/>
              <a:gd name="connsiteY5" fmla="*/ 1664200 h 1664200"/>
              <a:gd name="connsiteX0" fmla="*/ 0 w 1932867"/>
              <a:gd name="connsiteY0" fmla="*/ 1664200 h 1664200"/>
              <a:gd name="connsiteX1" fmla="*/ 131956 w 1932867"/>
              <a:gd name="connsiteY1" fmla="*/ 1386234 h 1664200"/>
              <a:gd name="connsiteX2" fmla="*/ 301927 w 1932867"/>
              <a:gd name="connsiteY2" fmla="*/ 1079554 h 1664200"/>
              <a:gd name="connsiteX3" fmla="*/ 809352 w 1932867"/>
              <a:gd name="connsiteY3" fmla="*/ 37410 h 1664200"/>
              <a:gd name="connsiteX4" fmla="*/ 1050170 w 1932867"/>
              <a:gd name="connsiteY4" fmla="*/ 0 h 1664200"/>
              <a:gd name="connsiteX5" fmla="*/ 1932867 w 1932867"/>
              <a:gd name="connsiteY5" fmla="*/ 1630769 h 1664200"/>
              <a:gd name="connsiteX6" fmla="*/ 0 w 1932867"/>
              <a:gd name="connsiteY6" fmla="*/ 1664200 h 1664200"/>
              <a:gd name="connsiteX0" fmla="*/ 11178 w 1944045"/>
              <a:gd name="connsiteY0" fmla="*/ 1664200 h 1664200"/>
              <a:gd name="connsiteX1" fmla="*/ 0 w 1944045"/>
              <a:gd name="connsiteY1" fmla="*/ 1400499 h 1664200"/>
              <a:gd name="connsiteX2" fmla="*/ 313105 w 1944045"/>
              <a:gd name="connsiteY2" fmla="*/ 1079554 h 1664200"/>
              <a:gd name="connsiteX3" fmla="*/ 820530 w 1944045"/>
              <a:gd name="connsiteY3" fmla="*/ 37410 h 1664200"/>
              <a:gd name="connsiteX4" fmla="*/ 1061348 w 1944045"/>
              <a:gd name="connsiteY4" fmla="*/ 0 h 1664200"/>
              <a:gd name="connsiteX5" fmla="*/ 1944045 w 1944045"/>
              <a:gd name="connsiteY5" fmla="*/ 1630769 h 1664200"/>
              <a:gd name="connsiteX6" fmla="*/ 11178 w 1944045"/>
              <a:gd name="connsiteY6" fmla="*/ 1664200 h 1664200"/>
              <a:gd name="connsiteX0" fmla="*/ 0 w 2245972"/>
              <a:gd name="connsiteY0" fmla="*/ 1728388 h 1728388"/>
              <a:gd name="connsiteX1" fmla="*/ 301927 w 2245972"/>
              <a:gd name="connsiteY1" fmla="*/ 1400499 h 1728388"/>
              <a:gd name="connsiteX2" fmla="*/ 615032 w 2245972"/>
              <a:gd name="connsiteY2" fmla="*/ 1079554 h 1728388"/>
              <a:gd name="connsiteX3" fmla="*/ 1122457 w 2245972"/>
              <a:gd name="connsiteY3" fmla="*/ 37410 h 1728388"/>
              <a:gd name="connsiteX4" fmla="*/ 1363275 w 2245972"/>
              <a:gd name="connsiteY4" fmla="*/ 0 h 1728388"/>
              <a:gd name="connsiteX5" fmla="*/ 2245972 w 2245972"/>
              <a:gd name="connsiteY5" fmla="*/ 1630769 h 1728388"/>
              <a:gd name="connsiteX6" fmla="*/ 0 w 2245972"/>
              <a:gd name="connsiteY6" fmla="*/ 1728388 h 1728388"/>
              <a:gd name="connsiteX0" fmla="*/ 0 w 2245972"/>
              <a:gd name="connsiteY0" fmla="*/ 1728388 h 1728388"/>
              <a:gd name="connsiteX1" fmla="*/ 301927 w 2245972"/>
              <a:gd name="connsiteY1" fmla="*/ 1400499 h 1728388"/>
              <a:gd name="connsiteX2" fmla="*/ 615032 w 2245972"/>
              <a:gd name="connsiteY2" fmla="*/ 1079554 h 1728388"/>
              <a:gd name="connsiteX3" fmla="*/ 1017597 w 2245972"/>
              <a:gd name="connsiteY3" fmla="*/ 409134 h 1728388"/>
              <a:gd name="connsiteX4" fmla="*/ 1122457 w 2245972"/>
              <a:gd name="connsiteY4" fmla="*/ 37410 h 1728388"/>
              <a:gd name="connsiteX5" fmla="*/ 1363275 w 2245972"/>
              <a:gd name="connsiteY5" fmla="*/ 0 h 1728388"/>
              <a:gd name="connsiteX6" fmla="*/ 2245972 w 2245972"/>
              <a:gd name="connsiteY6" fmla="*/ 1630769 h 1728388"/>
              <a:gd name="connsiteX7" fmla="*/ 0 w 2245972"/>
              <a:gd name="connsiteY7" fmla="*/ 1728388 h 1728388"/>
              <a:gd name="connsiteX0" fmla="*/ 0 w 2245972"/>
              <a:gd name="connsiteY0" fmla="*/ 1728388 h 1728388"/>
              <a:gd name="connsiteX1" fmla="*/ 301927 w 2245972"/>
              <a:gd name="connsiteY1" fmla="*/ 1400499 h 1728388"/>
              <a:gd name="connsiteX2" fmla="*/ 659762 w 2245972"/>
              <a:gd name="connsiteY2" fmla="*/ 1086686 h 1728388"/>
              <a:gd name="connsiteX3" fmla="*/ 1017597 w 2245972"/>
              <a:gd name="connsiteY3" fmla="*/ 409134 h 1728388"/>
              <a:gd name="connsiteX4" fmla="*/ 1122457 w 2245972"/>
              <a:gd name="connsiteY4" fmla="*/ 37410 h 1728388"/>
              <a:gd name="connsiteX5" fmla="*/ 1363275 w 2245972"/>
              <a:gd name="connsiteY5" fmla="*/ 0 h 1728388"/>
              <a:gd name="connsiteX6" fmla="*/ 2245972 w 2245972"/>
              <a:gd name="connsiteY6" fmla="*/ 1630769 h 1728388"/>
              <a:gd name="connsiteX7" fmla="*/ 0 w 2245972"/>
              <a:gd name="connsiteY7" fmla="*/ 1728388 h 1728388"/>
              <a:gd name="connsiteX0" fmla="*/ 0 w 2245972"/>
              <a:gd name="connsiteY0" fmla="*/ 1728388 h 1728388"/>
              <a:gd name="connsiteX1" fmla="*/ 301927 w 2245972"/>
              <a:gd name="connsiteY1" fmla="*/ 1400499 h 1728388"/>
              <a:gd name="connsiteX2" fmla="*/ 659762 w 2245972"/>
              <a:gd name="connsiteY2" fmla="*/ 1086686 h 1728388"/>
              <a:gd name="connsiteX3" fmla="*/ 1017597 w 2245972"/>
              <a:gd name="connsiteY3" fmla="*/ 409134 h 1728388"/>
              <a:gd name="connsiteX4" fmla="*/ 1122457 w 2245972"/>
              <a:gd name="connsiteY4" fmla="*/ 37410 h 1728388"/>
              <a:gd name="connsiteX5" fmla="*/ 1363275 w 2245972"/>
              <a:gd name="connsiteY5" fmla="*/ 0 h 1728388"/>
              <a:gd name="connsiteX6" fmla="*/ 2245972 w 2245972"/>
              <a:gd name="connsiteY6" fmla="*/ 1630769 h 1728388"/>
              <a:gd name="connsiteX7" fmla="*/ 0 w 2245972"/>
              <a:gd name="connsiteY7" fmla="*/ 1728388 h 1728388"/>
              <a:gd name="connsiteX0" fmla="*/ 0 w 2245972"/>
              <a:gd name="connsiteY0" fmla="*/ 1728388 h 1728388"/>
              <a:gd name="connsiteX1" fmla="*/ 373495 w 2245972"/>
              <a:gd name="connsiteY1" fmla="*/ 1450425 h 1728388"/>
              <a:gd name="connsiteX2" fmla="*/ 659762 w 2245972"/>
              <a:gd name="connsiteY2" fmla="*/ 1086686 h 1728388"/>
              <a:gd name="connsiteX3" fmla="*/ 1017597 w 2245972"/>
              <a:gd name="connsiteY3" fmla="*/ 409134 h 1728388"/>
              <a:gd name="connsiteX4" fmla="*/ 1122457 w 2245972"/>
              <a:gd name="connsiteY4" fmla="*/ 37410 h 1728388"/>
              <a:gd name="connsiteX5" fmla="*/ 1363275 w 2245972"/>
              <a:gd name="connsiteY5" fmla="*/ 0 h 1728388"/>
              <a:gd name="connsiteX6" fmla="*/ 2245972 w 2245972"/>
              <a:gd name="connsiteY6" fmla="*/ 1630769 h 1728388"/>
              <a:gd name="connsiteX7" fmla="*/ 0 w 2245972"/>
              <a:gd name="connsiteY7" fmla="*/ 1728388 h 1728388"/>
              <a:gd name="connsiteX0" fmla="*/ 0 w 2228080"/>
              <a:gd name="connsiteY0" fmla="*/ 1778312 h 1778312"/>
              <a:gd name="connsiteX1" fmla="*/ 355603 w 2228080"/>
              <a:gd name="connsiteY1" fmla="*/ 1450425 h 1778312"/>
              <a:gd name="connsiteX2" fmla="*/ 641870 w 2228080"/>
              <a:gd name="connsiteY2" fmla="*/ 1086686 h 1778312"/>
              <a:gd name="connsiteX3" fmla="*/ 999705 w 2228080"/>
              <a:gd name="connsiteY3" fmla="*/ 409134 h 1778312"/>
              <a:gd name="connsiteX4" fmla="*/ 1104565 w 2228080"/>
              <a:gd name="connsiteY4" fmla="*/ 37410 h 1778312"/>
              <a:gd name="connsiteX5" fmla="*/ 1345383 w 2228080"/>
              <a:gd name="connsiteY5" fmla="*/ 0 h 1778312"/>
              <a:gd name="connsiteX6" fmla="*/ 2228080 w 2228080"/>
              <a:gd name="connsiteY6" fmla="*/ 1630769 h 1778312"/>
              <a:gd name="connsiteX7" fmla="*/ 0 w 2228080"/>
              <a:gd name="connsiteY7" fmla="*/ 1778312 h 1778312"/>
              <a:gd name="connsiteX0" fmla="*/ 0 w 2228080"/>
              <a:gd name="connsiteY0" fmla="*/ 1778312 h 1778312"/>
              <a:gd name="connsiteX1" fmla="*/ 355603 w 2228080"/>
              <a:gd name="connsiteY1" fmla="*/ 1450425 h 1778312"/>
              <a:gd name="connsiteX2" fmla="*/ 641870 w 2228080"/>
              <a:gd name="connsiteY2" fmla="*/ 1086686 h 1778312"/>
              <a:gd name="connsiteX3" fmla="*/ 1035487 w 2228080"/>
              <a:gd name="connsiteY3" fmla="*/ 416266 h 1778312"/>
              <a:gd name="connsiteX4" fmla="*/ 1104565 w 2228080"/>
              <a:gd name="connsiteY4" fmla="*/ 37410 h 1778312"/>
              <a:gd name="connsiteX5" fmla="*/ 1345383 w 2228080"/>
              <a:gd name="connsiteY5" fmla="*/ 0 h 1778312"/>
              <a:gd name="connsiteX6" fmla="*/ 2228080 w 2228080"/>
              <a:gd name="connsiteY6" fmla="*/ 1630769 h 1778312"/>
              <a:gd name="connsiteX7" fmla="*/ 0 w 2228080"/>
              <a:gd name="connsiteY7" fmla="*/ 1778312 h 1778312"/>
              <a:gd name="connsiteX0" fmla="*/ 0 w 2228080"/>
              <a:gd name="connsiteY0" fmla="*/ 1778312 h 1778312"/>
              <a:gd name="connsiteX1" fmla="*/ 355603 w 2228080"/>
              <a:gd name="connsiteY1" fmla="*/ 1450425 h 1778312"/>
              <a:gd name="connsiteX2" fmla="*/ 641870 w 2228080"/>
              <a:gd name="connsiteY2" fmla="*/ 1086686 h 1778312"/>
              <a:gd name="connsiteX3" fmla="*/ 811842 w 2228080"/>
              <a:gd name="connsiteY3" fmla="*/ 794269 h 1778312"/>
              <a:gd name="connsiteX4" fmla="*/ 1035487 w 2228080"/>
              <a:gd name="connsiteY4" fmla="*/ 416266 h 1778312"/>
              <a:gd name="connsiteX5" fmla="*/ 1104565 w 2228080"/>
              <a:gd name="connsiteY5" fmla="*/ 37410 h 1778312"/>
              <a:gd name="connsiteX6" fmla="*/ 1345383 w 2228080"/>
              <a:gd name="connsiteY6" fmla="*/ 0 h 1778312"/>
              <a:gd name="connsiteX7" fmla="*/ 2228080 w 2228080"/>
              <a:gd name="connsiteY7" fmla="*/ 1630769 h 1778312"/>
              <a:gd name="connsiteX8" fmla="*/ 0 w 2228080"/>
              <a:gd name="connsiteY8" fmla="*/ 1778312 h 1778312"/>
              <a:gd name="connsiteX0" fmla="*/ 0 w 2228080"/>
              <a:gd name="connsiteY0" fmla="*/ 1778312 h 1778312"/>
              <a:gd name="connsiteX1" fmla="*/ 355603 w 2228080"/>
              <a:gd name="connsiteY1" fmla="*/ 1450425 h 1778312"/>
              <a:gd name="connsiteX2" fmla="*/ 641870 w 2228080"/>
              <a:gd name="connsiteY2" fmla="*/ 1086686 h 1778312"/>
              <a:gd name="connsiteX3" fmla="*/ 856570 w 2228080"/>
              <a:gd name="connsiteY3" fmla="*/ 794269 h 1778312"/>
              <a:gd name="connsiteX4" fmla="*/ 1035487 w 2228080"/>
              <a:gd name="connsiteY4" fmla="*/ 416266 h 1778312"/>
              <a:gd name="connsiteX5" fmla="*/ 1104565 w 2228080"/>
              <a:gd name="connsiteY5" fmla="*/ 37410 h 1778312"/>
              <a:gd name="connsiteX6" fmla="*/ 1345383 w 2228080"/>
              <a:gd name="connsiteY6" fmla="*/ 0 h 1778312"/>
              <a:gd name="connsiteX7" fmla="*/ 2228080 w 2228080"/>
              <a:gd name="connsiteY7" fmla="*/ 1630769 h 1778312"/>
              <a:gd name="connsiteX8" fmla="*/ 0 w 2228080"/>
              <a:gd name="connsiteY8" fmla="*/ 1778312 h 1778312"/>
              <a:gd name="connsiteX0" fmla="*/ 0 w 2076000"/>
              <a:gd name="connsiteY0" fmla="*/ 1778312 h 1778312"/>
              <a:gd name="connsiteX1" fmla="*/ 355603 w 2076000"/>
              <a:gd name="connsiteY1" fmla="*/ 1450425 h 1778312"/>
              <a:gd name="connsiteX2" fmla="*/ 641870 w 2076000"/>
              <a:gd name="connsiteY2" fmla="*/ 1086686 h 1778312"/>
              <a:gd name="connsiteX3" fmla="*/ 856570 w 2076000"/>
              <a:gd name="connsiteY3" fmla="*/ 794269 h 1778312"/>
              <a:gd name="connsiteX4" fmla="*/ 1035487 w 2076000"/>
              <a:gd name="connsiteY4" fmla="*/ 416266 h 1778312"/>
              <a:gd name="connsiteX5" fmla="*/ 1104565 w 2076000"/>
              <a:gd name="connsiteY5" fmla="*/ 37410 h 1778312"/>
              <a:gd name="connsiteX6" fmla="*/ 1345383 w 2076000"/>
              <a:gd name="connsiteY6" fmla="*/ 0 h 1778312"/>
              <a:gd name="connsiteX7" fmla="*/ 2076000 w 2076000"/>
              <a:gd name="connsiteY7" fmla="*/ 1623637 h 1778312"/>
              <a:gd name="connsiteX8" fmla="*/ 0 w 2076000"/>
              <a:gd name="connsiteY8" fmla="*/ 1778312 h 1778312"/>
              <a:gd name="connsiteX0" fmla="*/ 0 w 2076000"/>
              <a:gd name="connsiteY0" fmla="*/ 1771180 h 1771180"/>
              <a:gd name="connsiteX1" fmla="*/ 355603 w 2076000"/>
              <a:gd name="connsiteY1" fmla="*/ 1443293 h 1771180"/>
              <a:gd name="connsiteX2" fmla="*/ 641870 w 2076000"/>
              <a:gd name="connsiteY2" fmla="*/ 1079554 h 1771180"/>
              <a:gd name="connsiteX3" fmla="*/ 856570 w 2076000"/>
              <a:gd name="connsiteY3" fmla="*/ 787137 h 1771180"/>
              <a:gd name="connsiteX4" fmla="*/ 1035487 w 2076000"/>
              <a:gd name="connsiteY4" fmla="*/ 409134 h 1771180"/>
              <a:gd name="connsiteX5" fmla="*/ 1104565 w 2076000"/>
              <a:gd name="connsiteY5" fmla="*/ 30278 h 1771180"/>
              <a:gd name="connsiteX6" fmla="*/ 1318547 w 2076000"/>
              <a:gd name="connsiteY6" fmla="*/ 0 h 1771180"/>
              <a:gd name="connsiteX7" fmla="*/ 2076000 w 2076000"/>
              <a:gd name="connsiteY7" fmla="*/ 1616505 h 1771180"/>
              <a:gd name="connsiteX8" fmla="*/ 0 w 2076000"/>
              <a:gd name="connsiteY8" fmla="*/ 1771180 h 1771180"/>
              <a:gd name="connsiteX0" fmla="*/ 0 w 2156512"/>
              <a:gd name="connsiteY0" fmla="*/ 1771180 h 1771180"/>
              <a:gd name="connsiteX1" fmla="*/ 355603 w 2156512"/>
              <a:gd name="connsiteY1" fmla="*/ 1443293 h 1771180"/>
              <a:gd name="connsiteX2" fmla="*/ 641870 w 2156512"/>
              <a:gd name="connsiteY2" fmla="*/ 1079554 h 1771180"/>
              <a:gd name="connsiteX3" fmla="*/ 856570 w 2156512"/>
              <a:gd name="connsiteY3" fmla="*/ 787137 h 1771180"/>
              <a:gd name="connsiteX4" fmla="*/ 1035487 w 2156512"/>
              <a:gd name="connsiteY4" fmla="*/ 409134 h 1771180"/>
              <a:gd name="connsiteX5" fmla="*/ 1104565 w 2156512"/>
              <a:gd name="connsiteY5" fmla="*/ 30278 h 1771180"/>
              <a:gd name="connsiteX6" fmla="*/ 1318547 w 2156512"/>
              <a:gd name="connsiteY6" fmla="*/ 0 h 1771180"/>
              <a:gd name="connsiteX7" fmla="*/ 2156512 w 2156512"/>
              <a:gd name="connsiteY7" fmla="*/ 1587978 h 1771180"/>
              <a:gd name="connsiteX8" fmla="*/ 0 w 2156512"/>
              <a:gd name="connsiteY8" fmla="*/ 1771180 h 1771180"/>
              <a:gd name="connsiteX0" fmla="*/ 0 w 2156512"/>
              <a:gd name="connsiteY0" fmla="*/ 1785444 h 1785444"/>
              <a:gd name="connsiteX1" fmla="*/ 355603 w 2156512"/>
              <a:gd name="connsiteY1" fmla="*/ 1457557 h 1785444"/>
              <a:gd name="connsiteX2" fmla="*/ 641870 w 2156512"/>
              <a:gd name="connsiteY2" fmla="*/ 1093818 h 1785444"/>
              <a:gd name="connsiteX3" fmla="*/ 856570 w 2156512"/>
              <a:gd name="connsiteY3" fmla="*/ 801401 h 1785444"/>
              <a:gd name="connsiteX4" fmla="*/ 1035487 w 2156512"/>
              <a:gd name="connsiteY4" fmla="*/ 423398 h 1785444"/>
              <a:gd name="connsiteX5" fmla="*/ 1104565 w 2156512"/>
              <a:gd name="connsiteY5" fmla="*/ 44542 h 1785444"/>
              <a:gd name="connsiteX6" fmla="*/ 1318547 w 2156512"/>
              <a:gd name="connsiteY6" fmla="*/ 0 h 1785444"/>
              <a:gd name="connsiteX7" fmla="*/ 2156512 w 2156512"/>
              <a:gd name="connsiteY7" fmla="*/ 1602242 h 1785444"/>
              <a:gd name="connsiteX8" fmla="*/ 0 w 2156512"/>
              <a:gd name="connsiteY8" fmla="*/ 1785444 h 1785444"/>
              <a:gd name="connsiteX0" fmla="*/ 0 w 2156512"/>
              <a:gd name="connsiteY0" fmla="*/ 1804068 h 1804068"/>
              <a:gd name="connsiteX1" fmla="*/ 355603 w 2156512"/>
              <a:gd name="connsiteY1" fmla="*/ 1476181 h 1804068"/>
              <a:gd name="connsiteX2" fmla="*/ 641870 w 2156512"/>
              <a:gd name="connsiteY2" fmla="*/ 1112442 h 1804068"/>
              <a:gd name="connsiteX3" fmla="*/ 856570 w 2156512"/>
              <a:gd name="connsiteY3" fmla="*/ 820025 h 1804068"/>
              <a:gd name="connsiteX4" fmla="*/ 1035487 w 2156512"/>
              <a:gd name="connsiteY4" fmla="*/ 442022 h 1804068"/>
              <a:gd name="connsiteX5" fmla="*/ 1186670 w 2156512"/>
              <a:gd name="connsiteY5" fmla="*/ 0 h 1804068"/>
              <a:gd name="connsiteX6" fmla="*/ 1318547 w 2156512"/>
              <a:gd name="connsiteY6" fmla="*/ 18624 h 1804068"/>
              <a:gd name="connsiteX7" fmla="*/ 2156512 w 2156512"/>
              <a:gd name="connsiteY7" fmla="*/ 1620866 h 1804068"/>
              <a:gd name="connsiteX8" fmla="*/ 0 w 2156512"/>
              <a:gd name="connsiteY8" fmla="*/ 1804068 h 1804068"/>
              <a:gd name="connsiteX0" fmla="*/ 0 w 2156512"/>
              <a:gd name="connsiteY0" fmla="*/ 1804068 h 1804068"/>
              <a:gd name="connsiteX1" fmla="*/ 355603 w 2156512"/>
              <a:gd name="connsiteY1" fmla="*/ 1476181 h 1804068"/>
              <a:gd name="connsiteX2" fmla="*/ 674711 w 2156512"/>
              <a:gd name="connsiteY2" fmla="*/ 1120338 h 1804068"/>
              <a:gd name="connsiteX3" fmla="*/ 856570 w 2156512"/>
              <a:gd name="connsiteY3" fmla="*/ 820025 h 1804068"/>
              <a:gd name="connsiteX4" fmla="*/ 1035487 w 2156512"/>
              <a:gd name="connsiteY4" fmla="*/ 442022 h 1804068"/>
              <a:gd name="connsiteX5" fmla="*/ 1186670 w 2156512"/>
              <a:gd name="connsiteY5" fmla="*/ 0 h 1804068"/>
              <a:gd name="connsiteX6" fmla="*/ 1318547 w 2156512"/>
              <a:gd name="connsiteY6" fmla="*/ 18624 h 1804068"/>
              <a:gd name="connsiteX7" fmla="*/ 2156512 w 2156512"/>
              <a:gd name="connsiteY7" fmla="*/ 1620866 h 1804068"/>
              <a:gd name="connsiteX8" fmla="*/ 0 w 2156512"/>
              <a:gd name="connsiteY8" fmla="*/ 1804068 h 1804068"/>
              <a:gd name="connsiteX0" fmla="*/ 0 w 2156512"/>
              <a:gd name="connsiteY0" fmla="*/ 1804068 h 1804068"/>
              <a:gd name="connsiteX1" fmla="*/ 355603 w 2156512"/>
              <a:gd name="connsiteY1" fmla="*/ 1476181 h 1804068"/>
              <a:gd name="connsiteX2" fmla="*/ 674711 w 2156512"/>
              <a:gd name="connsiteY2" fmla="*/ 1120338 h 1804068"/>
              <a:gd name="connsiteX3" fmla="*/ 877096 w 2156512"/>
              <a:gd name="connsiteY3" fmla="*/ 820025 h 1804068"/>
              <a:gd name="connsiteX4" fmla="*/ 1035487 w 2156512"/>
              <a:gd name="connsiteY4" fmla="*/ 442022 h 1804068"/>
              <a:gd name="connsiteX5" fmla="*/ 1186670 w 2156512"/>
              <a:gd name="connsiteY5" fmla="*/ 0 h 1804068"/>
              <a:gd name="connsiteX6" fmla="*/ 1318547 w 2156512"/>
              <a:gd name="connsiteY6" fmla="*/ 18624 h 1804068"/>
              <a:gd name="connsiteX7" fmla="*/ 2156512 w 2156512"/>
              <a:gd name="connsiteY7" fmla="*/ 1620866 h 1804068"/>
              <a:gd name="connsiteX8" fmla="*/ 0 w 2156512"/>
              <a:gd name="connsiteY8" fmla="*/ 1804068 h 1804068"/>
              <a:gd name="connsiteX0" fmla="*/ 0 w 2337141"/>
              <a:gd name="connsiteY0" fmla="*/ 1950139 h 1950139"/>
              <a:gd name="connsiteX1" fmla="*/ 536232 w 2337141"/>
              <a:gd name="connsiteY1" fmla="*/ 1476181 h 1950139"/>
              <a:gd name="connsiteX2" fmla="*/ 855340 w 2337141"/>
              <a:gd name="connsiteY2" fmla="*/ 1120338 h 1950139"/>
              <a:gd name="connsiteX3" fmla="*/ 1057725 w 2337141"/>
              <a:gd name="connsiteY3" fmla="*/ 820025 h 1950139"/>
              <a:gd name="connsiteX4" fmla="*/ 1216116 w 2337141"/>
              <a:gd name="connsiteY4" fmla="*/ 442022 h 1950139"/>
              <a:gd name="connsiteX5" fmla="*/ 1367299 w 2337141"/>
              <a:gd name="connsiteY5" fmla="*/ 0 h 1950139"/>
              <a:gd name="connsiteX6" fmla="*/ 1499176 w 2337141"/>
              <a:gd name="connsiteY6" fmla="*/ 18624 h 1950139"/>
              <a:gd name="connsiteX7" fmla="*/ 2337141 w 2337141"/>
              <a:gd name="connsiteY7" fmla="*/ 1620866 h 1950139"/>
              <a:gd name="connsiteX8" fmla="*/ 0 w 2337141"/>
              <a:gd name="connsiteY8" fmla="*/ 1950139 h 1950139"/>
              <a:gd name="connsiteX0" fmla="*/ 0 w 2472612"/>
              <a:gd name="connsiteY0" fmla="*/ 1950139 h 1950139"/>
              <a:gd name="connsiteX1" fmla="*/ 536232 w 2472612"/>
              <a:gd name="connsiteY1" fmla="*/ 1476181 h 1950139"/>
              <a:gd name="connsiteX2" fmla="*/ 855340 w 2472612"/>
              <a:gd name="connsiteY2" fmla="*/ 1120338 h 1950139"/>
              <a:gd name="connsiteX3" fmla="*/ 1057725 w 2472612"/>
              <a:gd name="connsiteY3" fmla="*/ 820025 h 1950139"/>
              <a:gd name="connsiteX4" fmla="*/ 1216116 w 2472612"/>
              <a:gd name="connsiteY4" fmla="*/ 442022 h 1950139"/>
              <a:gd name="connsiteX5" fmla="*/ 1367299 w 2472612"/>
              <a:gd name="connsiteY5" fmla="*/ 0 h 1950139"/>
              <a:gd name="connsiteX6" fmla="*/ 1499176 w 2472612"/>
              <a:gd name="connsiteY6" fmla="*/ 18624 h 1950139"/>
              <a:gd name="connsiteX7" fmla="*/ 2472612 w 2472612"/>
              <a:gd name="connsiteY7" fmla="*/ 1841947 h 1950139"/>
              <a:gd name="connsiteX8" fmla="*/ 0 w 2472612"/>
              <a:gd name="connsiteY8" fmla="*/ 1950139 h 1950139"/>
              <a:gd name="connsiteX0" fmla="*/ 0 w 2275562"/>
              <a:gd name="connsiteY0" fmla="*/ 1950139 h 1950139"/>
              <a:gd name="connsiteX1" fmla="*/ 536232 w 2275562"/>
              <a:gd name="connsiteY1" fmla="*/ 1476181 h 1950139"/>
              <a:gd name="connsiteX2" fmla="*/ 855340 w 2275562"/>
              <a:gd name="connsiteY2" fmla="*/ 1120338 h 1950139"/>
              <a:gd name="connsiteX3" fmla="*/ 1057725 w 2275562"/>
              <a:gd name="connsiteY3" fmla="*/ 820025 h 1950139"/>
              <a:gd name="connsiteX4" fmla="*/ 1216116 w 2275562"/>
              <a:gd name="connsiteY4" fmla="*/ 442022 h 1950139"/>
              <a:gd name="connsiteX5" fmla="*/ 1367299 w 2275562"/>
              <a:gd name="connsiteY5" fmla="*/ 0 h 1950139"/>
              <a:gd name="connsiteX6" fmla="*/ 1499176 w 2275562"/>
              <a:gd name="connsiteY6" fmla="*/ 18624 h 1950139"/>
              <a:gd name="connsiteX7" fmla="*/ 2275562 w 2275562"/>
              <a:gd name="connsiteY7" fmla="*/ 1841947 h 1950139"/>
              <a:gd name="connsiteX8" fmla="*/ 0 w 2275562"/>
              <a:gd name="connsiteY8" fmla="*/ 1950139 h 1950139"/>
              <a:gd name="connsiteX0" fmla="*/ 0 w 2353561"/>
              <a:gd name="connsiteY0" fmla="*/ 1950139 h 1950139"/>
              <a:gd name="connsiteX1" fmla="*/ 536232 w 2353561"/>
              <a:gd name="connsiteY1" fmla="*/ 1476181 h 1950139"/>
              <a:gd name="connsiteX2" fmla="*/ 855340 w 2353561"/>
              <a:gd name="connsiteY2" fmla="*/ 1120338 h 1950139"/>
              <a:gd name="connsiteX3" fmla="*/ 1057725 w 2353561"/>
              <a:gd name="connsiteY3" fmla="*/ 820025 h 1950139"/>
              <a:gd name="connsiteX4" fmla="*/ 1216116 w 2353561"/>
              <a:gd name="connsiteY4" fmla="*/ 442022 h 1950139"/>
              <a:gd name="connsiteX5" fmla="*/ 1367299 w 2353561"/>
              <a:gd name="connsiteY5" fmla="*/ 0 h 1950139"/>
              <a:gd name="connsiteX6" fmla="*/ 1499176 w 2353561"/>
              <a:gd name="connsiteY6" fmla="*/ 18624 h 1950139"/>
              <a:gd name="connsiteX7" fmla="*/ 2353561 w 2353561"/>
              <a:gd name="connsiteY7" fmla="*/ 1798521 h 1950139"/>
              <a:gd name="connsiteX8" fmla="*/ 0 w 2353561"/>
              <a:gd name="connsiteY8" fmla="*/ 1950139 h 19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561" h="1950139">
                <a:moveTo>
                  <a:pt x="0" y="1950139"/>
                </a:moveTo>
                <a:lnTo>
                  <a:pt x="536232" y="1476181"/>
                </a:lnTo>
                <a:cubicBezTo>
                  <a:pt x="655510" y="1371577"/>
                  <a:pt x="789738" y="1239206"/>
                  <a:pt x="855340" y="1120338"/>
                </a:cubicBezTo>
                <a:cubicBezTo>
                  <a:pt x="931380" y="1010979"/>
                  <a:pt x="997596" y="933078"/>
                  <a:pt x="1057725" y="820025"/>
                </a:cubicBezTo>
                <a:cubicBezTo>
                  <a:pt x="1117854" y="706972"/>
                  <a:pt x="1167329" y="568165"/>
                  <a:pt x="1216116" y="442022"/>
                </a:cubicBezTo>
                <a:lnTo>
                  <a:pt x="1367299" y="0"/>
                </a:lnTo>
                <a:lnTo>
                  <a:pt x="1499176" y="18624"/>
                </a:lnTo>
                <a:lnTo>
                  <a:pt x="2353561" y="1798521"/>
                </a:lnTo>
                <a:lnTo>
                  <a:pt x="0" y="1950139"/>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6748497" y="3387341"/>
            <a:ext cx="1326799" cy="2491086"/>
          </a:xfrm>
          <a:custGeom>
            <a:avLst/>
            <a:gdLst>
              <a:gd name="connsiteX0" fmla="*/ 0 w 535263"/>
              <a:gd name="connsiteY0" fmla="*/ 1290356 h 1290356"/>
              <a:gd name="connsiteX1" fmla="*/ 133816 w 535263"/>
              <a:gd name="connsiteY1" fmla="*/ 0 h 1290356"/>
              <a:gd name="connsiteX2" fmla="*/ 401447 w 535263"/>
              <a:gd name="connsiteY2" fmla="*/ 0 h 1290356"/>
              <a:gd name="connsiteX3" fmla="*/ 535263 w 535263"/>
              <a:gd name="connsiteY3" fmla="*/ 1290356 h 1290356"/>
              <a:gd name="connsiteX4" fmla="*/ 0 w 535263"/>
              <a:gd name="connsiteY4" fmla="*/ 1290356 h 1290356"/>
              <a:gd name="connsiteX0" fmla="*/ 0 w 401447"/>
              <a:gd name="connsiteY0" fmla="*/ 1290356 h 1304870"/>
              <a:gd name="connsiteX1" fmla="*/ 133816 w 401447"/>
              <a:gd name="connsiteY1" fmla="*/ 0 h 1304870"/>
              <a:gd name="connsiteX2" fmla="*/ 401447 w 401447"/>
              <a:gd name="connsiteY2" fmla="*/ 0 h 1304870"/>
              <a:gd name="connsiteX3" fmla="*/ 361091 w 401447"/>
              <a:gd name="connsiteY3" fmla="*/ 1304870 h 1304870"/>
              <a:gd name="connsiteX4" fmla="*/ 0 w 401447"/>
              <a:gd name="connsiteY4" fmla="*/ 1290356 h 1304870"/>
              <a:gd name="connsiteX0" fmla="*/ 25841 w 267631"/>
              <a:gd name="connsiteY0" fmla="*/ 1217784 h 1304870"/>
              <a:gd name="connsiteX1" fmla="*/ 0 w 267631"/>
              <a:gd name="connsiteY1" fmla="*/ 0 h 1304870"/>
              <a:gd name="connsiteX2" fmla="*/ 267631 w 267631"/>
              <a:gd name="connsiteY2" fmla="*/ 0 h 1304870"/>
              <a:gd name="connsiteX3" fmla="*/ 227275 w 267631"/>
              <a:gd name="connsiteY3" fmla="*/ 1304870 h 1304870"/>
              <a:gd name="connsiteX4" fmla="*/ 25841 w 267631"/>
              <a:gd name="connsiteY4" fmla="*/ 1217784 h 1304870"/>
              <a:gd name="connsiteX0" fmla="*/ 25841 w 412774"/>
              <a:gd name="connsiteY0" fmla="*/ 1246813 h 1333899"/>
              <a:gd name="connsiteX1" fmla="*/ 0 w 412774"/>
              <a:gd name="connsiteY1" fmla="*/ 29029 h 1333899"/>
              <a:gd name="connsiteX2" fmla="*/ 412774 w 412774"/>
              <a:gd name="connsiteY2" fmla="*/ 0 h 1333899"/>
              <a:gd name="connsiteX3" fmla="*/ 227275 w 412774"/>
              <a:gd name="connsiteY3" fmla="*/ 1333899 h 1333899"/>
              <a:gd name="connsiteX4" fmla="*/ 25841 w 412774"/>
              <a:gd name="connsiteY4" fmla="*/ 1246813 h 1333899"/>
              <a:gd name="connsiteX0" fmla="*/ 0 w 386933"/>
              <a:gd name="connsiteY0" fmla="*/ 1246813 h 1333899"/>
              <a:gd name="connsiteX1" fmla="*/ 293473 w 386933"/>
              <a:gd name="connsiteY1" fmla="*/ 29029 h 1333899"/>
              <a:gd name="connsiteX2" fmla="*/ 386933 w 386933"/>
              <a:gd name="connsiteY2" fmla="*/ 0 h 1333899"/>
              <a:gd name="connsiteX3" fmla="*/ 201434 w 386933"/>
              <a:gd name="connsiteY3" fmla="*/ 1333899 h 1333899"/>
              <a:gd name="connsiteX4" fmla="*/ 0 w 386933"/>
              <a:gd name="connsiteY4" fmla="*/ 1246813 h 1333899"/>
              <a:gd name="connsiteX0" fmla="*/ 0 w 503047"/>
              <a:gd name="connsiteY0" fmla="*/ 1275842 h 1333899"/>
              <a:gd name="connsiteX1" fmla="*/ 409587 w 503047"/>
              <a:gd name="connsiteY1" fmla="*/ 29029 h 1333899"/>
              <a:gd name="connsiteX2" fmla="*/ 503047 w 503047"/>
              <a:gd name="connsiteY2" fmla="*/ 0 h 1333899"/>
              <a:gd name="connsiteX3" fmla="*/ 317548 w 503047"/>
              <a:gd name="connsiteY3" fmla="*/ 1333899 h 1333899"/>
              <a:gd name="connsiteX4" fmla="*/ 0 w 503047"/>
              <a:gd name="connsiteY4" fmla="*/ 1275842 h 1333899"/>
              <a:gd name="connsiteX0" fmla="*/ 0 w 503047"/>
              <a:gd name="connsiteY0" fmla="*/ 1275842 h 1319385"/>
              <a:gd name="connsiteX1" fmla="*/ 409587 w 503047"/>
              <a:gd name="connsiteY1" fmla="*/ 29029 h 1319385"/>
              <a:gd name="connsiteX2" fmla="*/ 503047 w 503047"/>
              <a:gd name="connsiteY2" fmla="*/ 0 h 1319385"/>
              <a:gd name="connsiteX3" fmla="*/ 186920 w 503047"/>
              <a:gd name="connsiteY3" fmla="*/ 1319385 h 1319385"/>
              <a:gd name="connsiteX4" fmla="*/ 0 w 503047"/>
              <a:gd name="connsiteY4" fmla="*/ 1275842 h 1319385"/>
              <a:gd name="connsiteX0" fmla="*/ 0 w 560197"/>
              <a:gd name="connsiteY0" fmla="*/ 1320292 h 1320292"/>
              <a:gd name="connsiteX1" fmla="*/ 466737 w 560197"/>
              <a:gd name="connsiteY1" fmla="*/ 29029 h 1320292"/>
              <a:gd name="connsiteX2" fmla="*/ 560197 w 560197"/>
              <a:gd name="connsiteY2" fmla="*/ 0 h 1320292"/>
              <a:gd name="connsiteX3" fmla="*/ 244070 w 560197"/>
              <a:gd name="connsiteY3" fmla="*/ 1319385 h 1320292"/>
              <a:gd name="connsiteX4" fmla="*/ 0 w 560197"/>
              <a:gd name="connsiteY4" fmla="*/ 1320292 h 1320292"/>
              <a:gd name="connsiteX0" fmla="*/ 0 w 589227"/>
              <a:gd name="connsiteY0" fmla="*/ 1471392 h 1471392"/>
              <a:gd name="connsiteX1" fmla="*/ 466737 w 589227"/>
              <a:gd name="connsiteY1" fmla="*/ 180129 h 1471392"/>
              <a:gd name="connsiteX2" fmla="*/ 589227 w 589227"/>
              <a:gd name="connsiteY2" fmla="*/ 0 h 1471392"/>
              <a:gd name="connsiteX3" fmla="*/ 244070 w 589227"/>
              <a:gd name="connsiteY3" fmla="*/ 1470485 h 1471392"/>
              <a:gd name="connsiteX4" fmla="*/ 0 w 589227"/>
              <a:gd name="connsiteY4" fmla="*/ 1471392 h 1471392"/>
              <a:gd name="connsiteX0" fmla="*/ 0 w 589227"/>
              <a:gd name="connsiteY0" fmla="*/ 1471392 h 1471392"/>
              <a:gd name="connsiteX1" fmla="*/ 537992 w 589227"/>
              <a:gd name="connsiteY1" fmla="*/ 12955 h 1471392"/>
              <a:gd name="connsiteX2" fmla="*/ 589227 w 589227"/>
              <a:gd name="connsiteY2" fmla="*/ 0 h 1471392"/>
              <a:gd name="connsiteX3" fmla="*/ 244070 w 589227"/>
              <a:gd name="connsiteY3" fmla="*/ 1470485 h 1471392"/>
              <a:gd name="connsiteX4" fmla="*/ 0 w 589227"/>
              <a:gd name="connsiteY4" fmla="*/ 1471392 h 1471392"/>
              <a:gd name="connsiteX0" fmla="*/ 0 w 599784"/>
              <a:gd name="connsiteY0" fmla="*/ 1471392 h 1471392"/>
              <a:gd name="connsiteX1" fmla="*/ 548549 w 599784"/>
              <a:gd name="connsiteY1" fmla="*/ 12955 h 1471392"/>
              <a:gd name="connsiteX2" fmla="*/ 599784 w 599784"/>
              <a:gd name="connsiteY2" fmla="*/ 0 h 1471392"/>
              <a:gd name="connsiteX3" fmla="*/ 254627 w 599784"/>
              <a:gd name="connsiteY3" fmla="*/ 1470485 h 1471392"/>
              <a:gd name="connsiteX4" fmla="*/ 0 w 599784"/>
              <a:gd name="connsiteY4" fmla="*/ 1471392 h 1471392"/>
              <a:gd name="connsiteX0" fmla="*/ 0 w 599784"/>
              <a:gd name="connsiteY0" fmla="*/ 1473791 h 1473791"/>
              <a:gd name="connsiteX1" fmla="*/ 548549 w 599784"/>
              <a:gd name="connsiteY1" fmla="*/ 15354 h 1473791"/>
              <a:gd name="connsiteX2" fmla="*/ 599784 w 599784"/>
              <a:gd name="connsiteY2" fmla="*/ 2399 h 1473791"/>
              <a:gd name="connsiteX3" fmla="*/ 598063 w 599784"/>
              <a:gd name="connsiteY3" fmla="*/ 0 h 1473791"/>
              <a:gd name="connsiteX4" fmla="*/ 254627 w 599784"/>
              <a:gd name="connsiteY4" fmla="*/ 1472884 h 1473791"/>
              <a:gd name="connsiteX5" fmla="*/ 0 w 599784"/>
              <a:gd name="connsiteY5" fmla="*/ 1473791 h 1473791"/>
              <a:gd name="connsiteX0" fmla="*/ 0 w 637781"/>
              <a:gd name="connsiteY0" fmla="*/ 1471392 h 1471392"/>
              <a:gd name="connsiteX1" fmla="*/ 548549 w 637781"/>
              <a:gd name="connsiteY1" fmla="*/ 12955 h 1471392"/>
              <a:gd name="connsiteX2" fmla="*/ 599784 w 637781"/>
              <a:gd name="connsiteY2" fmla="*/ 0 h 1471392"/>
              <a:gd name="connsiteX3" fmla="*/ 637781 w 637781"/>
              <a:gd name="connsiteY3" fmla="*/ 13354 h 1471392"/>
              <a:gd name="connsiteX4" fmla="*/ 254627 w 637781"/>
              <a:gd name="connsiteY4" fmla="*/ 1470485 h 1471392"/>
              <a:gd name="connsiteX5" fmla="*/ 0 w 637781"/>
              <a:gd name="connsiteY5" fmla="*/ 1471392 h 1471392"/>
              <a:gd name="connsiteX0" fmla="*/ 0 w 642399"/>
              <a:gd name="connsiteY0" fmla="*/ 1471392 h 1471392"/>
              <a:gd name="connsiteX1" fmla="*/ 548549 w 642399"/>
              <a:gd name="connsiteY1" fmla="*/ 12955 h 1471392"/>
              <a:gd name="connsiteX2" fmla="*/ 599784 w 642399"/>
              <a:gd name="connsiteY2" fmla="*/ 0 h 1471392"/>
              <a:gd name="connsiteX3" fmla="*/ 642399 w 642399"/>
              <a:gd name="connsiteY3" fmla="*/ 2102 h 1471392"/>
              <a:gd name="connsiteX4" fmla="*/ 254627 w 642399"/>
              <a:gd name="connsiteY4" fmla="*/ 1470485 h 1471392"/>
              <a:gd name="connsiteX5" fmla="*/ 0 w 642399"/>
              <a:gd name="connsiteY5" fmla="*/ 1471392 h 1471392"/>
              <a:gd name="connsiteX0" fmla="*/ 0 w 642399"/>
              <a:gd name="connsiteY0" fmla="*/ 1471392 h 1471392"/>
              <a:gd name="connsiteX1" fmla="*/ 548549 w 642399"/>
              <a:gd name="connsiteY1" fmla="*/ 12955 h 1471392"/>
              <a:gd name="connsiteX2" fmla="*/ 599784 w 642399"/>
              <a:gd name="connsiteY2" fmla="*/ 0 h 1471392"/>
              <a:gd name="connsiteX3" fmla="*/ 642399 w 642399"/>
              <a:gd name="connsiteY3" fmla="*/ 2102 h 1471392"/>
              <a:gd name="connsiteX4" fmla="*/ 640553 w 642399"/>
              <a:gd name="connsiteY4" fmla="*/ 977 h 1471392"/>
              <a:gd name="connsiteX5" fmla="*/ 254627 w 642399"/>
              <a:gd name="connsiteY5" fmla="*/ 1470485 h 1471392"/>
              <a:gd name="connsiteX6" fmla="*/ 0 w 642399"/>
              <a:gd name="connsiteY6" fmla="*/ 1471392 h 1471392"/>
              <a:gd name="connsiteX0" fmla="*/ 0 w 643324"/>
              <a:gd name="connsiteY0" fmla="*/ 1471392 h 1471392"/>
              <a:gd name="connsiteX1" fmla="*/ 548549 w 643324"/>
              <a:gd name="connsiteY1" fmla="*/ 12955 h 1471392"/>
              <a:gd name="connsiteX2" fmla="*/ 599784 w 643324"/>
              <a:gd name="connsiteY2" fmla="*/ 0 h 1471392"/>
              <a:gd name="connsiteX3" fmla="*/ 642399 w 643324"/>
              <a:gd name="connsiteY3" fmla="*/ 2102 h 1471392"/>
              <a:gd name="connsiteX4" fmla="*/ 643324 w 643324"/>
              <a:gd name="connsiteY4" fmla="*/ 26857 h 1471392"/>
              <a:gd name="connsiteX5" fmla="*/ 254627 w 643324"/>
              <a:gd name="connsiteY5" fmla="*/ 1470485 h 1471392"/>
              <a:gd name="connsiteX6" fmla="*/ 0 w 643324"/>
              <a:gd name="connsiteY6" fmla="*/ 1471392 h 1471392"/>
              <a:gd name="connsiteX0" fmla="*/ 0 w 643324"/>
              <a:gd name="connsiteY0" fmla="*/ 1471392 h 1471392"/>
              <a:gd name="connsiteX1" fmla="*/ 548549 w 643324"/>
              <a:gd name="connsiteY1" fmla="*/ 12955 h 1471392"/>
              <a:gd name="connsiteX2" fmla="*/ 599784 w 643324"/>
              <a:gd name="connsiteY2" fmla="*/ 0 h 1471392"/>
              <a:gd name="connsiteX3" fmla="*/ 642399 w 643324"/>
              <a:gd name="connsiteY3" fmla="*/ 2102 h 1471392"/>
              <a:gd name="connsiteX4" fmla="*/ 643324 w 643324"/>
              <a:gd name="connsiteY4" fmla="*/ 26857 h 1471392"/>
              <a:gd name="connsiteX5" fmla="*/ 642400 w 643324"/>
              <a:gd name="connsiteY5" fmla="*/ 25732 h 1471392"/>
              <a:gd name="connsiteX6" fmla="*/ 254627 w 643324"/>
              <a:gd name="connsiteY6" fmla="*/ 1470485 h 1471392"/>
              <a:gd name="connsiteX7" fmla="*/ 0 w 643324"/>
              <a:gd name="connsiteY7" fmla="*/ 1471392 h 1471392"/>
              <a:gd name="connsiteX0" fmla="*/ 0 w 643324"/>
              <a:gd name="connsiteY0" fmla="*/ 1471392 h 1471392"/>
              <a:gd name="connsiteX1" fmla="*/ 548549 w 643324"/>
              <a:gd name="connsiteY1" fmla="*/ 12955 h 1471392"/>
              <a:gd name="connsiteX2" fmla="*/ 599784 w 643324"/>
              <a:gd name="connsiteY2" fmla="*/ 0 h 1471392"/>
              <a:gd name="connsiteX3" fmla="*/ 642399 w 643324"/>
              <a:gd name="connsiteY3" fmla="*/ 2102 h 1471392"/>
              <a:gd name="connsiteX4" fmla="*/ 643324 w 643324"/>
              <a:gd name="connsiteY4" fmla="*/ 26857 h 1471392"/>
              <a:gd name="connsiteX5" fmla="*/ 574972 w 643324"/>
              <a:gd name="connsiteY5" fmla="*/ 27983 h 1471392"/>
              <a:gd name="connsiteX6" fmla="*/ 254627 w 643324"/>
              <a:gd name="connsiteY6" fmla="*/ 1470485 h 1471392"/>
              <a:gd name="connsiteX7" fmla="*/ 0 w 643324"/>
              <a:gd name="connsiteY7" fmla="*/ 1471392 h 1471392"/>
              <a:gd name="connsiteX0" fmla="*/ 0 w 643324"/>
              <a:gd name="connsiteY0" fmla="*/ 1471392 h 1471392"/>
              <a:gd name="connsiteX1" fmla="*/ 548549 w 643324"/>
              <a:gd name="connsiteY1" fmla="*/ 12955 h 1471392"/>
              <a:gd name="connsiteX2" fmla="*/ 599784 w 643324"/>
              <a:gd name="connsiteY2" fmla="*/ 0 h 1471392"/>
              <a:gd name="connsiteX3" fmla="*/ 642399 w 643324"/>
              <a:gd name="connsiteY3" fmla="*/ 2102 h 1471392"/>
              <a:gd name="connsiteX4" fmla="*/ 643324 w 643324"/>
              <a:gd name="connsiteY4" fmla="*/ 26857 h 1471392"/>
              <a:gd name="connsiteX5" fmla="*/ 574972 w 643324"/>
              <a:gd name="connsiteY5" fmla="*/ 27983 h 1471392"/>
              <a:gd name="connsiteX6" fmla="*/ 254627 w 643324"/>
              <a:gd name="connsiteY6" fmla="*/ 1470485 h 1471392"/>
              <a:gd name="connsiteX7" fmla="*/ 0 w 643324"/>
              <a:gd name="connsiteY7" fmla="*/ 1471392 h 1471392"/>
              <a:gd name="connsiteX0" fmla="*/ 0 w 643324"/>
              <a:gd name="connsiteY0" fmla="*/ 1471392 h 1471392"/>
              <a:gd name="connsiteX1" fmla="*/ 548549 w 643324"/>
              <a:gd name="connsiteY1" fmla="*/ 12955 h 1471392"/>
              <a:gd name="connsiteX2" fmla="*/ 599784 w 643324"/>
              <a:gd name="connsiteY2" fmla="*/ 0 h 1471392"/>
              <a:gd name="connsiteX3" fmla="*/ 642399 w 643324"/>
              <a:gd name="connsiteY3" fmla="*/ 2102 h 1471392"/>
              <a:gd name="connsiteX4" fmla="*/ 643324 w 643324"/>
              <a:gd name="connsiteY4" fmla="*/ 26857 h 1471392"/>
              <a:gd name="connsiteX5" fmla="*/ 574972 w 643324"/>
              <a:gd name="connsiteY5" fmla="*/ 27983 h 1471392"/>
              <a:gd name="connsiteX6" fmla="*/ 210291 w 643324"/>
              <a:gd name="connsiteY6" fmla="*/ 1469360 h 1471392"/>
              <a:gd name="connsiteX7" fmla="*/ 0 w 643324"/>
              <a:gd name="connsiteY7" fmla="*/ 1471392 h 147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3324" h="1471392">
                <a:moveTo>
                  <a:pt x="0" y="1471392"/>
                </a:moveTo>
                <a:lnTo>
                  <a:pt x="548549" y="12955"/>
                </a:lnTo>
                <a:lnTo>
                  <a:pt x="599784" y="0"/>
                </a:lnTo>
                <a:lnTo>
                  <a:pt x="642399" y="2102"/>
                </a:lnTo>
                <a:cubicBezTo>
                  <a:pt x="642707" y="10354"/>
                  <a:pt x="643016" y="18605"/>
                  <a:pt x="643324" y="26857"/>
                </a:cubicBezTo>
                <a:lnTo>
                  <a:pt x="574972" y="27983"/>
                </a:lnTo>
                <a:cubicBezTo>
                  <a:pt x="457106" y="508817"/>
                  <a:pt x="317073" y="988526"/>
                  <a:pt x="210291" y="1469360"/>
                </a:cubicBezTo>
                <a:lnTo>
                  <a:pt x="0" y="1471392"/>
                </a:lnTo>
                <a:close/>
              </a:path>
            </a:pathLst>
          </a:custGeom>
          <a:blipFill>
            <a:blip r:embed="rId6"/>
            <a:tile tx="0" ty="0" sx="100000" sy="100000" flip="none" algn="tl"/>
          </a:bli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 name="Down Arrow 13"/>
          <p:cNvSpPr/>
          <p:nvPr/>
        </p:nvSpPr>
        <p:spPr>
          <a:xfrm rot="2167506">
            <a:off x="6919398" y="3205874"/>
            <a:ext cx="527570" cy="961999"/>
          </a:xfrm>
          <a:custGeom>
            <a:avLst/>
            <a:gdLst>
              <a:gd name="connsiteX0" fmla="*/ 0 w 1168400"/>
              <a:gd name="connsiteY0" fmla="*/ 320737 h 641473"/>
              <a:gd name="connsiteX1" fmla="*/ 292100 w 1168400"/>
              <a:gd name="connsiteY1" fmla="*/ 320737 h 641473"/>
              <a:gd name="connsiteX2" fmla="*/ 292100 w 1168400"/>
              <a:gd name="connsiteY2" fmla="*/ 0 h 641473"/>
              <a:gd name="connsiteX3" fmla="*/ 876300 w 1168400"/>
              <a:gd name="connsiteY3" fmla="*/ 0 h 641473"/>
              <a:gd name="connsiteX4" fmla="*/ 876300 w 1168400"/>
              <a:gd name="connsiteY4" fmla="*/ 320737 h 641473"/>
              <a:gd name="connsiteX5" fmla="*/ 1168400 w 1168400"/>
              <a:gd name="connsiteY5" fmla="*/ 320737 h 641473"/>
              <a:gd name="connsiteX6" fmla="*/ 584200 w 1168400"/>
              <a:gd name="connsiteY6" fmla="*/ 641473 h 641473"/>
              <a:gd name="connsiteX7" fmla="*/ 0 w 1168400"/>
              <a:gd name="connsiteY7" fmla="*/ 320737 h 641473"/>
              <a:gd name="connsiteX0" fmla="*/ 0 w 1168400"/>
              <a:gd name="connsiteY0" fmla="*/ 320737 h 641473"/>
              <a:gd name="connsiteX1" fmla="*/ 292100 w 1168400"/>
              <a:gd name="connsiteY1" fmla="*/ 320737 h 641473"/>
              <a:gd name="connsiteX2" fmla="*/ 514809 w 1168400"/>
              <a:gd name="connsiteY2" fmla="*/ 63860 h 641473"/>
              <a:gd name="connsiteX3" fmla="*/ 876300 w 1168400"/>
              <a:gd name="connsiteY3" fmla="*/ 0 h 641473"/>
              <a:gd name="connsiteX4" fmla="*/ 876300 w 1168400"/>
              <a:gd name="connsiteY4" fmla="*/ 320737 h 641473"/>
              <a:gd name="connsiteX5" fmla="*/ 1168400 w 1168400"/>
              <a:gd name="connsiteY5" fmla="*/ 320737 h 641473"/>
              <a:gd name="connsiteX6" fmla="*/ 584200 w 1168400"/>
              <a:gd name="connsiteY6" fmla="*/ 641473 h 641473"/>
              <a:gd name="connsiteX7" fmla="*/ 0 w 1168400"/>
              <a:gd name="connsiteY7" fmla="*/ 320737 h 641473"/>
              <a:gd name="connsiteX0" fmla="*/ 0 w 1168400"/>
              <a:gd name="connsiteY0" fmla="*/ 320737 h 1127027"/>
              <a:gd name="connsiteX1" fmla="*/ 292100 w 1168400"/>
              <a:gd name="connsiteY1" fmla="*/ 320737 h 1127027"/>
              <a:gd name="connsiteX2" fmla="*/ 514809 w 1168400"/>
              <a:gd name="connsiteY2" fmla="*/ 63860 h 1127027"/>
              <a:gd name="connsiteX3" fmla="*/ 876300 w 1168400"/>
              <a:gd name="connsiteY3" fmla="*/ 0 h 1127027"/>
              <a:gd name="connsiteX4" fmla="*/ 876300 w 1168400"/>
              <a:gd name="connsiteY4" fmla="*/ 320737 h 1127027"/>
              <a:gd name="connsiteX5" fmla="*/ 1168400 w 1168400"/>
              <a:gd name="connsiteY5" fmla="*/ 320737 h 1127027"/>
              <a:gd name="connsiteX6" fmla="*/ 573824 w 1168400"/>
              <a:gd name="connsiteY6" fmla="*/ 1127027 h 1127027"/>
              <a:gd name="connsiteX7" fmla="*/ 0 w 1168400"/>
              <a:gd name="connsiteY7" fmla="*/ 320737 h 1127027"/>
              <a:gd name="connsiteX0" fmla="*/ 0 w 1168400"/>
              <a:gd name="connsiteY0" fmla="*/ 320737 h 1127027"/>
              <a:gd name="connsiteX1" fmla="*/ 483774 w 1168400"/>
              <a:gd name="connsiteY1" fmla="*/ 583347 h 1127027"/>
              <a:gd name="connsiteX2" fmla="*/ 514809 w 1168400"/>
              <a:gd name="connsiteY2" fmla="*/ 63860 h 1127027"/>
              <a:gd name="connsiteX3" fmla="*/ 876300 w 1168400"/>
              <a:gd name="connsiteY3" fmla="*/ 0 h 1127027"/>
              <a:gd name="connsiteX4" fmla="*/ 876300 w 1168400"/>
              <a:gd name="connsiteY4" fmla="*/ 320737 h 1127027"/>
              <a:gd name="connsiteX5" fmla="*/ 1168400 w 1168400"/>
              <a:gd name="connsiteY5" fmla="*/ 320737 h 1127027"/>
              <a:gd name="connsiteX6" fmla="*/ 573824 w 1168400"/>
              <a:gd name="connsiteY6" fmla="*/ 1127027 h 1127027"/>
              <a:gd name="connsiteX7" fmla="*/ 0 w 1168400"/>
              <a:gd name="connsiteY7" fmla="*/ 320737 h 1127027"/>
              <a:gd name="connsiteX0" fmla="*/ 0 w 1168400"/>
              <a:gd name="connsiteY0" fmla="*/ 320737 h 1127027"/>
              <a:gd name="connsiteX1" fmla="*/ 483774 w 1168400"/>
              <a:gd name="connsiteY1" fmla="*/ 583347 h 1127027"/>
              <a:gd name="connsiteX2" fmla="*/ 514809 w 1168400"/>
              <a:gd name="connsiteY2" fmla="*/ 63860 h 1127027"/>
              <a:gd name="connsiteX3" fmla="*/ 876300 w 1168400"/>
              <a:gd name="connsiteY3" fmla="*/ 0 h 1127027"/>
              <a:gd name="connsiteX4" fmla="*/ 725940 w 1168400"/>
              <a:gd name="connsiteY4" fmla="*/ 631737 h 1127027"/>
              <a:gd name="connsiteX5" fmla="*/ 1168400 w 1168400"/>
              <a:gd name="connsiteY5" fmla="*/ 320737 h 1127027"/>
              <a:gd name="connsiteX6" fmla="*/ 573824 w 1168400"/>
              <a:gd name="connsiteY6" fmla="*/ 1127027 h 1127027"/>
              <a:gd name="connsiteX7" fmla="*/ 0 w 1168400"/>
              <a:gd name="connsiteY7" fmla="*/ 320737 h 1127027"/>
              <a:gd name="connsiteX0" fmla="*/ 0 w 892868"/>
              <a:gd name="connsiteY0" fmla="*/ 698239 h 1127027"/>
              <a:gd name="connsiteX1" fmla="*/ 208242 w 892868"/>
              <a:gd name="connsiteY1" fmla="*/ 583347 h 1127027"/>
              <a:gd name="connsiteX2" fmla="*/ 239277 w 892868"/>
              <a:gd name="connsiteY2" fmla="*/ 63860 h 1127027"/>
              <a:gd name="connsiteX3" fmla="*/ 600768 w 892868"/>
              <a:gd name="connsiteY3" fmla="*/ 0 h 1127027"/>
              <a:gd name="connsiteX4" fmla="*/ 450408 w 892868"/>
              <a:gd name="connsiteY4" fmla="*/ 631737 h 1127027"/>
              <a:gd name="connsiteX5" fmla="*/ 892868 w 892868"/>
              <a:gd name="connsiteY5" fmla="*/ 320737 h 1127027"/>
              <a:gd name="connsiteX6" fmla="*/ 298292 w 892868"/>
              <a:gd name="connsiteY6" fmla="*/ 1127027 h 1127027"/>
              <a:gd name="connsiteX7" fmla="*/ 0 w 892868"/>
              <a:gd name="connsiteY7" fmla="*/ 698239 h 1127027"/>
              <a:gd name="connsiteX0" fmla="*/ 0 w 701241"/>
              <a:gd name="connsiteY0" fmla="*/ 698239 h 1127027"/>
              <a:gd name="connsiteX1" fmla="*/ 208242 w 701241"/>
              <a:gd name="connsiteY1" fmla="*/ 583347 h 1127027"/>
              <a:gd name="connsiteX2" fmla="*/ 239277 w 701241"/>
              <a:gd name="connsiteY2" fmla="*/ 63860 h 1127027"/>
              <a:gd name="connsiteX3" fmla="*/ 600768 w 701241"/>
              <a:gd name="connsiteY3" fmla="*/ 0 h 1127027"/>
              <a:gd name="connsiteX4" fmla="*/ 450408 w 701241"/>
              <a:gd name="connsiteY4" fmla="*/ 631737 h 1127027"/>
              <a:gd name="connsiteX5" fmla="*/ 701241 w 701241"/>
              <a:gd name="connsiteY5" fmla="*/ 523495 h 1127027"/>
              <a:gd name="connsiteX6" fmla="*/ 298292 w 701241"/>
              <a:gd name="connsiteY6" fmla="*/ 1127027 h 1127027"/>
              <a:gd name="connsiteX7" fmla="*/ 0 w 701241"/>
              <a:gd name="connsiteY7" fmla="*/ 698239 h 1127027"/>
              <a:gd name="connsiteX0" fmla="*/ 0 w 701241"/>
              <a:gd name="connsiteY0" fmla="*/ 698239 h 1219752"/>
              <a:gd name="connsiteX1" fmla="*/ 208242 w 701241"/>
              <a:gd name="connsiteY1" fmla="*/ 583347 h 1219752"/>
              <a:gd name="connsiteX2" fmla="*/ 239277 w 701241"/>
              <a:gd name="connsiteY2" fmla="*/ 63860 h 1219752"/>
              <a:gd name="connsiteX3" fmla="*/ 600768 w 701241"/>
              <a:gd name="connsiteY3" fmla="*/ 0 h 1219752"/>
              <a:gd name="connsiteX4" fmla="*/ 450408 w 701241"/>
              <a:gd name="connsiteY4" fmla="*/ 631737 h 1219752"/>
              <a:gd name="connsiteX5" fmla="*/ 701241 w 701241"/>
              <a:gd name="connsiteY5" fmla="*/ 523495 h 1219752"/>
              <a:gd name="connsiteX6" fmla="*/ 240185 w 701241"/>
              <a:gd name="connsiteY6" fmla="*/ 1219752 h 1219752"/>
              <a:gd name="connsiteX7" fmla="*/ 0 w 701241"/>
              <a:gd name="connsiteY7" fmla="*/ 698239 h 1219752"/>
              <a:gd name="connsiteX0" fmla="*/ 0 w 701241"/>
              <a:gd name="connsiteY0" fmla="*/ 698239 h 1219752"/>
              <a:gd name="connsiteX1" fmla="*/ 208242 w 701241"/>
              <a:gd name="connsiteY1" fmla="*/ 583347 h 1219752"/>
              <a:gd name="connsiteX2" fmla="*/ 361950 w 701241"/>
              <a:gd name="connsiteY2" fmla="*/ 162999 h 1219752"/>
              <a:gd name="connsiteX3" fmla="*/ 600768 w 701241"/>
              <a:gd name="connsiteY3" fmla="*/ 0 h 1219752"/>
              <a:gd name="connsiteX4" fmla="*/ 450408 w 701241"/>
              <a:gd name="connsiteY4" fmla="*/ 631737 h 1219752"/>
              <a:gd name="connsiteX5" fmla="*/ 701241 w 701241"/>
              <a:gd name="connsiteY5" fmla="*/ 523495 h 1219752"/>
              <a:gd name="connsiteX6" fmla="*/ 240185 w 701241"/>
              <a:gd name="connsiteY6" fmla="*/ 1219752 h 1219752"/>
              <a:gd name="connsiteX7" fmla="*/ 0 w 701241"/>
              <a:gd name="connsiteY7" fmla="*/ 698239 h 1219752"/>
              <a:gd name="connsiteX0" fmla="*/ 0 w 701241"/>
              <a:gd name="connsiteY0" fmla="*/ 646783 h 1168296"/>
              <a:gd name="connsiteX1" fmla="*/ 208242 w 701241"/>
              <a:gd name="connsiteY1" fmla="*/ 531891 h 1168296"/>
              <a:gd name="connsiteX2" fmla="*/ 361950 w 701241"/>
              <a:gd name="connsiteY2" fmla="*/ 111543 h 1168296"/>
              <a:gd name="connsiteX3" fmla="*/ 650903 w 701241"/>
              <a:gd name="connsiteY3" fmla="*/ 0 h 1168296"/>
              <a:gd name="connsiteX4" fmla="*/ 450408 w 701241"/>
              <a:gd name="connsiteY4" fmla="*/ 580281 h 1168296"/>
              <a:gd name="connsiteX5" fmla="*/ 701241 w 701241"/>
              <a:gd name="connsiteY5" fmla="*/ 472039 h 1168296"/>
              <a:gd name="connsiteX6" fmla="*/ 240185 w 701241"/>
              <a:gd name="connsiteY6" fmla="*/ 1168296 h 1168296"/>
              <a:gd name="connsiteX7" fmla="*/ 0 w 701241"/>
              <a:gd name="connsiteY7" fmla="*/ 646783 h 1168296"/>
              <a:gd name="connsiteX0" fmla="*/ 0 w 701241"/>
              <a:gd name="connsiteY0" fmla="*/ 646783 h 1168296"/>
              <a:gd name="connsiteX1" fmla="*/ 208242 w 701241"/>
              <a:gd name="connsiteY1" fmla="*/ 531891 h 1168296"/>
              <a:gd name="connsiteX2" fmla="*/ 361950 w 701241"/>
              <a:gd name="connsiteY2" fmla="*/ 111543 h 1168296"/>
              <a:gd name="connsiteX3" fmla="*/ 650903 w 701241"/>
              <a:gd name="connsiteY3" fmla="*/ 0 h 1168296"/>
              <a:gd name="connsiteX4" fmla="*/ 457058 w 701241"/>
              <a:gd name="connsiteY4" fmla="*/ 537692 h 1168296"/>
              <a:gd name="connsiteX5" fmla="*/ 701241 w 701241"/>
              <a:gd name="connsiteY5" fmla="*/ 472039 h 1168296"/>
              <a:gd name="connsiteX6" fmla="*/ 240185 w 701241"/>
              <a:gd name="connsiteY6" fmla="*/ 1168296 h 1168296"/>
              <a:gd name="connsiteX7" fmla="*/ 0 w 701241"/>
              <a:gd name="connsiteY7" fmla="*/ 646783 h 1168296"/>
              <a:gd name="connsiteX0" fmla="*/ 0 w 701241"/>
              <a:gd name="connsiteY0" fmla="*/ 646783 h 1168296"/>
              <a:gd name="connsiteX1" fmla="*/ 250171 w 701241"/>
              <a:gd name="connsiteY1" fmla="*/ 589337 h 1168296"/>
              <a:gd name="connsiteX2" fmla="*/ 361950 w 701241"/>
              <a:gd name="connsiteY2" fmla="*/ 111543 h 1168296"/>
              <a:gd name="connsiteX3" fmla="*/ 650903 w 701241"/>
              <a:gd name="connsiteY3" fmla="*/ 0 h 1168296"/>
              <a:gd name="connsiteX4" fmla="*/ 457058 w 701241"/>
              <a:gd name="connsiteY4" fmla="*/ 537692 h 1168296"/>
              <a:gd name="connsiteX5" fmla="*/ 701241 w 701241"/>
              <a:gd name="connsiteY5" fmla="*/ 472039 h 1168296"/>
              <a:gd name="connsiteX6" fmla="*/ 240185 w 701241"/>
              <a:gd name="connsiteY6" fmla="*/ 1168296 h 1168296"/>
              <a:gd name="connsiteX7" fmla="*/ 0 w 701241"/>
              <a:gd name="connsiteY7" fmla="*/ 646783 h 1168296"/>
              <a:gd name="connsiteX0" fmla="*/ 0 w 671953"/>
              <a:gd name="connsiteY0" fmla="*/ 738611 h 1168296"/>
              <a:gd name="connsiteX1" fmla="*/ 220883 w 671953"/>
              <a:gd name="connsiteY1" fmla="*/ 589337 h 1168296"/>
              <a:gd name="connsiteX2" fmla="*/ 332662 w 671953"/>
              <a:gd name="connsiteY2" fmla="*/ 111543 h 1168296"/>
              <a:gd name="connsiteX3" fmla="*/ 621615 w 671953"/>
              <a:gd name="connsiteY3" fmla="*/ 0 h 1168296"/>
              <a:gd name="connsiteX4" fmla="*/ 427770 w 671953"/>
              <a:gd name="connsiteY4" fmla="*/ 537692 h 1168296"/>
              <a:gd name="connsiteX5" fmla="*/ 671953 w 671953"/>
              <a:gd name="connsiteY5" fmla="*/ 472039 h 1168296"/>
              <a:gd name="connsiteX6" fmla="*/ 210897 w 671953"/>
              <a:gd name="connsiteY6" fmla="*/ 1168296 h 1168296"/>
              <a:gd name="connsiteX7" fmla="*/ 0 w 671953"/>
              <a:gd name="connsiteY7" fmla="*/ 738611 h 1168296"/>
              <a:gd name="connsiteX0" fmla="*/ 0 w 671953"/>
              <a:gd name="connsiteY0" fmla="*/ 738611 h 1168296"/>
              <a:gd name="connsiteX1" fmla="*/ 227769 w 671953"/>
              <a:gd name="connsiteY1" fmla="*/ 684938 h 1168296"/>
              <a:gd name="connsiteX2" fmla="*/ 332662 w 671953"/>
              <a:gd name="connsiteY2" fmla="*/ 111543 h 1168296"/>
              <a:gd name="connsiteX3" fmla="*/ 621615 w 671953"/>
              <a:gd name="connsiteY3" fmla="*/ 0 h 1168296"/>
              <a:gd name="connsiteX4" fmla="*/ 427770 w 671953"/>
              <a:gd name="connsiteY4" fmla="*/ 537692 h 1168296"/>
              <a:gd name="connsiteX5" fmla="*/ 671953 w 671953"/>
              <a:gd name="connsiteY5" fmla="*/ 472039 h 1168296"/>
              <a:gd name="connsiteX6" fmla="*/ 210897 w 671953"/>
              <a:gd name="connsiteY6" fmla="*/ 1168296 h 1168296"/>
              <a:gd name="connsiteX7" fmla="*/ 0 w 671953"/>
              <a:gd name="connsiteY7" fmla="*/ 738611 h 1168296"/>
              <a:gd name="connsiteX0" fmla="*/ 0 w 600971"/>
              <a:gd name="connsiteY0" fmla="*/ 749694 h 1168296"/>
              <a:gd name="connsiteX1" fmla="*/ 156787 w 600971"/>
              <a:gd name="connsiteY1" fmla="*/ 684938 h 1168296"/>
              <a:gd name="connsiteX2" fmla="*/ 261680 w 600971"/>
              <a:gd name="connsiteY2" fmla="*/ 111543 h 1168296"/>
              <a:gd name="connsiteX3" fmla="*/ 550633 w 600971"/>
              <a:gd name="connsiteY3" fmla="*/ 0 h 1168296"/>
              <a:gd name="connsiteX4" fmla="*/ 356788 w 600971"/>
              <a:gd name="connsiteY4" fmla="*/ 537692 h 1168296"/>
              <a:gd name="connsiteX5" fmla="*/ 600971 w 600971"/>
              <a:gd name="connsiteY5" fmla="*/ 472039 h 1168296"/>
              <a:gd name="connsiteX6" fmla="*/ 139915 w 600971"/>
              <a:gd name="connsiteY6" fmla="*/ 1168296 h 1168296"/>
              <a:gd name="connsiteX7" fmla="*/ 0 w 600971"/>
              <a:gd name="connsiteY7" fmla="*/ 749694 h 1168296"/>
              <a:gd name="connsiteX0" fmla="*/ 0 w 600971"/>
              <a:gd name="connsiteY0" fmla="*/ 749694 h 1168296"/>
              <a:gd name="connsiteX1" fmla="*/ 156787 w 600971"/>
              <a:gd name="connsiteY1" fmla="*/ 684938 h 1168296"/>
              <a:gd name="connsiteX2" fmla="*/ 261680 w 600971"/>
              <a:gd name="connsiteY2" fmla="*/ 111543 h 1168296"/>
              <a:gd name="connsiteX3" fmla="*/ 550633 w 600971"/>
              <a:gd name="connsiteY3" fmla="*/ 0 h 1168296"/>
              <a:gd name="connsiteX4" fmla="*/ 289815 w 600971"/>
              <a:gd name="connsiteY4" fmla="*/ 687202 h 1168296"/>
              <a:gd name="connsiteX5" fmla="*/ 600971 w 600971"/>
              <a:gd name="connsiteY5" fmla="*/ 472039 h 1168296"/>
              <a:gd name="connsiteX6" fmla="*/ 139915 w 600971"/>
              <a:gd name="connsiteY6" fmla="*/ 1168296 h 1168296"/>
              <a:gd name="connsiteX7" fmla="*/ 0 w 600971"/>
              <a:gd name="connsiteY7" fmla="*/ 749694 h 1168296"/>
              <a:gd name="connsiteX0" fmla="*/ 0 w 550633"/>
              <a:gd name="connsiteY0" fmla="*/ 749694 h 1168296"/>
              <a:gd name="connsiteX1" fmla="*/ 156787 w 550633"/>
              <a:gd name="connsiteY1" fmla="*/ 684938 h 1168296"/>
              <a:gd name="connsiteX2" fmla="*/ 261680 w 550633"/>
              <a:gd name="connsiteY2" fmla="*/ 111543 h 1168296"/>
              <a:gd name="connsiteX3" fmla="*/ 550633 w 550633"/>
              <a:gd name="connsiteY3" fmla="*/ 0 h 1168296"/>
              <a:gd name="connsiteX4" fmla="*/ 289815 w 550633"/>
              <a:gd name="connsiteY4" fmla="*/ 687202 h 1168296"/>
              <a:gd name="connsiteX5" fmla="*/ 522678 w 550633"/>
              <a:gd name="connsiteY5" fmla="*/ 554340 h 1168296"/>
              <a:gd name="connsiteX6" fmla="*/ 139915 w 550633"/>
              <a:gd name="connsiteY6" fmla="*/ 1168296 h 1168296"/>
              <a:gd name="connsiteX7" fmla="*/ 0 w 550633"/>
              <a:gd name="connsiteY7" fmla="*/ 749694 h 1168296"/>
              <a:gd name="connsiteX0" fmla="*/ 0 w 522678"/>
              <a:gd name="connsiteY0" fmla="*/ 656969 h 1075571"/>
              <a:gd name="connsiteX1" fmla="*/ 156787 w 522678"/>
              <a:gd name="connsiteY1" fmla="*/ 592213 h 1075571"/>
              <a:gd name="connsiteX2" fmla="*/ 261680 w 522678"/>
              <a:gd name="connsiteY2" fmla="*/ 18818 h 1075571"/>
              <a:gd name="connsiteX3" fmla="*/ 492527 w 522678"/>
              <a:gd name="connsiteY3" fmla="*/ 0 h 1075571"/>
              <a:gd name="connsiteX4" fmla="*/ 289815 w 522678"/>
              <a:gd name="connsiteY4" fmla="*/ 594477 h 1075571"/>
              <a:gd name="connsiteX5" fmla="*/ 522678 w 522678"/>
              <a:gd name="connsiteY5" fmla="*/ 461615 h 1075571"/>
              <a:gd name="connsiteX6" fmla="*/ 139915 w 522678"/>
              <a:gd name="connsiteY6" fmla="*/ 1075571 h 1075571"/>
              <a:gd name="connsiteX7" fmla="*/ 0 w 522678"/>
              <a:gd name="connsiteY7" fmla="*/ 656969 h 1075571"/>
              <a:gd name="connsiteX0" fmla="*/ 0 w 522678"/>
              <a:gd name="connsiteY0" fmla="*/ 656969 h 1075571"/>
              <a:gd name="connsiteX1" fmla="*/ 156787 w 522678"/>
              <a:gd name="connsiteY1" fmla="*/ 592213 h 1075571"/>
              <a:gd name="connsiteX2" fmla="*/ 309599 w 522678"/>
              <a:gd name="connsiteY2" fmla="*/ 84470 h 1075571"/>
              <a:gd name="connsiteX3" fmla="*/ 492527 w 522678"/>
              <a:gd name="connsiteY3" fmla="*/ 0 h 1075571"/>
              <a:gd name="connsiteX4" fmla="*/ 289815 w 522678"/>
              <a:gd name="connsiteY4" fmla="*/ 594477 h 1075571"/>
              <a:gd name="connsiteX5" fmla="*/ 522678 w 522678"/>
              <a:gd name="connsiteY5" fmla="*/ 461615 h 1075571"/>
              <a:gd name="connsiteX6" fmla="*/ 139915 w 522678"/>
              <a:gd name="connsiteY6" fmla="*/ 1075571 h 1075571"/>
              <a:gd name="connsiteX7" fmla="*/ 0 w 522678"/>
              <a:gd name="connsiteY7" fmla="*/ 656969 h 1075571"/>
              <a:gd name="connsiteX0" fmla="*/ 0 w 527570"/>
              <a:gd name="connsiteY0" fmla="*/ 695124 h 1113726"/>
              <a:gd name="connsiteX1" fmla="*/ 156787 w 527570"/>
              <a:gd name="connsiteY1" fmla="*/ 630368 h 1113726"/>
              <a:gd name="connsiteX2" fmla="*/ 309599 w 527570"/>
              <a:gd name="connsiteY2" fmla="*/ 122625 h 1113726"/>
              <a:gd name="connsiteX3" fmla="*/ 527570 w 527570"/>
              <a:gd name="connsiteY3" fmla="*/ 0 h 1113726"/>
              <a:gd name="connsiteX4" fmla="*/ 289815 w 527570"/>
              <a:gd name="connsiteY4" fmla="*/ 632632 h 1113726"/>
              <a:gd name="connsiteX5" fmla="*/ 522678 w 527570"/>
              <a:gd name="connsiteY5" fmla="*/ 499770 h 1113726"/>
              <a:gd name="connsiteX6" fmla="*/ 139915 w 527570"/>
              <a:gd name="connsiteY6" fmla="*/ 1113726 h 1113726"/>
              <a:gd name="connsiteX7" fmla="*/ 0 w 527570"/>
              <a:gd name="connsiteY7" fmla="*/ 695124 h 1113726"/>
              <a:gd name="connsiteX0" fmla="*/ 0 w 527570"/>
              <a:gd name="connsiteY0" fmla="*/ 695124 h 1113726"/>
              <a:gd name="connsiteX1" fmla="*/ 156787 w 527570"/>
              <a:gd name="connsiteY1" fmla="*/ 630368 h 1113726"/>
              <a:gd name="connsiteX2" fmla="*/ 309599 w 527570"/>
              <a:gd name="connsiteY2" fmla="*/ 122625 h 1113726"/>
              <a:gd name="connsiteX3" fmla="*/ 527570 w 527570"/>
              <a:gd name="connsiteY3" fmla="*/ 0 h 1113726"/>
              <a:gd name="connsiteX4" fmla="*/ 318868 w 527570"/>
              <a:gd name="connsiteY4" fmla="*/ 586270 h 1113726"/>
              <a:gd name="connsiteX5" fmla="*/ 522678 w 527570"/>
              <a:gd name="connsiteY5" fmla="*/ 499770 h 1113726"/>
              <a:gd name="connsiteX6" fmla="*/ 139915 w 527570"/>
              <a:gd name="connsiteY6" fmla="*/ 1113726 h 1113726"/>
              <a:gd name="connsiteX7" fmla="*/ 0 w 527570"/>
              <a:gd name="connsiteY7" fmla="*/ 695124 h 1113726"/>
              <a:gd name="connsiteX0" fmla="*/ 0 w 527570"/>
              <a:gd name="connsiteY0" fmla="*/ 695124 h 961999"/>
              <a:gd name="connsiteX1" fmla="*/ 156787 w 527570"/>
              <a:gd name="connsiteY1" fmla="*/ 630368 h 961999"/>
              <a:gd name="connsiteX2" fmla="*/ 309599 w 527570"/>
              <a:gd name="connsiteY2" fmla="*/ 122625 h 961999"/>
              <a:gd name="connsiteX3" fmla="*/ 527570 w 527570"/>
              <a:gd name="connsiteY3" fmla="*/ 0 h 961999"/>
              <a:gd name="connsiteX4" fmla="*/ 318868 w 527570"/>
              <a:gd name="connsiteY4" fmla="*/ 586270 h 961999"/>
              <a:gd name="connsiteX5" fmla="*/ 522678 w 527570"/>
              <a:gd name="connsiteY5" fmla="*/ 499770 h 961999"/>
              <a:gd name="connsiteX6" fmla="*/ 192692 w 527570"/>
              <a:gd name="connsiteY6" fmla="*/ 961999 h 961999"/>
              <a:gd name="connsiteX7" fmla="*/ 0 w 527570"/>
              <a:gd name="connsiteY7" fmla="*/ 695124 h 96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570" h="961999">
                <a:moveTo>
                  <a:pt x="0" y="695124"/>
                </a:moveTo>
                <a:lnTo>
                  <a:pt x="156787" y="630368"/>
                </a:lnTo>
                <a:lnTo>
                  <a:pt x="309599" y="122625"/>
                </a:lnTo>
                <a:lnTo>
                  <a:pt x="527570" y="0"/>
                </a:lnTo>
                <a:lnTo>
                  <a:pt x="318868" y="586270"/>
                </a:lnTo>
                <a:lnTo>
                  <a:pt x="522678" y="499770"/>
                </a:lnTo>
                <a:lnTo>
                  <a:pt x="192692" y="961999"/>
                </a:lnTo>
                <a:lnTo>
                  <a:pt x="0" y="695124"/>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Right Arrow 14"/>
          <p:cNvSpPr/>
          <p:nvPr/>
        </p:nvSpPr>
        <p:spPr>
          <a:xfrm>
            <a:off x="5049521" y="4292264"/>
            <a:ext cx="1323330" cy="43489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TextBox 15"/>
          <p:cNvSpPr txBox="1"/>
          <p:nvPr/>
        </p:nvSpPr>
        <p:spPr>
          <a:xfrm>
            <a:off x="4680210" y="3573526"/>
            <a:ext cx="1573123"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Water flow</a:t>
            </a:r>
            <a:endPar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5025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0"/>
                                  </p:stCondLst>
                                  <p:childTnLst>
                                    <p:animMotion origin="layout" path="M -0.00339 -0.01551 L 0.08516 0.01643 " pathEditMode="relative" rAng="0" ptsTypes="AA">
                                      <p:cBhvr>
                                        <p:cTn id="6" dur="3000" fill="hold"/>
                                        <p:tgtEl>
                                          <p:spTgt spid="15"/>
                                        </p:tgtEl>
                                        <p:attrNameLst>
                                          <p:attrName>ppt_x</p:attrName>
                                          <p:attrName>ppt_y</p:attrName>
                                        </p:attrNameLst>
                                      </p:cBhvr>
                                      <p:rCtr x="4427" y="1597"/>
                                    </p:animMotion>
                                  </p:childTnLst>
                                </p:cTn>
                              </p:par>
                              <p:par>
                                <p:cTn id="7" presetID="56" presetClass="path" presetSubtype="0" repeatCount="5000" accel="50000" decel="50000" fill="hold" grpId="0" nodeType="withEffect">
                                  <p:stCondLst>
                                    <p:cond delay="0"/>
                                  </p:stCondLst>
                                  <p:childTnLst>
                                    <p:animMotion origin="layout" path="M -2.70833E-6 0 L -0.05052 0.05046 " pathEditMode="relative" rAng="0" ptsTypes="AA">
                                      <p:cBhvr>
                                        <p:cTn id="8" dur="3000" fill="hold"/>
                                        <p:tgtEl>
                                          <p:spTgt spid="14"/>
                                        </p:tgtEl>
                                        <p:attrNameLst>
                                          <p:attrName>ppt_x</p:attrName>
                                          <p:attrName>ppt_y</p:attrName>
                                        </p:attrNameLst>
                                      </p:cBhvr>
                                      <p:rCtr x="-2526" y="2523"/>
                                    </p:animMotion>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44" y="0"/>
            <a:ext cx="9905998" cy="1478570"/>
          </a:xfrm>
        </p:spPr>
        <p:txBody>
          <a:bodyPr>
            <a:normAutofit/>
          </a:bodyPr>
          <a:lstStyle/>
          <a:p>
            <a:pPr algn="ctr"/>
            <a:r>
              <a:rPr lang="en-US" sz="4000" dirty="0" smtClean="0"/>
              <a:t>How Should the Study Area Be Changed?</a:t>
            </a:r>
            <a:endParaRPr lang="en-US" sz="4000" dirty="0"/>
          </a:p>
        </p:txBody>
      </p:sp>
      <p:sp>
        <p:nvSpPr>
          <p:cNvPr id="7" name="TextBox 6"/>
          <p:cNvSpPr txBox="1"/>
          <p:nvPr/>
        </p:nvSpPr>
        <p:spPr>
          <a:xfrm>
            <a:off x="3171942" y="2226223"/>
            <a:ext cx="6215997" cy="1077218"/>
          </a:xfrm>
          <a:prstGeom prst="rect">
            <a:avLst/>
          </a:prstGeom>
          <a:noFill/>
        </p:spPr>
        <p:txBody>
          <a:bodyPr wrap="none" rtlCol="0">
            <a:spAutoFit/>
          </a:bodyPr>
          <a:lstStyle/>
          <a:p>
            <a:r>
              <a:rPr lang="en-US" sz="3200" dirty="0" smtClean="0"/>
              <a:t>Discrete Particle Settling: </a:t>
            </a:r>
            <a:r>
              <a:rPr lang="en-US" sz="3200" dirty="0" err="1" smtClean="0"/>
              <a:t>Stoke’s</a:t>
            </a:r>
            <a:r>
              <a:rPr lang="en-US" sz="3200" dirty="0" smtClean="0"/>
              <a:t> Law</a:t>
            </a:r>
          </a:p>
          <a:p>
            <a:r>
              <a:rPr lang="en-US" sz="3200" dirty="0"/>
              <a:t>	</a:t>
            </a:r>
            <a:r>
              <a:rPr lang="en-US" sz="3200" dirty="0" smtClean="0"/>
              <a:t>- Assumes Laminar Flow </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367" y="3893868"/>
            <a:ext cx="3775145" cy="1218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8504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44" y="0"/>
            <a:ext cx="9905998" cy="1478570"/>
          </a:xfrm>
        </p:spPr>
        <p:txBody>
          <a:bodyPr>
            <a:normAutofit/>
          </a:bodyPr>
          <a:lstStyle/>
          <a:p>
            <a:pPr algn="ctr"/>
            <a:r>
              <a:rPr lang="en-US" sz="4000" dirty="0" smtClean="0"/>
              <a:t>How Should the Study Area Be Changed?</a:t>
            </a:r>
            <a:endParaRPr lang="en-US" sz="4000" dirty="0"/>
          </a:p>
        </p:txBody>
      </p:sp>
      <p:pic>
        <p:nvPicPr>
          <p:cNvPr id="6" name="Picture 5"/>
          <p:cNvPicPr>
            <a:picLocks noChangeAspect="1"/>
          </p:cNvPicPr>
          <p:nvPr/>
        </p:nvPicPr>
        <p:blipFill>
          <a:blip r:embed="rId2"/>
          <a:stretch>
            <a:fillRect/>
          </a:stretch>
        </p:blipFill>
        <p:spPr>
          <a:xfrm>
            <a:off x="1326944" y="1845180"/>
            <a:ext cx="4578493" cy="2749534"/>
          </a:xfrm>
          <a:prstGeom prst="rect">
            <a:avLst/>
          </a:prstGeom>
        </p:spPr>
      </p:pic>
      <p:pic>
        <p:nvPicPr>
          <p:cNvPr id="4" name="Picture 3"/>
          <p:cNvPicPr>
            <a:picLocks noChangeAspect="1"/>
          </p:cNvPicPr>
          <p:nvPr/>
        </p:nvPicPr>
        <p:blipFill>
          <a:blip r:embed="rId3"/>
          <a:stretch>
            <a:fillRect/>
          </a:stretch>
        </p:blipFill>
        <p:spPr>
          <a:xfrm>
            <a:off x="6279943" y="2274861"/>
            <a:ext cx="4993908" cy="1890172"/>
          </a:xfrm>
          <a:prstGeom prst="rect">
            <a:avLst/>
          </a:prstGeom>
        </p:spPr>
      </p:pic>
      <p:pic>
        <p:nvPicPr>
          <p:cNvPr id="8" name="Picture 7"/>
          <p:cNvPicPr>
            <a:picLocks noChangeAspect="1"/>
          </p:cNvPicPr>
          <p:nvPr/>
        </p:nvPicPr>
        <p:blipFill>
          <a:blip r:embed="rId4"/>
          <a:stretch>
            <a:fillRect/>
          </a:stretch>
        </p:blipFill>
        <p:spPr>
          <a:xfrm>
            <a:off x="6279943" y="5010014"/>
            <a:ext cx="4434793" cy="849943"/>
          </a:xfrm>
          <a:prstGeom prst="rect">
            <a:avLst/>
          </a:prstGeom>
        </p:spPr>
      </p:pic>
      <p:pic>
        <p:nvPicPr>
          <p:cNvPr id="9" name="Picture 8"/>
          <p:cNvPicPr>
            <a:picLocks noChangeAspect="1"/>
          </p:cNvPicPr>
          <p:nvPr/>
        </p:nvPicPr>
        <p:blipFill>
          <a:blip r:embed="rId5"/>
          <a:stretch>
            <a:fillRect/>
          </a:stretch>
        </p:blipFill>
        <p:spPr>
          <a:xfrm>
            <a:off x="1411500" y="4961324"/>
            <a:ext cx="4409379" cy="849943"/>
          </a:xfrm>
          <a:prstGeom prst="rect">
            <a:avLst/>
          </a:prstGeom>
        </p:spPr>
      </p:pic>
      <p:cxnSp>
        <p:nvCxnSpPr>
          <p:cNvPr id="12" name="Straight Connector 11"/>
          <p:cNvCxnSpPr>
            <a:stCxn id="6" idx="3"/>
            <a:endCxn id="4" idx="1"/>
          </p:cNvCxnSpPr>
          <p:nvPr/>
        </p:nvCxnSpPr>
        <p:spPr>
          <a:xfrm>
            <a:off x="5905437" y="3219947"/>
            <a:ext cx="374506" cy="0"/>
          </a:xfrm>
          <a:prstGeom prst="line">
            <a:avLst/>
          </a:prstGeom>
          <a:ln w="76200">
            <a:solidFill>
              <a:schemeClr val="accent6">
                <a:lumMod val="75000"/>
                <a:alpha val="7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76897" y="4195013"/>
            <a:ext cx="0" cy="976593"/>
          </a:xfrm>
          <a:prstGeom prst="line">
            <a:avLst/>
          </a:prstGeom>
          <a:ln w="76200">
            <a:solidFill>
              <a:schemeClr val="accent6">
                <a:lumMod val="75000"/>
                <a:alpha val="7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83607" y="5628859"/>
            <a:ext cx="374506" cy="0"/>
          </a:xfrm>
          <a:prstGeom prst="line">
            <a:avLst/>
          </a:prstGeom>
          <a:ln w="76200">
            <a:solidFill>
              <a:schemeClr val="accent6">
                <a:lumMod val="75000"/>
                <a:alpha val="79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5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44" y="0"/>
            <a:ext cx="9905998" cy="1478570"/>
          </a:xfrm>
        </p:spPr>
        <p:txBody>
          <a:bodyPr>
            <a:normAutofit/>
          </a:bodyPr>
          <a:lstStyle/>
          <a:p>
            <a:pPr algn="ctr"/>
            <a:r>
              <a:rPr lang="en-US" sz="4000" dirty="0" smtClean="0"/>
              <a:t>How Should the Study Area Be Changed?</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46312" y="2107298"/>
            <a:ext cx="5029820" cy="3772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1790566" y="4678827"/>
            <a:ext cx="5311896" cy="1569660"/>
          </a:xfrm>
          <a:prstGeom prst="rect">
            <a:avLst/>
          </a:prstGeom>
          <a:noFill/>
        </p:spPr>
        <p:txBody>
          <a:bodyPr wrap="square" rtlCol="0">
            <a:spAutoFit/>
          </a:bodyPr>
          <a:lstStyle/>
          <a:p>
            <a:pPr algn="ctr"/>
            <a:r>
              <a:rPr lang="en-US" sz="3200" dirty="0" smtClean="0"/>
              <a:t>Laminar flow does not represent the actual flow in design</a:t>
            </a:r>
            <a:endParaRPr lang="en-US" sz="3200" dirty="0"/>
          </a:p>
        </p:txBody>
      </p:sp>
      <p:pic>
        <p:nvPicPr>
          <p:cNvPr id="4" name="Picture 3"/>
          <p:cNvPicPr>
            <a:picLocks noChangeAspect="1"/>
          </p:cNvPicPr>
          <p:nvPr/>
        </p:nvPicPr>
        <p:blipFill>
          <a:blip r:embed="rId3"/>
          <a:stretch>
            <a:fillRect/>
          </a:stretch>
        </p:blipFill>
        <p:spPr>
          <a:xfrm>
            <a:off x="2162444" y="1738473"/>
            <a:ext cx="4568140" cy="2482904"/>
          </a:xfrm>
          <a:prstGeom prst="rect">
            <a:avLst/>
          </a:prstGeom>
        </p:spPr>
      </p:pic>
      <p:sp>
        <p:nvSpPr>
          <p:cNvPr id="5" name="Oval 4"/>
          <p:cNvSpPr/>
          <p:nvPr/>
        </p:nvSpPr>
        <p:spPr>
          <a:xfrm>
            <a:off x="8446917" y="3239829"/>
            <a:ext cx="2713219" cy="3087974"/>
          </a:xfrm>
          <a:prstGeom prst="ellipse">
            <a:avLst/>
          </a:prstGeom>
          <a:noFill/>
          <a:ln w="571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p:cNvCxnSpPr/>
          <p:nvPr/>
        </p:nvCxnSpPr>
        <p:spPr>
          <a:xfrm>
            <a:off x="1931075" y="4678827"/>
            <a:ext cx="5171387"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31075" y="6244518"/>
            <a:ext cx="51563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1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329" y="0"/>
            <a:ext cx="4114798" cy="1478570"/>
          </a:xfrm>
        </p:spPr>
        <p:txBody>
          <a:bodyPr>
            <a:normAutofit/>
          </a:bodyPr>
          <a:lstStyle/>
          <a:p>
            <a:r>
              <a:rPr lang="en-US" sz="4000" dirty="0" smtClean="0"/>
              <a:t>Summary</a:t>
            </a:r>
            <a:endParaRPr lang="en-US" sz="4000" dirty="0"/>
          </a:p>
        </p:txBody>
      </p:sp>
      <p:sp>
        <p:nvSpPr>
          <p:cNvPr id="4" name="Content Placeholder 2"/>
          <p:cNvSpPr txBox="1">
            <a:spLocks/>
          </p:cNvSpPr>
          <p:nvPr/>
        </p:nvSpPr>
        <p:spPr>
          <a:xfrm>
            <a:off x="1565158" y="1792286"/>
            <a:ext cx="9905999" cy="35417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3200" dirty="0" smtClean="0">
                <a:solidFill>
                  <a:schemeClr val="accent6">
                    <a:lumMod val="50000"/>
                  </a:schemeClr>
                </a:solidFill>
                <a:effectLst>
                  <a:outerShdw blurRad="38100" dist="38100" dir="2700000" algn="tl">
                    <a:srgbClr val="000000">
                      <a:alpha val="43137"/>
                    </a:srgbClr>
                  </a:outerShdw>
                </a:effectLst>
              </a:rPr>
              <a:t>Decision</a:t>
            </a:r>
            <a:r>
              <a:rPr lang="en-US" sz="3200" dirty="0" smtClean="0"/>
              <a:t> - ~9,000 Square Feet of Permeable Concrete</a:t>
            </a:r>
          </a:p>
          <a:p>
            <a:r>
              <a:rPr lang="en-US" sz="3200" dirty="0" smtClean="0">
                <a:solidFill>
                  <a:schemeClr val="accent6">
                    <a:lumMod val="50000"/>
                  </a:schemeClr>
                </a:solidFill>
                <a:effectLst>
                  <a:outerShdw blurRad="38100" dist="38100" dir="2700000" algn="tl">
                    <a:srgbClr val="000000">
                      <a:alpha val="43137"/>
                    </a:srgbClr>
                  </a:outerShdw>
                </a:effectLst>
              </a:rPr>
              <a:t>Anticipated key project element </a:t>
            </a:r>
            <a:r>
              <a:rPr lang="en-US" sz="3200" dirty="0" smtClean="0"/>
              <a:t>– </a:t>
            </a:r>
            <a:r>
              <a:rPr lang="en-US" sz="3200" smtClean="0"/>
              <a:t>Stormwater</a:t>
            </a:r>
            <a:r>
              <a:rPr lang="en-US" sz="3200" dirty="0" smtClean="0"/>
              <a:t> </a:t>
            </a:r>
            <a:r>
              <a:rPr lang="en-US" sz="3200" dirty="0" smtClean="0"/>
              <a:t>Grate to improve durability of permeable concrete</a:t>
            </a:r>
          </a:p>
          <a:p>
            <a:r>
              <a:rPr lang="en-US" sz="3200" dirty="0" smtClean="0">
                <a:solidFill>
                  <a:schemeClr val="accent6">
                    <a:lumMod val="50000"/>
                  </a:schemeClr>
                </a:solidFill>
                <a:effectLst>
                  <a:outerShdw blurRad="38100" dist="38100" dir="2700000" algn="tl">
                    <a:srgbClr val="000000">
                      <a:alpha val="43137"/>
                    </a:srgbClr>
                  </a:outerShdw>
                </a:effectLst>
              </a:rPr>
              <a:t>Overall Goal </a:t>
            </a:r>
            <a:r>
              <a:rPr lang="en-US" sz="3200" dirty="0" smtClean="0"/>
              <a:t>– Reduce stormwater pollutants and flow</a:t>
            </a:r>
          </a:p>
          <a:p>
            <a:r>
              <a:rPr lang="en-US" sz="3200" dirty="0" smtClean="0">
                <a:solidFill>
                  <a:schemeClr val="accent6">
                    <a:lumMod val="50000"/>
                  </a:schemeClr>
                </a:solidFill>
                <a:effectLst>
                  <a:outerShdw blurRad="38100" dist="38100" dir="2700000" algn="tl">
                    <a:srgbClr val="000000">
                      <a:alpha val="43137"/>
                    </a:srgbClr>
                  </a:outerShdw>
                </a:effectLst>
              </a:rPr>
              <a:t>Next steps </a:t>
            </a:r>
            <a:r>
              <a:rPr lang="en-US" sz="3200" dirty="0" smtClean="0"/>
              <a:t>– analyze turbulent flow in the stormwater grates</a:t>
            </a:r>
          </a:p>
        </p:txBody>
      </p:sp>
    </p:spTree>
    <p:extLst>
      <p:ext uri="{BB962C8B-B14F-4D97-AF65-F5344CB8AC3E}">
        <p14:creationId xmlns:p14="http://schemas.microsoft.com/office/powerpoint/2010/main" val="394031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180" y="2124266"/>
            <a:ext cx="5054123" cy="1069987"/>
          </a:xfrm>
        </p:spPr>
        <p:txBody>
          <a:bodyPr>
            <a:noAutofit/>
          </a:bodyPr>
          <a:lstStyle/>
          <a:p>
            <a:pPr algn="ctr"/>
            <a:r>
              <a:rPr lang="en-US" sz="7200" dirty="0" smtClean="0"/>
              <a:t>Questions?</a:t>
            </a:r>
            <a:endParaRPr lang="en-US" sz="7200" dirty="0"/>
          </a:p>
        </p:txBody>
      </p:sp>
      <p:pic>
        <p:nvPicPr>
          <p:cNvPr id="4" name="Picture 3"/>
          <p:cNvPicPr>
            <a:picLocks noChangeAspect="1"/>
          </p:cNvPicPr>
          <p:nvPr/>
        </p:nvPicPr>
        <p:blipFill rotWithShape="1">
          <a:blip r:embed="rId2"/>
          <a:srcRect l="1093"/>
          <a:stretch/>
        </p:blipFill>
        <p:spPr>
          <a:xfrm>
            <a:off x="8097078" y="3409206"/>
            <a:ext cx="4094922" cy="3448794"/>
          </a:xfrm>
          <a:prstGeom prst="rect">
            <a:avLst/>
          </a:prstGeom>
        </p:spPr>
      </p:pic>
      <p:cxnSp>
        <p:nvCxnSpPr>
          <p:cNvPr id="5" name="Straight Connector 4"/>
          <p:cNvCxnSpPr/>
          <p:nvPr/>
        </p:nvCxnSpPr>
        <p:spPr>
          <a:xfrm flipV="1">
            <a:off x="2313746" y="3409206"/>
            <a:ext cx="7566992" cy="925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313746" y="1944840"/>
            <a:ext cx="7566992" cy="925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313746" y="3510531"/>
            <a:ext cx="7566992" cy="925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360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V="1">
            <a:off x="2434627" y="5191117"/>
            <a:ext cx="6563599" cy="9250"/>
          </a:xfrm>
          <a:prstGeom prst="line">
            <a:avLst/>
          </a:prstGeom>
          <a:ln w="76200">
            <a:solidFill>
              <a:schemeClr val="accent6">
                <a:lumMod val="75000"/>
                <a:alpha val="79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49757" y="0"/>
            <a:ext cx="9905998" cy="1478570"/>
          </a:xfrm>
        </p:spPr>
        <p:txBody>
          <a:bodyPr>
            <a:normAutofit/>
          </a:bodyPr>
          <a:lstStyle/>
          <a:p>
            <a:pPr algn="ctr"/>
            <a:r>
              <a:rPr lang="en-US" sz="4000" dirty="0" smtClean="0"/>
              <a:t>Motivation</a:t>
            </a:r>
            <a:endParaRPr lang="en-US" sz="4000" dirty="0"/>
          </a:p>
        </p:txBody>
      </p:sp>
      <p:sp>
        <p:nvSpPr>
          <p:cNvPr id="3" name="Content Placeholder 2"/>
          <p:cNvSpPr>
            <a:spLocks noGrp="1"/>
          </p:cNvSpPr>
          <p:nvPr>
            <p:ph idx="1"/>
          </p:nvPr>
        </p:nvSpPr>
        <p:spPr>
          <a:xfrm>
            <a:off x="1378736" y="1408113"/>
            <a:ext cx="4766955" cy="1159621"/>
          </a:xfrm>
        </p:spPr>
        <p:txBody>
          <a:bodyPr>
            <a:noAutofit/>
          </a:bodyPr>
          <a:lstStyle/>
          <a:p>
            <a:pPr marL="0" indent="0">
              <a:buNone/>
            </a:pPr>
            <a:r>
              <a:rPr lang="en-US" sz="3200" dirty="0" smtClean="0"/>
              <a:t>What are we interested in?</a:t>
            </a:r>
          </a:p>
        </p:txBody>
      </p:sp>
      <p:pic>
        <p:nvPicPr>
          <p:cNvPr id="6" name="Picture 5"/>
          <p:cNvPicPr>
            <a:picLocks noChangeAspect="1"/>
          </p:cNvPicPr>
          <p:nvPr/>
        </p:nvPicPr>
        <p:blipFill>
          <a:blip r:embed="rId2"/>
          <a:stretch>
            <a:fillRect/>
          </a:stretch>
        </p:blipFill>
        <p:spPr>
          <a:xfrm>
            <a:off x="8251285" y="3682310"/>
            <a:ext cx="3104470" cy="30176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3"/>
          <a:stretch>
            <a:fillRect/>
          </a:stretch>
        </p:blipFill>
        <p:spPr>
          <a:xfrm>
            <a:off x="584791" y="3641355"/>
            <a:ext cx="3636536" cy="30605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4"/>
          <a:stretch>
            <a:fillRect/>
          </a:stretch>
        </p:blipFill>
        <p:spPr>
          <a:xfrm>
            <a:off x="5162168" y="3682310"/>
            <a:ext cx="2248065" cy="30176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321721" y="2468974"/>
            <a:ext cx="4641014" cy="1077218"/>
          </a:xfrm>
          <a:prstGeom prst="rect">
            <a:avLst/>
          </a:prstGeom>
          <a:noFill/>
        </p:spPr>
        <p:txBody>
          <a:bodyPr wrap="none" rtlCol="0">
            <a:spAutoFit/>
          </a:bodyPr>
          <a:lstStyle/>
          <a:p>
            <a:r>
              <a:rPr lang="en-US" sz="3200" dirty="0"/>
              <a:t>Why is this issue important?</a:t>
            </a:r>
          </a:p>
          <a:p>
            <a:endParaRPr lang="en-US" sz="3200" dirty="0"/>
          </a:p>
        </p:txBody>
      </p:sp>
      <p:sp>
        <p:nvSpPr>
          <p:cNvPr id="10" name="Oval 9"/>
          <p:cNvSpPr/>
          <p:nvPr/>
        </p:nvSpPr>
        <p:spPr>
          <a:xfrm>
            <a:off x="431505" y="1256467"/>
            <a:ext cx="982741" cy="982741"/>
          </a:xfrm>
          <a:prstGeom prst="ellipse">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800" dirty="0" smtClean="0">
                <a:latin typeface="Algerian" panose="04020705040A02060702" pitchFamily="82" charset="0"/>
              </a:rPr>
              <a:t>1</a:t>
            </a:r>
            <a:endParaRPr lang="en-US" sz="4800" dirty="0">
              <a:latin typeface="Algerian" panose="04020705040A02060702" pitchFamily="82" charset="0"/>
            </a:endParaRPr>
          </a:p>
        </p:txBody>
      </p:sp>
      <p:sp>
        <p:nvSpPr>
          <p:cNvPr id="11" name="Oval 10"/>
          <p:cNvSpPr/>
          <p:nvPr/>
        </p:nvSpPr>
        <p:spPr>
          <a:xfrm>
            <a:off x="1374490" y="2239208"/>
            <a:ext cx="982741" cy="982741"/>
          </a:xfrm>
          <a:prstGeom prst="ellipse">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800" dirty="0">
                <a:latin typeface="Algerian" panose="04020705040A02060702" pitchFamily="82" charset="0"/>
              </a:rPr>
              <a:t>2</a:t>
            </a:r>
          </a:p>
        </p:txBody>
      </p:sp>
      <p:cxnSp>
        <p:nvCxnSpPr>
          <p:cNvPr id="13" name="Straight Connector 12"/>
          <p:cNvCxnSpPr>
            <a:stCxn id="3" idx="1"/>
            <a:endCxn id="11" idx="2"/>
          </p:cNvCxnSpPr>
          <p:nvPr/>
        </p:nvCxnSpPr>
        <p:spPr>
          <a:xfrm flipH="1">
            <a:off x="1374490" y="1987924"/>
            <a:ext cx="4246" cy="742655"/>
          </a:xfrm>
          <a:prstGeom prst="line">
            <a:avLst/>
          </a:prstGeom>
          <a:ln w="57150">
            <a:solidFill>
              <a:schemeClr val="accent6">
                <a:lumMod val="75000"/>
                <a:alpha val="5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268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828" y="0"/>
            <a:ext cx="9905998" cy="1478570"/>
          </a:xfrm>
        </p:spPr>
        <p:txBody>
          <a:bodyPr>
            <a:normAutofit/>
          </a:bodyPr>
          <a:lstStyle/>
          <a:p>
            <a:pPr algn="ctr"/>
            <a:r>
              <a:rPr lang="en-US" sz="4000" dirty="0" smtClean="0"/>
              <a:t>Study Area</a:t>
            </a:r>
            <a:endParaRPr lang="en-US" sz="4000" dirty="0"/>
          </a:p>
        </p:txBody>
      </p:sp>
      <p:pic>
        <p:nvPicPr>
          <p:cNvPr id="4" name="Picture 3"/>
          <p:cNvPicPr>
            <a:picLocks noChangeAspect="1"/>
          </p:cNvPicPr>
          <p:nvPr/>
        </p:nvPicPr>
        <p:blipFill>
          <a:blip r:embed="rId3"/>
          <a:stretch>
            <a:fillRect/>
          </a:stretch>
        </p:blipFill>
        <p:spPr>
          <a:xfrm>
            <a:off x="1236828" y="1283538"/>
            <a:ext cx="9378163" cy="5168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reeform 2"/>
          <p:cNvSpPr/>
          <p:nvPr/>
        </p:nvSpPr>
        <p:spPr>
          <a:xfrm>
            <a:off x="9387191" y="1411663"/>
            <a:ext cx="447473" cy="4912468"/>
          </a:xfrm>
          <a:custGeom>
            <a:avLst/>
            <a:gdLst>
              <a:gd name="connsiteX0" fmla="*/ 0 w 447473"/>
              <a:gd name="connsiteY0" fmla="*/ 0 h 4912468"/>
              <a:gd name="connsiteX1" fmla="*/ 29183 w 447473"/>
              <a:gd name="connsiteY1" fmla="*/ 48638 h 4912468"/>
              <a:gd name="connsiteX2" fmla="*/ 38911 w 447473"/>
              <a:gd name="connsiteY2" fmla="*/ 77821 h 4912468"/>
              <a:gd name="connsiteX3" fmla="*/ 58366 w 447473"/>
              <a:gd name="connsiteY3" fmla="*/ 107004 h 4912468"/>
              <a:gd name="connsiteX4" fmla="*/ 68094 w 447473"/>
              <a:gd name="connsiteY4" fmla="*/ 136187 h 4912468"/>
              <a:gd name="connsiteX5" fmla="*/ 97277 w 447473"/>
              <a:gd name="connsiteY5" fmla="*/ 194553 h 4912468"/>
              <a:gd name="connsiteX6" fmla="*/ 107005 w 447473"/>
              <a:gd name="connsiteY6" fmla="*/ 272374 h 4912468"/>
              <a:gd name="connsiteX7" fmla="*/ 116732 w 447473"/>
              <a:gd name="connsiteY7" fmla="*/ 301557 h 4912468"/>
              <a:gd name="connsiteX8" fmla="*/ 126460 w 447473"/>
              <a:gd name="connsiteY8" fmla="*/ 340468 h 4912468"/>
              <a:gd name="connsiteX9" fmla="*/ 136188 w 447473"/>
              <a:gd name="connsiteY9" fmla="*/ 408561 h 4912468"/>
              <a:gd name="connsiteX10" fmla="*/ 145915 w 447473"/>
              <a:gd name="connsiteY10" fmla="*/ 486383 h 4912468"/>
              <a:gd name="connsiteX11" fmla="*/ 155643 w 447473"/>
              <a:gd name="connsiteY11" fmla="*/ 515566 h 4912468"/>
              <a:gd name="connsiteX12" fmla="*/ 175098 w 447473"/>
              <a:gd name="connsiteY12" fmla="*/ 651753 h 4912468"/>
              <a:gd name="connsiteX13" fmla="*/ 194554 w 447473"/>
              <a:gd name="connsiteY13" fmla="*/ 894944 h 4912468"/>
              <a:gd name="connsiteX14" fmla="*/ 204281 w 447473"/>
              <a:gd name="connsiteY14" fmla="*/ 953310 h 4912468"/>
              <a:gd name="connsiteX15" fmla="*/ 214009 w 447473"/>
              <a:gd name="connsiteY15" fmla="*/ 982493 h 4912468"/>
              <a:gd name="connsiteX16" fmla="*/ 233464 w 447473"/>
              <a:gd name="connsiteY16" fmla="*/ 1157591 h 4912468"/>
              <a:gd name="connsiteX17" fmla="*/ 243192 w 447473"/>
              <a:gd name="connsiteY17" fmla="*/ 1186774 h 4912468"/>
              <a:gd name="connsiteX18" fmla="*/ 233464 w 447473"/>
              <a:gd name="connsiteY18" fmla="*/ 1634246 h 4912468"/>
              <a:gd name="connsiteX19" fmla="*/ 223737 w 447473"/>
              <a:gd name="connsiteY19" fmla="*/ 1702340 h 4912468"/>
              <a:gd name="connsiteX20" fmla="*/ 214009 w 447473"/>
              <a:gd name="connsiteY20" fmla="*/ 1809344 h 4912468"/>
              <a:gd name="connsiteX21" fmla="*/ 194554 w 447473"/>
              <a:gd name="connsiteY21" fmla="*/ 2013625 h 4912468"/>
              <a:gd name="connsiteX22" fmla="*/ 175098 w 447473"/>
              <a:gd name="connsiteY22" fmla="*/ 2130357 h 4912468"/>
              <a:gd name="connsiteX23" fmla="*/ 155643 w 447473"/>
              <a:gd name="connsiteY23" fmla="*/ 2256817 h 4912468"/>
              <a:gd name="connsiteX24" fmla="*/ 136188 w 447473"/>
              <a:gd name="connsiteY24" fmla="*/ 2315183 h 4912468"/>
              <a:gd name="connsiteX25" fmla="*/ 126460 w 447473"/>
              <a:gd name="connsiteY25" fmla="*/ 2344366 h 4912468"/>
              <a:gd name="connsiteX26" fmla="*/ 116732 w 447473"/>
              <a:gd name="connsiteY26" fmla="*/ 2373549 h 4912468"/>
              <a:gd name="connsiteX27" fmla="*/ 97277 w 447473"/>
              <a:gd name="connsiteY27" fmla="*/ 2519463 h 4912468"/>
              <a:gd name="connsiteX28" fmla="*/ 68094 w 447473"/>
              <a:gd name="connsiteY28" fmla="*/ 2616740 h 4912468"/>
              <a:gd name="connsiteX29" fmla="*/ 58366 w 447473"/>
              <a:gd name="connsiteY29" fmla="*/ 2655651 h 4912468"/>
              <a:gd name="connsiteX30" fmla="*/ 38911 w 447473"/>
              <a:gd name="connsiteY30" fmla="*/ 2840476 h 4912468"/>
              <a:gd name="connsiteX31" fmla="*/ 48639 w 447473"/>
              <a:gd name="connsiteY31" fmla="*/ 3385225 h 4912468"/>
              <a:gd name="connsiteX32" fmla="*/ 58366 w 447473"/>
              <a:gd name="connsiteY32" fmla="*/ 3482502 h 4912468"/>
              <a:gd name="connsiteX33" fmla="*/ 77822 w 447473"/>
              <a:gd name="connsiteY33" fmla="*/ 3540868 h 4912468"/>
              <a:gd name="connsiteX34" fmla="*/ 87549 w 447473"/>
              <a:gd name="connsiteY34" fmla="*/ 3599234 h 4912468"/>
              <a:gd name="connsiteX35" fmla="*/ 97277 w 447473"/>
              <a:gd name="connsiteY35" fmla="*/ 3677055 h 4912468"/>
              <a:gd name="connsiteX36" fmla="*/ 126460 w 447473"/>
              <a:gd name="connsiteY36" fmla="*/ 3803514 h 4912468"/>
              <a:gd name="connsiteX37" fmla="*/ 155643 w 447473"/>
              <a:gd name="connsiteY37" fmla="*/ 3949429 h 4912468"/>
              <a:gd name="connsiteX38" fmla="*/ 184826 w 447473"/>
              <a:gd name="connsiteY38" fmla="*/ 4153710 h 4912468"/>
              <a:gd name="connsiteX39" fmla="*/ 214009 w 447473"/>
              <a:gd name="connsiteY39" fmla="*/ 4241259 h 4912468"/>
              <a:gd name="connsiteX40" fmla="*/ 223737 w 447473"/>
              <a:gd name="connsiteY40" fmla="*/ 4270442 h 4912468"/>
              <a:gd name="connsiteX41" fmla="*/ 252920 w 447473"/>
              <a:gd name="connsiteY41" fmla="*/ 4387174 h 4912468"/>
              <a:gd name="connsiteX42" fmla="*/ 272375 w 447473"/>
              <a:gd name="connsiteY42" fmla="*/ 4445540 h 4912468"/>
              <a:gd name="connsiteX43" fmla="*/ 311286 w 447473"/>
              <a:gd name="connsiteY43" fmla="*/ 4533089 h 4912468"/>
              <a:gd name="connsiteX44" fmla="*/ 350196 w 447473"/>
              <a:gd name="connsiteY44" fmla="*/ 4649821 h 4912468"/>
              <a:gd name="connsiteX45" fmla="*/ 359924 w 447473"/>
              <a:gd name="connsiteY45" fmla="*/ 4679004 h 4912468"/>
              <a:gd name="connsiteX46" fmla="*/ 369652 w 447473"/>
              <a:gd name="connsiteY46" fmla="*/ 4708187 h 4912468"/>
              <a:gd name="connsiteX47" fmla="*/ 398835 w 447473"/>
              <a:gd name="connsiteY47" fmla="*/ 4766553 h 4912468"/>
              <a:gd name="connsiteX48" fmla="*/ 418290 w 447473"/>
              <a:gd name="connsiteY48" fmla="*/ 4795736 h 4912468"/>
              <a:gd name="connsiteX49" fmla="*/ 437745 w 447473"/>
              <a:gd name="connsiteY49" fmla="*/ 4854102 h 4912468"/>
              <a:gd name="connsiteX50" fmla="*/ 447473 w 447473"/>
              <a:gd name="connsiteY50" fmla="*/ 4883285 h 4912468"/>
              <a:gd name="connsiteX51" fmla="*/ 447473 w 447473"/>
              <a:gd name="connsiteY51" fmla="*/ 4912468 h 49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7473" h="4912468">
                <a:moveTo>
                  <a:pt x="0" y="0"/>
                </a:moveTo>
                <a:cubicBezTo>
                  <a:pt x="9728" y="16213"/>
                  <a:pt x="20727" y="31727"/>
                  <a:pt x="29183" y="48638"/>
                </a:cubicBezTo>
                <a:cubicBezTo>
                  <a:pt x="33769" y="57809"/>
                  <a:pt x="34325" y="68650"/>
                  <a:pt x="38911" y="77821"/>
                </a:cubicBezTo>
                <a:cubicBezTo>
                  <a:pt x="44139" y="88278"/>
                  <a:pt x="53138" y="96547"/>
                  <a:pt x="58366" y="107004"/>
                </a:cubicBezTo>
                <a:cubicBezTo>
                  <a:pt x="62952" y="116175"/>
                  <a:pt x="63508" y="127016"/>
                  <a:pt x="68094" y="136187"/>
                </a:cubicBezTo>
                <a:cubicBezTo>
                  <a:pt x="105809" y="211617"/>
                  <a:pt x="72825" y="121200"/>
                  <a:pt x="97277" y="194553"/>
                </a:cubicBezTo>
                <a:cubicBezTo>
                  <a:pt x="100520" y="220493"/>
                  <a:pt x="102329" y="246653"/>
                  <a:pt x="107005" y="272374"/>
                </a:cubicBezTo>
                <a:cubicBezTo>
                  <a:pt x="108839" y="282462"/>
                  <a:pt x="113915" y="291698"/>
                  <a:pt x="116732" y="301557"/>
                </a:cubicBezTo>
                <a:cubicBezTo>
                  <a:pt x="120405" y="314412"/>
                  <a:pt x="124068" y="327314"/>
                  <a:pt x="126460" y="340468"/>
                </a:cubicBezTo>
                <a:cubicBezTo>
                  <a:pt x="130562" y="363026"/>
                  <a:pt x="133158" y="385834"/>
                  <a:pt x="136188" y="408561"/>
                </a:cubicBezTo>
                <a:cubicBezTo>
                  <a:pt x="139643" y="434474"/>
                  <a:pt x="141239" y="460662"/>
                  <a:pt x="145915" y="486383"/>
                </a:cubicBezTo>
                <a:cubicBezTo>
                  <a:pt x="147749" y="496472"/>
                  <a:pt x="152400" y="505838"/>
                  <a:pt x="155643" y="515566"/>
                </a:cubicBezTo>
                <a:cubicBezTo>
                  <a:pt x="162128" y="560962"/>
                  <a:pt x="173016" y="605944"/>
                  <a:pt x="175098" y="651753"/>
                </a:cubicBezTo>
                <a:cubicBezTo>
                  <a:pt x="185292" y="876004"/>
                  <a:pt x="162244" y="798016"/>
                  <a:pt x="194554" y="894944"/>
                </a:cubicBezTo>
                <a:cubicBezTo>
                  <a:pt x="197796" y="914399"/>
                  <a:pt x="200002" y="934056"/>
                  <a:pt x="204281" y="953310"/>
                </a:cubicBezTo>
                <a:cubicBezTo>
                  <a:pt x="206505" y="963320"/>
                  <a:pt x="212450" y="972358"/>
                  <a:pt x="214009" y="982493"/>
                </a:cubicBezTo>
                <a:cubicBezTo>
                  <a:pt x="226574" y="1064163"/>
                  <a:pt x="219506" y="1080822"/>
                  <a:pt x="233464" y="1157591"/>
                </a:cubicBezTo>
                <a:cubicBezTo>
                  <a:pt x="235298" y="1167680"/>
                  <a:pt x="239949" y="1177046"/>
                  <a:pt x="243192" y="1186774"/>
                </a:cubicBezTo>
                <a:cubicBezTo>
                  <a:pt x="239949" y="1335931"/>
                  <a:pt x="239090" y="1485160"/>
                  <a:pt x="233464" y="1634246"/>
                </a:cubicBezTo>
                <a:cubicBezTo>
                  <a:pt x="232599" y="1657158"/>
                  <a:pt x="226269" y="1679552"/>
                  <a:pt x="223737" y="1702340"/>
                </a:cubicBezTo>
                <a:cubicBezTo>
                  <a:pt x="219782" y="1737936"/>
                  <a:pt x="216865" y="1773643"/>
                  <a:pt x="214009" y="1809344"/>
                </a:cubicBezTo>
                <a:cubicBezTo>
                  <a:pt x="191732" y="2087803"/>
                  <a:pt x="216216" y="1840325"/>
                  <a:pt x="194554" y="2013625"/>
                </a:cubicBezTo>
                <a:cubicBezTo>
                  <a:pt x="181523" y="2117878"/>
                  <a:pt x="194870" y="2071044"/>
                  <a:pt x="175098" y="2130357"/>
                </a:cubicBezTo>
                <a:cubicBezTo>
                  <a:pt x="170546" y="2166778"/>
                  <a:pt x="165928" y="2219104"/>
                  <a:pt x="155643" y="2256817"/>
                </a:cubicBezTo>
                <a:cubicBezTo>
                  <a:pt x="150247" y="2276602"/>
                  <a:pt x="142673" y="2295728"/>
                  <a:pt x="136188" y="2315183"/>
                </a:cubicBezTo>
                <a:lnTo>
                  <a:pt x="126460" y="2344366"/>
                </a:lnTo>
                <a:lnTo>
                  <a:pt x="116732" y="2373549"/>
                </a:lnTo>
                <a:cubicBezTo>
                  <a:pt x="113342" y="2400668"/>
                  <a:pt x="102650" y="2489913"/>
                  <a:pt x="97277" y="2519463"/>
                </a:cubicBezTo>
                <a:cubicBezTo>
                  <a:pt x="86985" y="2576067"/>
                  <a:pt x="85012" y="2549068"/>
                  <a:pt x="68094" y="2616740"/>
                </a:cubicBezTo>
                <a:lnTo>
                  <a:pt x="58366" y="2655651"/>
                </a:lnTo>
                <a:cubicBezTo>
                  <a:pt x="56439" y="2672998"/>
                  <a:pt x="38911" y="2827839"/>
                  <a:pt x="38911" y="2840476"/>
                </a:cubicBezTo>
                <a:cubicBezTo>
                  <a:pt x="38911" y="3022088"/>
                  <a:pt x="43138" y="3203696"/>
                  <a:pt x="48639" y="3385225"/>
                </a:cubicBezTo>
                <a:cubicBezTo>
                  <a:pt x="49626" y="3417797"/>
                  <a:pt x="52361" y="3450473"/>
                  <a:pt x="58366" y="3482502"/>
                </a:cubicBezTo>
                <a:cubicBezTo>
                  <a:pt x="62145" y="3502659"/>
                  <a:pt x="77822" y="3540868"/>
                  <a:pt x="77822" y="3540868"/>
                </a:cubicBezTo>
                <a:cubicBezTo>
                  <a:pt x="81064" y="3560323"/>
                  <a:pt x="84760" y="3579709"/>
                  <a:pt x="87549" y="3599234"/>
                </a:cubicBezTo>
                <a:cubicBezTo>
                  <a:pt x="91246" y="3625113"/>
                  <a:pt x="92979" y="3651268"/>
                  <a:pt x="97277" y="3677055"/>
                </a:cubicBezTo>
                <a:cubicBezTo>
                  <a:pt x="111589" y="3762926"/>
                  <a:pt x="108493" y="3749616"/>
                  <a:pt x="126460" y="3803514"/>
                </a:cubicBezTo>
                <a:cubicBezTo>
                  <a:pt x="147601" y="3930360"/>
                  <a:pt x="133440" y="3882823"/>
                  <a:pt x="155643" y="3949429"/>
                </a:cubicBezTo>
                <a:cubicBezTo>
                  <a:pt x="157709" y="3965959"/>
                  <a:pt x="170991" y="4102982"/>
                  <a:pt x="184826" y="4153710"/>
                </a:cubicBezTo>
                <a:cubicBezTo>
                  <a:pt x="184831" y="4153729"/>
                  <a:pt x="209142" y="4226658"/>
                  <a:pt x="214009" y="4241259"/>
                </a:cubicBezTo>
                <a:lnTo>
                  <a:pt x="223737" y="4270442"/>
                </a:lnTo>
                <a:cubicBezTo>
                  <a:pt x="236836" y="4349042"/>
                  <a:pt x="227226" y="4310091"/>
                  <a:pt x="252920" y="4387174"/>
                </a:cubicBezTo>
                <a:cubicBezTo>
                  <a:pt x="252922" y="4387179"/>
                  <a:pt x="272372" y="4445536"/>
                  <a:pt x="272375" y="4445540"/>
                </a:cubicBezTo>
                <a:cubicBezTo>
                  <a:pt x="303205" y="4491785"/>
                  <a:pt x="288134" y="4463634"/>
                  <a:pt x="311286" y="4533089"/>
                </a:cubicBezTo>
                <a:lnTo>
                  <a:pt x="350196" y="4649821"/>
                </a:lnTo>
                <a:lnTo>
                  <a:pt x="359924" y="4679004"/>
                </a:lnTo>
                <a:cubicBezTo>
                  <a:pt x="363167" y="4688732"/>
                  <a:pt x="363964" y="4699655"/>
                  <a:pt x="369652" y="4708187"/>
                </a:cubicBezTo>
                <a:cubicBezTo>
                  <a:pt x="425407" y="4791821"/>
                  <a:pt x="358561" y="4686005"/>
                  <a:pt x="398835" y="4766553"/>
                </a:cubicBezTo>
                <a:cubicBezTo>
                  <a:pt x="404063" y="4777010"/>
                  <a:pt x="413542" y="4785052"/>
                  <a:pt x="418290" y="4795736"/>
                </a:cubicBezTo>
                <a:cubicBezTo>
                  <a:pt x="426619" y="4814476"/>
                  <a:pt x="431260" y="4834647"/>
                  <a:pt x="437745" y="4854102"/>
                </a:cubicBezTo>
                <a:cubicBezTo>
                  <a:pt x="440988" y="4863830"/>
                  <a:pt x="447473" y="4873031"/>
                  <a:pt x="447473" y="4883285"/>
                </a:cubicBezTo>
                <a:lnTo>
                  <a:pt x="447473" y="4912468"/>
                </a:lnTo>
              </a:path>
            </a:pathLst>
          </a:custGeom>
          <a:noFill/>
          <a:ln w="76200">
            <a:solidFill>
              <a:schemeClr val="accent5">
                <a:lumMod val="7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77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412" y="1735493"/>
            <a:ext cx="9542139" cy="5049746"/>
          </a:xfrm>
          <a:prstGeom prst="rect">
            <a:avLst/>
          </a:prstGeom>
        </p:spPr>
      </p:pic>
      <p:sp>
        <p:nvSpPr>
          <p:cNvPr id="2" name="Title 1"/>
          <p:cNvSpPr>
            <a:spLocks noGrp="1"/>
          </p:cNvSpPr>
          <p:nvPr>
            <p:ph type="title"/>
          </p:nvPr>
        </p:nvSpPr>
        <p:spPr>
          <a:xfrm>
            <a:off x="1680631" y="-6387"/>
            <a:ext cx="9905998" cy="1478570"/>
          </a:xfrm>
        </p:spPr>
        <p:txBody>
          <a:bodyPr>
            <a:normAutofit/>
          </a:bodyPr>
          <a:lstStyle/>
          <a:p>
            <a:pPr algn="ctr"/>
            <a:r>
              <a:rPr lang="en-US" sz="4000" dirty="0" smtClean="0"/>
              <a:t>How Does the Study Area Operate?</a:t>
            </a:r>
            <a:endParaRPr lang="en-US" sz="4000" dirty="0"/>
          </a:p>
        </p:txBody>
      </p:sp>
      <p:sp>
        <p:nvSpPr>
          <p:cNvPr id="6" name="Rectangle 5"/>
          <p:cNvSpPr/>
          <p:nvPr/>
        </p:nvSpPr>
        <p:spPr>
          <a:xfrm rot="3000000">
            <a:off x="1646600" y="4007138"/>
            <a:ext cx="83976" cy="193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884784" y="2000250"/>
            <a:ext cx="731416" cy="3048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3"/>
          </p:cNvCxnSpPr>
          <p:nvPr/>
        </p:nvCxnSpPr>
        <p:spPr>
          <a:xfrm>
            <a:off x="1715577" y="4136124"/>
            <a:ext cx="278323" cy="40685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93900" y="4542979"/>
            <a:ext cx="444500" cy="30348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38399" y="2302530"/>
            <a:ext cx="177801" cy="255811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438400" y="4846468"/>
            <a:ext cx="5398513" cy="27116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51144" y="4852078"/>
            <a:ext cx="286042" cy="1713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35090" y="4542979"/>
            <a:ext cx="170030" cy="33670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503056" y="4846468"/>
            <a:ext cx="57550" cy="25880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6200000">
            <a:off x="1357785" y="4969166"/>
            <a:ext cx="83976" cy="193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00808" y="1903445"/>
            <a:ext cx="83976" cy="193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5548108" y="5013220"/>
            <a:ext cx="274295" cy="23229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6200000">
            <a:off x="5458043" y="5190678"/>
            <a:ext cx="83976" cy="193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H="1" flipV="1">
            <a:off x="5725908" y="4783798"/>
            <a:ext cx="71364" cy="22942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5489728" y="4440740"/>
            <a:ext cx="236180" cy="34305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6200000">
            <a:off x="5465498" y="4302860"/>
            <a:ext cx="83976" cy="193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flipV="1">
            <a:off x="7824213" y="5111284"/>
            <a:ext cx="971574" cy="78389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9260230" y="6129347"/>
            <a:ext cx="1083920" cy="46671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8795787" y="5895178"/>
            <a:ext cx="464446" cy="4842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9260231" y="5947223"/>
            <a:ext cx="0" cy="20335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lowchart: Direct Access Storage 9"/>
          <p:cNvSpPr/>
          <p:nvPr/>
        </p:nvSpPr>
        <p:spPr>
          <a:xfrm>
            <a:off x="10344150" y="6505575"/>
            <a:ext cx="76200" cy="180975"/>
          </a:xfrm>
          <a:prstGeom prst="flowChartMagneticDrum">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Or 54"/>
          <p:cNvSpPr/>
          <p:nvPr/>
        </p:nvSpPr>
        <p:spPr>
          <a:xfrm>
            <a:off x="1884783" y="1978321"/>
            <a:ext cx="109116" cy="109116"/>
          </a:xfrm>
          <a:prstGeom prst="flowChartOr">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Or 55"/>
          <p:cNvSpPr/>
          <p:nvPr/>
        </p:nvSpPr>
        <p:spPr>
          <a:xfrm>
            <a:off x="1680631" y="4105463"/>
            <a:ext cx="109116" cy="109116"/>
          </a:xfrm>
          <a:prstGeom prst="flowChartOr">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Or 56"/>
          <p:cNvSpPr/>
          <p:nvPr/>
        </p:nvSpPr>
        <p:spPr>
          <a:xfrm>
            <a:off x="1451490" y="5021610"/>
            <a:ext cx="109116" cy="109116"/>
          </a:xfrm>
          <a:prstGeom prst="flowChartOr">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Or 57"/>
          <p:cNvSpPr/>
          <p:nvPr/>
        </p:nvSpPr>
        <p:spPr>
          <a:xfrm>
            <a:off x="5502253" y="5184816"/>
            <a:ext cx="109116" cy="109116"/>
          </a:xfrm>
          <a:prstGeom prst="flowChartOr">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Or 58"/>
          <p:cNvSpPr/>
          <p:nvPr/>
        </p:nvSpPr>
        <p:spPr>
          <a:xfrm>
            <a:off x="5452928" y="4406558"/>
            <a:ext cx="109116" cy="109116"/>
          </a:xfrm>
          <a:prstGeom prst="flowChartOr">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1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5533 0.04051 L 0.04101 0.41042 L 0.48385 0.45093 L 0.56211 0.56343 L 0.59987 0.56921 L 0.59987 0.59699 L 0.68932 0.66435 " pathEditMode="relative" ptsTypes="AAAAAAAA">
                                      <p:cBhvr>
                                        <p:cTn id="6" dur="4000" fill="hold"/>
                                        <p:tgtEl>
                                          <p:spTgt spid="5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52 -1.48148E-6 L 0.02135 0.05903 L 0.05911 0.1007 L 0.5 0.14121 L 0.57825 0.25139 L 0.61666 0.26065 L 0.61732 0.28843 L 0.70547 0.35579 " pathEditMode="relative" ptsTypes="AAAAAAAA">
                                      <p:cBhvr>
                                        <p:cTn id="8" dur="4000" fill="hold"/>
                                        <p:tgtEl>
                                          <p:spTgt spid="5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875E-6 -4.44444E-6 L 0.00456 -0.03472 L 0.02669 -0.03125 L 0.03906 -0.07755 L 0.07617 -0.03356 L 0.51836 0.00579 L 0.59596 0.11829 L 0.63372 0.12755 L 0.63568 0.15417 L 0.72318 0.22384 " pathEditMode="relative" ptsTypes="AAAAAAAAAA">
                                      <p:cBhvr>
                                        <p:cTn id="10" dur="4000" fill="hold"/>
                                        <p:tgtEl>
                                          <p:spTgt spid="5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1.45833E-6 5.18519E-6 L 0.01693 0.04515 L 0.02279 0.07871 L 0.19037 0.09492 L 0.26732 0.20626 L 0.30834 0.21552 L 0.30638 0.24098 L 0.39454 0.31066 " pathEditMode="relative" ptsTypes="AAAAAAAA">
                                      <p:cBhvr>
                                        <p:cTn id="12" dur="4000" fill="hold"/>
                                        <p:tgtEl>
                                          <p:spTgt spid="5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25E-6 2.59259E-6 L 0.01823 -0.03241 L 0.18646 -0.01736 L 0.26406 0.09282 L 0.30313 0.10208 L 0.30443 0.13101 L 0.39063 0.19606 " pathEditMode="relative" ptsTypes="AAAAAAA">
                                      <p:cBhvr>
                                        <p:cTn id="14" dur="40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89392"/>
            <a:ext cx="9905998" cy="1478570"/>
          </a:xfrm>
        </p:spPr>
        <p:txBody>
          <a:bodyPr>
            <a:normAutofit/>
          </a:bodyPr>
          <a:lstStyle/>
          <a:p>
            <a:pPr algn="ctr"/>
            <a:r>
              <a:rPr lang="en-US" sz="4000" dirty="0" smtClean="0"/>
              <a:t>Is the Current Study Area Working Well?</a:t>
            </a:r>
            <a:endParaRPr lang="en-US" sz="4000" dirty="0"/>
          </a:p>
        </p:txBody>
      </p:sp>
      <p:sp>
        <p:nvSpPr>
          <p:cNvPr id="3" name="Content Placeholder 2"/>
          <p:cNvSpPr>
            <a:spLocks noGrp="1"/>
          </p:cNvSpPr>
          <p:nvPr>
            <p:ph idx="1"/>
          </p:nvPr>
        </p:nvSpPr>
        <p:spPr>
          <a:xfrm>
            <a:off x="1022589" y="1667962"/>
            <a:ext cx="8876154" cy="4884959"/>
          </a:xfrm>
        </p:spPr>
        <p:txBody>
          <a:bodyPr>
            <a:normAutofit/>
          </a:bodyPr>
          <a:lstStyle/>
          <a:p>
            <a:pPr marL="0" indent="0">
              <a:buNone/>
            </a:pPr>
            <a:endParaRPr lang="en-US" dirty="0" smtClean="0"/>
          </a:p>
          <a:p>
            <a:pPr marL="0" indent="0">
              <a:buNone/>
            </a:pPr>
            <a:r>
              <a:rPr lang="en-US" dirty="0"/>
              <a:t> </a:t>
            </a:r>
            <a:r>
              <a:rPr lang="en-US" dirty="0" smtClean="0"/>
              <a:t>                </a:t>
            </a:r>
            <a:r>
              <a:rPr lang="en-US" sz="3200" dirty="0" smtClean="0">
                <a:solidFill>
                  <a:prstClr val="black"/>
                </a:solidFill>
              </a:rPr>
              <a:t>Large </a:t>
            </a:r>
            <a:r>
              <a:rPr lang="en-US" sz="3200" dirty="0" err="1">
                <a:solidFill>
                  <a:prstClr val="black"/>
                </a:solidFill>
              </a:rPr>
              <a:t>stormwater</a:t>
            </a:r>
            <a:r>
              <a:rPr lang="en-US" sz="3200" dirty="0">
                <a:solidFill>
                  <a:prstClr val="black"/>
                </a:solidFill>
              </a:rPr>
              <a:t> </a:t>
            </a:r>
            <a:r>
              <a:rPr lang="en-US" sz="3200" dirty="0" smtClean="0">
                <a:solidFill>
                  <a:prstClr val="black"/>
                </a:solidFill>
              </a:rPr>
              <a:t>flows</a:t>
            </a:r>
            <a:endParaRPr lang="en-US" sz="3200" dirty="0"/>
          </a:p>
          <a:p>
            <a:pPr marL="0" indent="0">
              <a:buNone/>
            </a:pPr>
            <a:r>
              <a:rPr lang="en-US" sz="3200" dirty="0" smtClean="0"/>
              <a:t>	</a:t>
            </a:r>
          </a:p>
          <a:p>
            <a:pPr marL="0" indent="0">
              <a:buNone/>
            </a:pPr>
            <a:r>
              <a:rPr lang="en-US" sz="3200" dirty="0"/>
              <a:t>            </a:t>
            </a:r>
            <a:r>
              <a:rPr lang="en-US" sz="3200" dirty="0" smtClean="0"/>
              <a:t> Poor </a:t>
            </a:r>
            <a:r>
              <a:rPr lang="en-US" sz="3200" dirty="0"/>
              <a:t>water quality</a:t>
            </a:r>
          </a:p>
          <a:p>
            <a:pPr marL="0" indent="0">
              <a:buNone/>
            </a:pPr>
            <a:endParaRPr lang="en-US" sz="3200" dirty="0"/>
          </a:p>
          <a:p>
            <a:pPr marL="0" indent="0">
              <a:buNone/>
            </a:pPr>
            <a:r>
              <a:rPr lang="en-US" sz="3200" dirty="0" smtClean="0"/>
              <a:t>	     High concentration of TSS in stormwater</a:t>
            </a:r>
          </a:p>
        </p:txBody>
      </p:sp>
      <p:pic>
        <p:nvPicPr>
          <p:cNvPr id="7" name="Picture 6"/>
          <p:cNvPicPr>
            <a:picLocks noChangeAspect="1"/>
          </p:cNvPicPr>
          <p:nvPr/>
        </p:nvPicPr>
        <p:blipFill>
          <a:blip r:embed="rId2"/>
          <a:stretch>
            <a:fillRect/>
          </a:stretch>
        </p:blipFill>
        <p:spPr>
          <a:xfrm>
            <a:off x="7124661" y="1838798"/>
            <a:ext cx="4050340" cy="29421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p:cNvSpPr/>
          <p:nvPr/>
        </p:nvSpPr>
        <p:spPr>
          <a:xfrm>
            <a:off x="1488086" y="2038345"/>
            <a:ext cx="982741" cy="982741"/>
          </a:xfrm>
          <a:prstGeom prst="ellipse">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800" dirty="0" smtClean="0">
                <a:latin typeface="Algerian" panose="04020705040A02060702" pitchFamily="82" charset="0"/>
              </a:rPr>
              <a:t>1</a:t>
            </a:r>
            <a:endParaRPr lang="en-US" sz="4800" dirty="0">
              <a:latin typeface="Algerian" panose="04020705040A02060702" pitchFamily="82" charset="0"/>
            </a:endParaRPr>
          </a:p>
        </p:txBody>
      </p:sp>
      <p:sp>
        <p:nvSpPr>
          <p:cNvPr id="9" name="Oval 8"/>
          <p:cNvSpPr/>
          <p:nvPr/>
        </p:nvSpPr>
        <p:spPr>
          <a:xfrm>
            <a:off x="1488086" y="3516915"/>
            <a:ext cx="982741" cy="982741"/>
          </a:xfrm>
          <a:prstGeom prst="ellipse">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800" dirty="0">
                <a:latin typeface="Algerian" panose="04020705040A02060702" pitchFamily="82" charset="0"/>
              </a:rPr>
              <a:t>2</a:t>
            </a:r>
          </a:p>
        </p:txBody>
      </p:sp>
      <p:sp>
        <p:nvSpPr>
          <p:cNvPr id="10" name="Oval 9"/>
          <p:cNvSpPr/>
          <p:nvPr/>
        </p:nvSpPr>
        <p:spPr>
          <a:xfrm>
            <a:off x="1488086" y="4951770"/>
            <a:ext cx="982741" cy="982741"/>
          </a:xfrm>
          <a:prstGeom prst="ellipse">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800" dirty="0">
                <a:latin typeface="Algerian" panose="04020705040A02060702" pitchFamily="82" charset="0"/>
              </a:rPr>
              <a:t>3</a:t>
            </a:r>
          </a:p>
        </p:txBody>
      </p:sp>
    </p:spTree>
    <p:extLst>
      <p:ext uri="{BB962C8B-B14F-4D97-AF65-F5344CB8AC3E}">
        <p14:creationId xmlns:p14="http://schemas.microsoft.com/office/powerpoint/2010/main" val="2374668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09918" y="3310276"/>
            <a:ext cx="3283665" cy="3188578"/>
          </a:xfrm>
          <a:prstGeom prst="rect">
            <a:avLst/>
          </a:prstGeom>
        </p:spPr>
      </p:pic>
      <p:sp>
        <p:nvSpPr>
          <p:cNvPr id="2" name="Title 1"/>
          <p:cNvSpPr>
            <a:spLocks noGrp="1"/>
          </p:cNvSpPr>
          <p:nvPr>
            <p:ph type="title"/>
          </p:nvPr>
        </p:nvSpPr>
        <p:spPr>
          <a:xfrm>
            <a:off x="1370793" y="0"/>
            <a:ext cx="9905998" cy="1478570"/>
          </a:xfrm>
        </p:spPr>
        <p:txBody>
          <a:bodyPr>
            <a:normAutofit/>
          </a:bodyPr>
          <a:lstStyle/>
          <a:p>
            <a:pPr algn="ctr"/>
            <a:r>
              <a:rPr lang="en-US" sz="4000" dirty="0"/>
              <a:t>How Might The Study Area Be Altered?</a:t>
            </a:r>
          </a:p>
        </p:txBody>
      </p:sp>
      <p:sp>
        <p:nvSpPr>
          <p:cNvPr id="3" name="Content Placeholder 2"/>
          <p:cNvSpPr>
            <a:spLocks noGrp="1"/>
          </p:cNvSpPr>
          <p:nvPr>
            <p:ph idx="1"/>
          </p:nvPr>
        </p:nvSpPr>
        <p:spPr>
          <a:xfrm>
            <a:off x="1370793" y="1478570"/>
            <a:ext cx="10301812" cy="3541714"/>
          </a:xfrm>
        </p:spPr>
        <p:txBody>
          <a:bodyPr>
            <a:normAutofit/>
          </a:bodyPr>
          <a:lstStyle/>
          <a:p>
            <a:pPr marL="0" indent="0">
              <a:buNone/>
            </a:pPr>
            <a:r>
              <a:rPr lang="en-US" sz="3200" dirty="0" smtClean="0"/>
              <a:t>Permeable Concrete – God of all concrete “hole-y”</a:t>
            </a:r>
          </a:p>
          <a:p>
            <a:pPr marL="0" indent="0">
              <a:buNone/>
            </a:pPr>
            <a:r>
              <a:rPr lang="en-US" sz="3200" dirty="0" smtClean="0"/>
              <a:t>Figure </a:t>
            </a:r>
            <a:r>
              <a:rPr lang="en-US" sz="3200" dirty="0"/>
              <a:t>of basic components of a porous pavement system</a:t>
            </a:r>
          </a:p>
          <a:p>
            <a:endParaRPr lang="en-US" sz="3200" dirty="0"/>
          </a:p>
        </p:txBody>
      </p:sp>
      <p:pic>
        <p:nvPicPr>
          <p:cNvPr id="6" name="fApaL9IG4FI"/>
          <p:cNvPicPr>
            <a:picLocks noRot="1" noChangeAspect="1"/>
          </p:cNvPicPr>
          <p:nvPr>
            <a:videoFile r:link="rId1"/>
          </p:nvPr>
        </p:nvPicPr>
        <p:blipFill>
          <a:blip r:embed="rId4"/>
          <a:stretch>
            <a:fillRect/>
          </a:stretch>
        </p:blipFill>
        <p:spPr>
          <a:xfrm>
            <a:off x="1444021" y="3581237"/>
            <a:ext cx="5186875" cy="2917617"/>
          </a:xfrm>
          <a:prstGeom prst="rect">
            <a:avLst/>
          </a:prstGeom>
        </p:spPr>
      </p:pic>
    </p:spTree>
    <p:extLst>
      <p:ext uri="{BB962C8B-B14F-4D97-AF65-F5344CB8AC3E}">
        <p14:creationId xmlns:p14="http://schemas.microsoft.com/office/powerpoint/2010/main" val="264456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3" y="0"/>
            <a:ext cx="9905998" cy="1478570"/>
          </a:xfrm>
        </p:spPr>
        <p:txBody>
          <a:bodyPr>
            <a:normAutofit/>
          </a:bodyPr>
          <a:lstStyle/>
          <a:p>
            <a:pPr algn="ctr"/>
            <a:r>
              <a:rPr lang="en-US" sz="4000" dirty="0" smtClean="0"/>
              <a:t>How Might The Study Area Be Altered?</a:t>
            </a:r>
            <a:endParaRPr lang="en-US" sz="4000" dirty="0"/>
          </a:p>
        </p:txBody>
      </p:sp>
      <p:sp>
        <p:nvSpPr>
          <p:cNvPr id="3" name="Content Placeholder 2"/>
          <p:cNvSpPr>
            <a:spLocks noGrp="1"/>
          </p:cNvSpPr>
          <p:nvPr>
            <p:ph idx="1"/>
          </p:nvPr>
        </p:nvSpPr>
        <p:spPr>
          <a:xfrm>
            <a:off x="1058660" y="1585874"/>
            <a:ext cx="9905999" cy="3541714"/>
          </a:xfrm>
        </p:spPr>
        <p:txBody>
          <a:bodyPr>
            <a:normAutofit/>
          </a:bodyPr>
          <a:lstStyle/>
          <a:p>
            <a:pPr marL="0" indent="0">
              <a:buNone/>
            </a:pPr>
            <a:r>
              <a:rPr lang="en-US" sz="3200" dirty="0" smtClean="0"/>
              <a:t>Implement permeable concrete on parking area sections of    Dean Keeton and Speedway</a:t>
            </a:r>
          </a:p>
        </p:txBody>
      </p:sp>
      <p:grpSp>
        <p:nvGrpSpPr>
          <p:cNvPr id="10" name="Group 9"/>
          <p:cNvGrpSpPr/>
          <p:nvPr/>
        </p:nvGrpSpPr>
        <p:grpSpPr>
          <a:xfrm>
            <a:off x="1241638" y="2880057"/>
            <a:ext cx="10315148" cy="3420381"/>
            <a:chOff x="2079010" y="3393014"/>
            <a:chExt cx="9858870" cy="3169104"/>
          </a:xfrm>
        </p:grpSpPr>
        <p:pic>
          <p:nvPicPr>
            <p:cNvPr id="4" name="Picture 3"/>
            <p:cNvPicPr>
              <a:picLocks noChangeAspect="1"/>
            </p:cNvPicPr>
            <p:nvPr/>
          </p:nvPicPr>
          <p:blipFill>
            <a:blip r:embed="rId2"/>
            <a:stretch>
              <a:fillRect/>
            </a:stretch>
          </p:blipFill>
          <p:spPr>
            <a:xfrm>
              <a:off x="2079010" y="3393014"/>
              <a:ext cx="8360565" cy="3082430"/>
            </a:xfrm>
            <a:prstGeom prst="rect">
              <a:avLst/>
            </a:prstGeom>
          </p:spPr>
        </p:pic>
        <p:sp>
          <p:nvSpPr>
            <p:cNvPr id="5" name="TextBox 4"/>
            <p:cNvSpPr txBox="1"/>
            <p:nvPr/>
          </p:nvSpPr>
          <p:spPr>
            <a:xfrm>
              <a:off x="2079010" y="4296230"/>
              <a:ext cx="1027047" cy="369332"/>
            </a:xfrm>
            <a:prstGeom prst="rect">
              <a:avLst/>
            </a:prstGeom>
            <a:solidFill>
              <a:schemeClr val="bg1"/>
            </a:solidFill>
            <a:ln w="38100">
              <a:solidFill>
                <a:srgbClr val="C00000"/>
              </a:solidFill>
            </a:ln>
          </p:spPr>
          <p:txBody>
            <a:bodyPr wrap="square" rtlCol="0">
              <a:spAutoFit/>
            </a:bodyPr>
            <a:lstStyle/>
            <a:p>
              <a:pPr algn="ctr"/>
              <a:r>
                <a:rPr lang="en-US" dirty="0" smtClean="0"/>
                <a:t>2544 ft</a:t>
              </a:r>
              <a:r>
                <a:rPr lang="en-US" baseline="30000" dirty="0" smtClean="0"/>
                <a:t>2</a:t>
              </a:r>
              <a:endParaRPr lang="en-US" dirty="0"/>
            </a:p>
          </p:txBody>
        </p:sp>
        <p:sp>
          <p:nvSpPr>
            <p:cNvPr id="6" name="TextBox 5"/>
            <p:cNvSpPr txBox="1"/>
            <p:nvPr/>
          </p:nvSpPr>
          <p:spPr>
            <a:xfrm>
              <a:off x="3740896" y="5461394"/>
              <a:ext cx="1027047" cy="369332"/>
            </a:xfrm>
            <a:prstGeom prst="rect">
              <a:avLst/>
            </a:prstGeom>
            <a:solidFill>
              <a:schemeClr val="bg1"/>
            </a:solidFill>
            <a:ln w="38100">
              <a:solidFill>
                <a:srgbClr val="C00000"/>
              </a:solidFill>
            </a:ln>
          </p:spPr>
          <p:txBody>
            <a:bodyPr wrap="square" rtlCol="0">
              <a:spAutoFit/>
            </a:bodyPr>
            <a:lstStyle/>
            <a:p>
              <a:pPr algn="ctr"/>
              <a:r>
                <a:rPr lang="en-US" dirty="0" smtClean="0"/>
                <a:t>2776 ft</a:t>
              </a:r>
              <a:r>
                <a:rPr lang="en-US" baseline="30000" dirty="0" smtClean="0"/>
                <a:t>2</a:t>
              </a:r>
              <a:endParaRPr lang="en-US" dirty="0"/>
            </a:p>
          </p:txBody>
        </p:sp>
        <p:sp>
          <p:nvSpPr>
            <p:cNvPr id="7" name="TextBox 6"/>
            <p:cNvSpPr txBox="1"/>
            <p:nvPr/>
          </p:nvSpPr>
          <p:spPr>
            <a:xfrm>
              <a:off x="5406556" y="3393014"/>
              <a:ext cx="1027047" cy="369332"/>
            </a:xfrm>
            <a:prstGeom prst="rect">
              <a:avLst/>
            </a:prstGeom>
            <a:solidFill>
              <a:schemeClr val="bg1"/>
            </a:solidFill>
            <a:ln w="38100">
              <a:solidFill>
                <a:srgbClr val="C00000"/>
              </a:solidFill>
            </a:ln>
          </p:spPr>
          <p:txBody>
            <a:bodyPr wrap="square" rtlCol="0">
              <a:spAutoFit/>
            </a:bodyPr>
            <a:lstStyle/>
            <a:p>
              <a:pPr algn="ctr"/>
              <a:r>
                <a:rPr lang="en-US" dirty="0" smtClean="0"/>
                <a:t>2023 ft</a:t>
              </a:r>
              <a:r>
                <a:rPr lang="en-US" baseline="30000" dirty="0" smtClean="0"/>
                <a:t>2</a:t>
              </a:r>
              <a:endParaRPr lang="en-US" dirty="0"/>
            </a:p>
          </p:txBody>
        </p:sp>
        <p:sp>
          <p:nvSpPr>
            <p:cNvPr id="8" name="TextBox 7"/>
            <p:cNvSpPr txBox="1"/>
            <p:nvPr/>
          </p:nvSpPr>
          <p:spPr>
            <a:xfrm>
              <a:off x="6716325" y="4538172"/>
              <a:ext cx="1027047" cy="369332"/>
            </a:xfrm>
            <a:prstGeom prst="rect">
              <a:avLst/>
            </a:prstGeom>
            <a:solidFill>
              <a:schemeClr val="bg1"/>
            </a:solidFill>
            <a:ln w="38100">
              <a:solidFill>
                <a:srgbClr val="C00000"/>
              </a:solidFill>
            </a:ln>
          </p:spPr>
          <p:txBody>
            <a:bodyPr wrap="square" rtlCol="0">
              <a:spAutoFit/>
            </a:bodyPr>
            <a:lstStyle/>
            <a:p>
              <a:pPr algn="ctr"/>
              <a:r>
                <a:rPr lang="en-US" dirty="0" smtClean="0"/>
                <a:t>1800 ft</a:t>
              </a:r>
              <a:r>
                <a:rPr lang="en-US" baseline="30000" dirty="0" smtClean="0"/>
                <a:t>2</a:t>
              </a:r>
              <a:endParaRPr lang="en-US" dirty="0"/>
            </a:p>
          </p:txBody>
        </p:sp>
        <p:sp>
          <p:nvSpPr>
            <p:cNvPr id="9" name="TextBox 8"/>
            <p:cNvSpPr txBox="1"/>
            <p:nvPr/>
          </p:nvSpPr>
          <p:spPr>
            <a:xfrm>
              <a:off x="10156942" y="6192786"/>
              <a:ext cx="1780938" cy="369332"/>
            </a:xfrm>
            <a:prstGeom prst="rect">
              <a:avLst/>
            </a:prstGeom>
            <a:solidFill>
              <a:schemeClr val="bg1"/>
            </a:solidFill>
            <a:ln w="38100">
              <a:solidFill>
                <a:srgbClr val="C00000"/>
              </a:solidFill>
            </a:ln>
          </p:spPr>
          <p:txBody>
            <a:bodyPr wrap="square" rtlCol="0">
              <a:spAutoFit/>
            </a:bodyPr>
            <a:lstStyle/>
            <a:p>
              <a:pPr algn="ctr"/>
              <a:r>
                <a:rPr lang="en-US" dirty="0" smtClean="0"/>
                <a:t>Total: 9143 ft</a:t>
              </a:r>
              <a:r>
                <a:rPr lang="en-US" baseline="30000" dirty="0" smtClean="0"/>
                <a:t>2</a:t>
              </a:r>
              <a:endParaRPr lang="en-US" dirty="0"/>
            </a:p>
          </p:txBody>
        </p:sp>
      </p:grpSp>
    </p:spTree>
    <p:extLst>
      <p:ext uri="{BB962C8B-B14F-4D97-AF65-F5344CB8AC3E}">
        <p14:creationId xmlns:p14="http://schemas.microsoft.com/office/powerpoint/2010/main" val="2484024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normAutofit/>
          </a:bodyPr>
          <a:lstStyle/>
          <a:p>
            <a:pPr algn="ctr"/>
            <a:r>
              <a:rPr lang="en-US" sz="4000" dirty="0" smtClean="0"/>
              <a:t>What Differences would the Changes Cause?</a:t>
            </a:r>
            <a:endParaRPr lang="en-US" sz="4000" dirty="0"/>
          </a:p>
        </p:txBody>
      </p:sp>
      <p:sp>
        <p:nvSpPr>
          <p:cNvPr id="6" name="Text Placeholder 5"/>
          <p:cNvSpPr>
            <a:spLocks noGrp="1"/>
          </p:cNvSpPr>
          <p:nvPr>
            <p:ph idx="1"/>
          </p:nvPr>
        </p:nvSpPr>
        <p:spPr>
          <a:xfrm>
            <a:off x="1520553" y="5461038"/>
            <a:ext cx="9905999" cy="3541714"/>
          </a:xfrm>
        </p:spPr>
        <p:txBody>
          <a:bodyPr>
            <a:normAutofit/>
          </a:bodyPr>
          <a:lstStyle/>
          <a:p>
            <a:pPr marL="0" indent="0" algn="ctr">
              <a:buNone/>
            </a:pPr>
            <a:r>
              <a:rPr lang="en-US" sz="2800" dirty="0" smtClean="0"/>
              <a:t>   </a:t>
            </a:r>
            <a:r>
              <a:rPr lang="en-US" i="1" dirty="0" smtClean="0"/>
              <a:t>Table </a:t>
            </a:r>
            <a:r>
              <a:rPr lang="en-US" i="1" dirty="0"/>
              <a:t>of Percent of pollutants removed through use of Permeable Concrete </a:t>
            </a:r>
            <a:endParaRPr lang="en-US" sz="2800" i="1" dirty="0"/>
          </a:p>
        </p:txBody>
      </p:sp>
      <p:pic>
        <p:nvPicPr>
          <p:cNvPr id="4" name="Picture 3"/>
          <p:cNvPicPr>
            <a:picLocks noChangeAspect="1"/>
          </p:cNvPicPr>
          <p:nvPr/>
        </p:nvPicPr>
        <p:blipFill>
          <a:blip r:embed="rId2"/>
          <a:stretch>
            <a:fillRect/>
          </a:stretch>
        </p:blipFill>
        <p:spPr>
          <a:xfrm>
            <a:off x="1979087" y="2483661"/>
            <a:ext cx="8988932" cy="2977377"/>
          </a:xfrm>
          <a:prstGeom prst="rect">
            <a:avLst/>
          </a:prstGeom>
        </p:spPr>
      </p:pic>
    </p:spTree>
    <p:extLst>
      <p:ext uri="{BB962C8B-B14F-4D97-AF65-F5344CB8AC3E}">
        <p14:creationId xmlns:p14="http://schemas.microsoft.com/office/powerpoint/2010/main" val="4208697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178" y="0"/>
            <a:ext cx="9905998" cy="1478570"/>
          </a:xfrm>
        </p:spPr>
        <p:txBody>
          <a:bodyPr>
            <a:normAutofit/>
          </a:bodyPr>
          <a:lstStyle/>
          <a:p>
            <a:pPr algn="ctr"/>
            <a:r>
              <a:rPr lang="en-US" sz="4000" dirty="0"/>
              <a:t>What Differences would the Changes Cause?</a:t>
            </a:r>
          </a:p>
        </p:txBody>
      </p:sp>
      <p:pic>
        <p:nvPicPr>
          <p:cNvPr id="5" name="Picture 4"/>
          <p:cNvPicPr>
            <a:picLocks noChangeAspect="1"/>
          </p:cNvPicPr>
          <p:nvPr/>
        </p:nvPicPr>
        <p:blipFill>
          <a:blip r:embed="rId3"/>
          <a:stretch>
            <a:fillRect/>
          </a:stretch>
        </p:blipFill>
        <p:spPr>
          <a:xfrm>
            <a:off x="1943713" y="4103650"/>
            <a:ext cx="9804093" cy="1992422"/>
          </a:xfrm>
          <a:prstGeom prst="rect">
            <a:avLst/>
          </a:prstGeom>
        </p:spPr>
      </p:pic>
      <p:pic>
        <p:nvPicPr>
          <p:cNvPr id="6" name="Picture 5"/>
          <p:cNvPicPr>
            <a:picLocks noChangeAspect="1"/>
          </p:cNvPicPr>
          <p:nvPr/>
        </p:nvPicPr>
        <p:blipFill>
          <a:blip r:embed="rId4"/>
          <a:stretch>
            <a:fillRect/>
          </a:stretch>
        </p:blipFill>
        <p:spPr>
          <a:xfrm>
            <a:off x="2174488" y="1648566"/>
            <a:ext cx="7868812" cy="2285088"/>
          </a:xfrm>
          <a:prstGeom prst="rect">
            <a:avLst/>
          </a:prstGeom>
        </p:spPr>
      </p:pic>
    </p:spTree>
    <p:extLst>
      <p:ext uri="{BB962C8B-B14F-4D97-AF65-F5344CB8AC3E}">
        <p14:creationId xmlns:p14="http://schemas.microsoft.com/office/powerpoint/2010/main" val="26444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TC104033919[[fn=Circuit]]</Template>
  <TotalTime>374</TotalTime>
  <Words>415</Words>
  <Application>Microsoft Office PowerPoint</Application>
  <PresentationFormat>Widescreen</PresentationFormat>
  <Paragraphs>84</Paragraphs>
  <Slides>18</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Algerian</vt:lpstr>
      <vt:lpstr>Arial</vt:lpstr>
      <vt:lpstr>Calibri</vt:lpstr>
      <vt:lpstr>Trebuchet MS</vt:lpstr>
      <vt:lpstr>Tw Cen MT</vt:lpstr>
      <vt:lpstr>Wingdings</vt:lpstr>
      <vt:lpstr>Circuit</vt:lpstr>
      <vt:lpstr>Permeable Concrete  on the UT-Austin campus</vt:lpstr>
      <vt:lpstr>Motivation</vt:lpstr>
      <vt:lpstr>Study Area</vt:lpstr>
      <vt:lpstr>How Does the Study Area Operate?</vt:lpstr>
      <vt:lpstr>Is the Current Study Area Working Well?</vt:lpstr>
      <vt:lpstr>How Might The Study Area Be Altered?</vt:lpstr>
      <vt:lpstr>How Might The Study Area Be Altered?</vt:lpstr>
      <vt:lpstr>What Differences would the Changes Cause?</vt:lpstr>
      <vt:lpstr>What Differences would the Changes Cause?</vt:lpstr>
      <vt:lpstr>Table of Calculation of annual pollutant loads with and without Permeable Concrete</vt:lpstr>
      <vt:lpstr>Operation and Maintenance</vt:lpstr>
      <vt:lpstr>Simulation Model of Storm Water Grate</vt:lpstr>
      <vt:lpstr>How Should the Study Area Be Changed?</vt:lpstr>
      <vt:lpstr>How Should the Study Area Be Changed?</vt:lpstr>
      <vt:lpstr>How Should the Study Area Be Changed?</vt:lpstr>
      <vt:lpstr>How Should the Study Area Be Changed?</vt:lpstr>
      <vt:lpstr>Summary</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HydroDesign Project</dc:title>
  <dc:creator>Pham, Cassandra N</dc:creator>
  <cp:lastModifiedBy>Albert Bedia</cp:lastModifiedBy>
  <cp:revision>44</cp:revision>
  <dcterms:created xsi:type="dcterms:W3CDTF">2014-04-26T20:19:01Z</dcterms:created>
  <dcterms:modified xsi:type="dcterms:W3CDTF">2014-04-29T08:32:55Z</dcterms:modified>
</cp:coreProperties>
</file>