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61" r:id="rId3"/>
    <p:sldId id="257" r:id="rId4"/>
    <p:sldId id="264" r:id="rId5"/>
    <p:sldId id="266" r:id="rId6"/>
    <p:sldId id="263" r:id="rId7"/>
    <p:sldId id="260" r:id="rId8"/>
    <p:sldId id="259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8E30-4079-475E-93C8-8D52DF70BBB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975A-134A-484D-A014-CC8FA2930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Fitsum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Fitsum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975A-134A-484D-A014-CC8FA29307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Eastwoods</a:t>
            </a:r>
            <a:r>
              <a:rPr lang="en-US" dirty="0" smtClean="0"/>
              <a:t> Park at Waller Creek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14" y="4763552"/>
            <a:ext cx="824726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Antonio </a:t>
            </a:r>
            <a:r>
              <a:rPr lang="en-US" dirty="0" smtClean="0"/>
              <a:t>Ramirez</a:t>
            </a:r>
            <a:r>
              <a:rPr lang="en-US" dirty="0" smtClean="0"/>
              <a:t>, </a:t>
            </a:r>
            <a:r>
              <a:rPr lang="en-US" dirty="0" smtClean="0"/>
              <a:t>Christian Mercado, </a:t>
            </a:r>
            <a:r>
              <a:rPr lang="en-US" dirty="0" err="1" smtClean="0"/>
              <a:t>Fitsum</a:t>
            </a:r>
            <a:r>
              <a:rPr lang="en-US" dirty="0" smtClean="0"/>
              <a:t> </a:t>
            </a:r>
            <a:r>
              <a:rPr lang="en-US" dirty="0" err="1" smtClean="0"/>
              <a:t>Tesfa</a:t>
            </a:r>
            <a:r>
              <a:rPr lang="en-US" dirty="0" smtClean="0"/>
              <a:t>, Marie Thornton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HEC-RAS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0" y="559490"/>
            <a:ext cx="5560505" cy="447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5325" y="190158"/>
            <a:ext cx="98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538.89’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37621" y="559490"/>
            <a:ext cx="128337" cy="4110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68751" y="4853354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100 Year Storm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 Summary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46566"/>
              </p:ext>
            </p:extLst>
          </p:nvPr>
        </p:nvGraphicFramePr>
        <p:xfrm>
          <a:off x="3695700" y="3590925"/>
          <a:ext cx="3209925" cy="2438817"/>
        </p:xfrm>
        <a:graphic>
          <a:graphicData uri="http://schemas.openxmlformats.org/drawingml/2006/table">
            <a:tbl>
              <a:tblPr/>
              <a:tblGrid>
                <a:gridCol w="901309"/>
                <a:gridCol w="1344057"/>
                <a:gridCol w="964559"/>
              </a:tblGrid>
              <a:tr h="1197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14014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Storm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 (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Inches Decreased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16497"/>
              </p:ext>
            </p:extLst>
          </p:nvPr>
        </p:nvGraphicFramePr>
        <p:xfrm>
          <a:off x="4280693" y="652461"/>
          <a:ext cx="6107114" cy="2528890"/>
        </p:xfrm>
        <a:graphic>
          <a:graphicData uri="http://schemas.openxmlformats.org/drawingml/2006/table">
            <a:tbl>
              <a:tblPr/>
              <a:tblGrid>
                <a:gridCol w="1490455"/>
                <a:gridCol w="1143619"/>
                <a:gridCol w="1256106"/>
                <a:gridCol w="942080"/>
                <a:gridCol w="1274854"/>
              </a:tblGrid>
              <a:tr h="2841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14014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Storm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 Velocity Decrease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 Velocity Decrease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 Shear Decrease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 Shear Decrease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4250" y="36195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Implement Rain Terraces on Banks of Waller Creek for Stations 13891- 14213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Channel Cleanup of Debris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Decreased flooding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Decreased bank erosion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4763" cy="4601183"/>
          </a:xfrm>
        </p:spPr>
        <p:txBody>
          <a:bodyPr/>
          <a:lstStyle/>
          <a:p>
            <a:pPr algn="ctr"/>
            <a:r>
              <a:rPr lang="en-US" dirty="0" smtClean="0"/>
              <a:t>Representation: </a:t>
            </a:r>
            <a:r>
              <a:rPr lang="en-US" dirty="0" err="1" smtClean="0"/>
              <a:t>Basemap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1790" y="878711"/>
            <a:ext cx="5861924" cy="496009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6462502" y="233265"/>
            <a:ext cx="4607359" cy="3368351"/>
            <a:chOff x="6462502" y="233265"/>
            <a:chExt cx="4607359" cy="3368351"/>
          </a:xfrm>
        </p:grpSpPr>
        <p:grpSp>
          <p:nvGrpSpPr>
            <p:cNvPr id="8" name="Group 7"/>
            <p:cNvGrpSpPr/>
            <p:nvPr/>
          </p:nvGrpSpPr>
          <p:grpSpPr>
            <a:xfrm>
              <a:off x="6462502" y="233265"/>
              <a:ext cx="4607359" cy="3298760"/>
              <a:chOff x="5781367" y="2008313"/>
              <a:chExt cx="4607359" cy="32987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367" y="2008313"/>
                <a:ext cx="4607359" cy="3298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26" name="Picture 2" descr="http://us.cdn2.123rf.com/168nwm/vencavolrab78/vencavolrab781110/vencavolrab78111000080/10876536-tennis-court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5487">
                <a:off x="5872136" y="2981551"/>
                <a:ext cx="962793" cy="618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 flipH="1">
              <a:off x="7192752" y="2153233"/>
              <a:ext cx="2221837" cy="14483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21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319975" cy="2927657"/>
          </a:xfrm>
        </p:spPr>
        <p:txBody>
          <a:bodyPr/>
          <a:lstStyle/>
          <a:p>
            <a:pPr algn="ctr"/>
            <a:r>
              <a:rPr lang="en-US" dirty="0" smtClean="0"/>
              <a:t>Representation: Site Location</a:t>
            </a:r>
            <a:endParaRPr lang="en-US" dirty="0"/>
          </a:p>
        </p:txBody>
      </p:sp>
      <p:pic>
        <p:nvPicPr>
          <p:cNvPr id="16386" name="Picture 2" descr="http://gifmaker.me/files/download/home/20140429/13/9WJO3s7M723ACoNVWDzK7l/output_iykyf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257" y="913008"/>
            <a:ext cx="7237043" cy="479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0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How does the area operate?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417" y="766251"/>
            <a:ext cx="7410361" cy="5169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2485" y="176463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Station 14014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881" y="852738"/>
            <a:ext cx="70485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53" y="1123837"/>
            <a:ext cx="2725546" cy="1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How does the area operate?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33" y="530893"/>
            <a:ext cx="6202690" cy="5276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1778" y="530893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539.28’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04197" y="900225"/>
            <a:ext cx="211053" cy="5179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2498" y="5486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6379698" y="917972"/>
            <a:ext cx="232117" cy="334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28074" y="5176910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100 Year Storm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Is the area working well?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89" y="1010145"/>
            <a:ext cx="5924550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6584" y="3812346"/>
            <a:ext cx="142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25 year floodplain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104" y="3458309"/>
            <a:ext cx="146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 year floodplain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0" y="864108"/>
            <a:ext cx="2947482" cy="2347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Change: Implemented Project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354" y="2547257"/>
            <a:ext cx="1959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Terraces on both sides of creek from Station 13891-14191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Terraces on one side of creek for Station 14213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38" y="621962"/>
            <a:ext cx="8285748" cy="51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1483" y="745588"/>
            <a:ext cx="206795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13891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HEC-RAS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82" y="773040"/>
            <a:ext cx="4997337" cy="2813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16906" y="1507958"/>
            <a:ext cx="489284" cy="208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161" y="3280611"/>
            <a:ext cx="5922919" cy="311417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74043" y="2622883"/>
            <a:ext cx="1744576" cy="208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74043" y="2117557"/>
            <a:ext cx="1744576" cy="208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78934" y="4249537"/>
            <a:ext cx="128337" cy="4110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5031" y="3938336"/>
            <a:ext cx="16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HEC-RAS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55" y="723085"/>
            <a:ext cx="8648945" cy="49457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887" y="839954"/>
            <a:ext cx="1229113" cy="26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334</TotalTime>
  <Words>266</Words>
  <Application>Microsoft Office PowerPoint</Application>
  <PresentationFormat>Widescreen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 2</vt:lpstr>
      <vt:lpstr>Frame</vt:lpstr>
      <vt:lpstr>Eastwoods Park at Waller Creek</vt:lpstr>
      <vt:lpstr>Representation: Basemap</vt:lpstr>
      <vt:lpstr>Representation: Site Location</vt:lpstr>
      <vt:lpstr>Process: How does the area operate? </vt:lpstr>
      <vt:lpstr>Process: How does the area operate? </vt:lpstr>
      <vt:lpstr>Evaluation: Is the area working well? </vt:lpstr>
      <vt:lpstr>Change: Implemented Project   </vt:lpstr>
      <vt:lpstr>Impact: HEC-RAS Model</vt:lpstr>
      <vt:lpstr>Impact: HEC-RAS Model</vt:lpstr>
      <vt:lpstr>Impact: HEC-RAS Model</vt:lpstr>
      <vt:lpstr>Decision: 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Eastwoods Park at Waller Creek</dc:title>
  <dc:creator>Mercado, Christian G</dc:creator>
  <cp:lastModifiedBy>Ramirez, Antonio</cp:lastModifiedBy>
  <cp:revision>25</cp:revision>
  <dcterms:created xsi:type="dcterms:W3CDTF">2014-04-17T16:53:29Z</dcterms:created>
  <dcterms:modified xsi:type="dcterms:W3CDTF">2014-05-01T16:10:00Z</dcterms:modified>
</cp:coreProperties>
</file>