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335" r:id="rId4"/>
    <p:sldId id="33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468285-CE79-41F4-8864-0D1EA1AC9A3F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BF22ED-BB7A-408F-B02C-AC148F617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86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38ABE915-DCB2-4CD0-BEAD-9ADAF6D32ABF}" type="datetimeFigureOut">
              <a:rPr lang="en-US"/>
              <a:pPr>
                <a:defRPr/>
              </a:pPr>
              <a:t>3/18/2014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C1D38459-6AD4-4AE1-B3DC-1653978E3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80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48021-AA42-4BA3-B206-C1E30E911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6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94A7B-09AC-496C-ACC0-9B2D36A91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1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CF98B-D03F-438F-9ECA-C5ADEC0CF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86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5A9C-535E-4FF7-AE7B-B4FECB21E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22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813E0-2B5D-4015-A4BE-6D252040A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1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986F-428D-46AB-A005-8C59AB8F0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2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12B94-D6CE-40B2-9CC9-CE0FD7117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2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0503B-4B35-442C-8872-5D26F204C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0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4C338-A78D-4C0E-874C-B20C7FA0E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8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3A62-C2FE-43C2-B288-CCC483C5F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9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248D4-746F-4DF2-81B2-A6AAE13DE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9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0AFE-574D-4A24-B93B-1D4F6028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8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E8F0E-5F2F-4AF2-8A23-DC7B1A70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5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C9D7A-EBC2-490A-A283-86D34CBA7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7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DCF0C9-74F8-47CB-8335-5A9F3082E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Austin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Waller 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Creek Tunnel (Lady Bird Lake to Waterloo Park)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Waller Creek Corridor/District projects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 Reconstruction (large storm drain outfall to Waller)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 Reconstruction (large storm drain outfall to Waller)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Detention Pond / Water Quality Retrofit at Reilly Elementary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Quality Retrofit with some detention at </a:t>
            </a:r>
            <a:r>
              <a:rPr lang="en-US" sz="2400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Reznicek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 (401 W St. Johns)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Lamar/Justin Transportation Oriented Design area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Miscellaneous stream stabilization projects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Austin Problem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Along 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Speedway and 45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 (from 47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41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significant number of buildings in the floodplain)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Koenig to 51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(primarily along Chesterfield – significant number of buildings in the floodplain)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Roadways with significant overtopping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32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Wheeler Street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45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Franklin Boulevard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Nelray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Boulevard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Avenue F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21</a:t>
            </a:r>
            <a:r>
              <a:rPr lang="en-US" sz="2400" baseline="300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Street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Avenue 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695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5DFF9A4B-A675-4927-AB13-1B1BC544E4F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86A9BB5C-9A70-4D0C-8E6D-0BE8EF850632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138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City of Austin Projects</vt:lpstr>
      <vt:lpstr>City of Austin Problem Areas</vt:lpstr>
    </vt:vector>
  </TitlesOfParts>
  <Company>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Runoff Processes</dc:title>
  <dc:creator>David Maidment</dc:creator>
  <cp:lastModifiedBy>Maidment, David R</cp:lastModifiedBy>
  <cp:revision>25</cp:revision>
  <cp:lastPrinted>2013-02-12T16:48:33Z</cp:lastPrinted>
  <dcterms:created xsi:type="dcterms:W3CDTF">2007-03-27T14:19:26Z</dcterms:created>
  <dcterms:modified xsi:type="dcterms:W3CDTF">2014-03-18T15:48:33Z</dcterms:modified>
</cp:coreProperties>
</file>