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8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7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6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1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1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7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7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3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2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6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57794-06D9-4B6C-AEDA-12A9410E9511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2FA4E-E3BA-4C10-9138-EFC484D0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0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itehouse.gov/the-press-office/2014/03/19/fact-sheet-president-s-climate-data-initiative-empowering-america-s-com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Climate Change Open Data Initiative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19 March 2014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White House Press Release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40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Beginning in the Indian Treaty Room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23" y="1911867"/>
            <a:ext cx="7495953" cy="421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46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136" y="0"/>
            <a:ext cx="52417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07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Article in USA Today, 19 March 2014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14" y="2482623"/>
            <a:ext cx="8355866" cy="290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28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19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Climate Change Open Data Initiative</vt:lpstr>
      <vt:lpstr>Beginning in the Indian Treaty Room</vt:lpstr>
      <vt:lpstr>PowerPoint Presentation</vt:lpstr>
      <vt:lpstr>Article in USA Today, 19 March 2014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Open Data Initiative</dc:title>
  <dc:creator>Maidment, David R</dc:creator>
  <cp:lastModifiedBy>Maidment, David R</cp:lastModifiedBy>
  <cp:revision>2</cp:revision>
  <dcterms:created xsi:type="dcterms:W3CDTF">2014-03-20T17:08:04Z</dcterms:created>
  <dcterms:modified xsi:type="dcterms:W3CDTF">2014-03-20T17:15:06Z</dcterms:modified>
</cp:coreProperties>
</file>