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7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0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3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3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5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9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FD018-271B-4D03-BF9E-9FBDB201FAC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5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Inlet on Dean Keaton 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957614"/>
            <a:ext cx="8715375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878" y="4319968"/>
            <a:ext cx="142160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548.79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above datum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9221" y="4884057"/>
            <a:ext cx="142160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534.22 </a:t>
            </a:r>
            <a:r>
              <a:rPr lang="en-US" dirty="0" err="1" smtClean="0"/>
              <a:t>ft</a:t>
            </a:r>
            <a:endParaRPr lang="en-US" dirty="0" smtClean="0"/>
          </a:p>
          <a:p>
            <a:pPr algn="ctr"/>
            <a:r>
              <a:rPr lang="en-US" dirty="0"/>
              <a:t>a</a:t>
            </a:r>
            <a:r>
              <a:rPr lang="en-US" dirty="0" smtClean="0"/>
              <a:t>bove datum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8470" y="5987409"/>
            <a:ext cx="281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Catchment Area = 12,736 ft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7486" y="3476171"/>
            <a:ext cx="29028" cy="696686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7576" y="3632508"/>
            <a:ext cx="7409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32.5ft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78114" y="4252686"/>
            <a:ext cx="7453086" cy="565273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38247" y="4582090"/>
            <a:ext cx="9108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340.8 </a:t>
            </a:r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4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Sheet Flow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2560320"/>
            <a:ext cx="4050792" cy="21031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08376" y="2560320"/>
            <a:ext cx="9144" cy="2103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07080" y="2560320"/>
            <a:ext cx="9144" cy="2103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23744" y="3511296"/>
            <a:ext cx="484632" cy="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16224" y="3508248"/>
            <a:ext cx="484632" cy="914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57956" y="315110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581912" y="3151108"/>
            <a:ext cx="150876" cy="808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168652" y="3151108"/>
            <a:ext cx="150876" cy="808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140708" y="3151108"/>
            <a:ext cx="150876" cy="808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092958" y="3151108"/>
            <a:ext cx="150876" cy="808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677156" y="3151108"/>
            <a:ext cx="150876" cy="808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17520" y="21909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93936" y="46634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22976" y="2980944"/>
            <a:ext cx="2962656" cy="8412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22976" y="2980944"/>
            <a:ext cx="2962656" cy="630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485632" y="3611880"/>
            <a:ext cx="0" cy="210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74932" y="25628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034166" y="38135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485632" y="3717036"/>
            <a:ext cx="277368" cy="92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506968" y="342721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96112" y="2514600"/>
            <a:ext cx="18288" cy="21488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9224" y="355523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522976" y="1399032"/>
            <a:ext cx="0" cy="15819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485632" y="1399032"/>
            <a:ext cx="0" cy="22720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22976" y="1399032"/>
            <a:ext cx="29626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62219" y="1029700"/>
            <a:ext cx="188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Rainfall intensity, 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5522976" y="1975104"/>
            <a:ext cx="2962656" cy="9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863079" y="197510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916168" y="1399032"/>
            <a:ext cx="0" cy="292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662928" y="1399032"/>
            <a:ext cx="0" cy="292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473696" y="1411224"/>
            <a:ext cx="0" cy="292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129016" y="1411224"/>
            <a:ext cx="0" cy="292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Isosceles Triangle 62"/>
          <p:cNvSpPr/>
          <p:nvPr/>
        </p:nvSpPr>
        <p:spPr>
          <a:xfrm>
            <a:off x="7145529" y="3187684"/>
            <a:ext cx="123951" cy="145304"/>
          </a:xfrm>
          <a:prstGeom prst="triangle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2168652" y="5562600"/>
            <a:ext cx="2193036" cy="0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008376" y="5248656"/>
            <a:ext cx="0" cy="301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22320" y="5254752"/>
            <a:ext cx="0" cy="301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168652" y="5248656"/>
            <a:ext cx="2193036" cy="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Isosceles Triangle 73"/>
          <p:cNvSpPr/>
          <p:nvPr/>
        </p:nvSpPr>
        <p:spPr>
          <a:xfrm>
            <a:off x="2399793" y="5103352"/>
            <a:ext cx="123951" cy="145304"/>
          </a:xfrm>
          <a:prstGeom prst="triangle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3558540" y="5032772"/>
            <a:ext cx="0" cy="221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558540" y="5562600"/>
            <a:ext cx="0" cy="22198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414109" y="521486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916168" y="4663440"/>
            <a:ext cx="2699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, discharge per unit width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q = </a:t>
            </a:r>
            <a:r>
              <a:rPr lang="en-US" dirty="0" err="1" smtClean="0"/>
              <a:t>iL</a:t>
            </a:r>
            <a:r>
              <a:rPr lang="en-US" dirty="0" smtClean="0"/>
              <a:t> = </a:t>
            </a:r>
            <a:r>
              <a:rPr lang="en-US" dirty="0" err="1" smtClean="0"/>
              <a:t>vy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6662928" y="3511296"/>
            <a:ext cx="60300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662928" y="3335774"/>
            <a:ext cx="0" cy="1846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400800" y="32766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827211" y="3440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2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0857" y="976861"/>
            <a:ext cx="7538583" cy="5121633"/>
            <a:chOff x="870857" y="976861"/>
            <a:chExt cx="7538583" cy="51216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857" y="976861"/>
              <a:ext cx="7538583" cy="512163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14650" y="3920825"/>
              <a:ext cx="142160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548.79 </a:t>
              </a:r>
              <a:r>
                <a:rPr lang="en-US" dirty="0" err="1" smtClean="0"/>
                <a:t>ft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above datum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35964" y="4243990"/>
              <a:ext cx="142160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534.22 </a:t>
              </a:r>
              <a:r>
                <a:rPr lang="en-US" dirty="0" err="1" smtClean="0"/>
                <a:t>ft</a:t>
              </a:r>
              <a:endParaRPr lang="en-US" dirty="0" smtClean="0"/>
            </a:p>
            <a:p>
              <a:pPr algn="ctr"/>
              <a:r>
                <a:rPr lang="en-US" dirty="0"/>
                <a:t>a</a:t>
              </a:r>
              <a:r>
                <a:rPr lang="en-US" dirty="0" smtClean="0"/>
                <a:t>bove datum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31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Airborne LIDAR coverage of Dean Keaton St and surroundings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28" y="1829561"/>
            <a:ext cx="6337935" cy="46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7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 at top end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34" y="1929194"/>
            <a:ext cx="5970201" cy="43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1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 at bottom end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917192"/>
            <a:ext cx="56959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50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profile in gutter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79" y="1809560"/>
            <a:ext cx="6859884" cy="46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63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set of points from LIDAR joined by edges to form triangles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4" y="2182749"/>
            <a:ext cx="4056940" cy="356882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40" y="2216165"/>
            <a:ext cx="3568529" cy="353541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3246" y="6025896"/>
            <a:ext cx="495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Triangulated Irregular Network (TIN)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645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 of a portion of Dean Keaton St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64" y="1793748"/>
            <a:ext cx="5169401" cy="47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03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 of the North East part of campus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4" y="1674876"/>
            <a:ext cx="8162925" cy="4953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4355" y="2368296"/>
            <a:ext cx="4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ECJ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02553" y="2590800"/>
            <a:ext cx="384047" cy="536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549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116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Inlet on Dean Keaton St</vt:lpstr>
      <vt:lpstr>PowerPoint Presentation</vt:lpstr>
      <vt:lpstr>Airborne LIDAR coverage of Dean Keaton St and surroundings</vt:lpstr>
      <vt:lpstr>Cross-Section at top end</vt:lpstr>
      <vt:lpstr>Cross-Section at bottom end</vt:lpstr>
      <vt:lpstr>Longitudinal profile in gutter</vt:lpstr>
      <vt:lpstr>A set of points from LIDAR joined by edges to form triangles</vt:lpstr>
      <vt:lpstr>TIN of a portion of Dean Keaton St</vt:lpstr>
      <vt:lpstr>TIN of the North East part of campus</vt:lpstr>
      <vt:lpstr>Sheet Flow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Maidment, David R</dc:creator>
  <cp:lastModifiedBy>Maidment, David R</cp:lastModifiedBy>
  <cp:revision>16</cp:revision>
  <dcterms:created xsi:type="dcterms:W3CDTF">2014-02-05T23:23:05Z</dcterms:created>
  <dcterms:modified xsi:type="dcterms:W3CDTF">2014-02-11T18:24:54Z</dcterms:modified>
</cp:coreProperties>
</file>