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8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47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4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0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3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8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97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5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1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8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7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2F49-7E97-40F7-81F8-DD0687519A6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82C8-AD9D-4DF0-A541-EF25C67DDD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28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745018" y="4191000"/>
            <a:ext cx="20574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Information Technology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Hydrodesign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Hydrodesign</a:t>
            </a:r>
            <a:r>
              <a:rPr lang="en-US" dirty="0" smtClean="0"/>
              <a:t> is an analogous process to </a:t>
            </a:r>
            <a:r>
              <a:rPr lang="en-US" dirty="0" err="1" smtClean="0"/>
              <a:t>Geodesign</a:t>
            </a:r>
            <a:r>
              <a:rPr lang="en-US" dirty="0" smtClean="0"/>
              <a:t> for design with </a:t>
            </a:r>
            <a:r>
              <a:rPr lang="en-US" dirty="0" smtClean="0">
                <a:solidFill>
                  <a:srgbClr val="FF0000"/>
                </a:solidFill>
              </a:rPr>
              <a:t>water in the constructed and in the natural environment</a:t>
            </a:r>
          </a:p>
          <a:p>
            <a:pPr lvl="1"/>
            <a:r>
              <a:rPr lang="en-US" dirty="0" smtClean="0"/>
              <a:t>Flooding</a:t>
            </a:r>
          </a:p>
          <a:p>
            <a:pPr lvl="1"/>
            <a:r>
              <a:rPr lang="en-US" dirty="0" smtClean="0"/>
              <a:t>Water use</a:t>
            </a:r>
          </a:p>
          <a:p>
            <a:pPr lvl="1"/>
            <a:r>
              <a:rPr lang="en-US" dirty="0" smtClean="0"/>
              <a:t>Water quality</a:t>
            </a:r>
          </a:p>
          <a:p>
            <a:pPr lvl="1"/>
            <a:r>
              <a:rPr lang="en-US" dirty="0" smtClean="0"/>
              <a:t>Environmental integrity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553200" y="3059545"/>
            <a:ext cx="2498436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Earth and Natural Sciences: Geology, Biology</a:t>
            </a:r>
          </a:p>
        </p:txBody>
      </p:sp>
      <p:sp>
        <p:nvSpPr>
          <p:cNvPr id="6" name="Oval 5"/>
          <p:cNvSpPr/>
          <p:nvPr/>
        </p:nvSpPr>
        <p:spPr>
          <a:xfrm>
            <a:off x="4572000" y="3059545"/>
            <a:ext cx="23622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Design Professionals: 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dirty="0">
                <a:solidFill>
                  <a:prstClr val="white"/>
                </a:solidFill>
              </a:rPr>
              <a:t>Civil Engineers Architects</a:t>
            </a:r>
          </a:p>
        </p:txBody>
      </p:sp>
      <p:sp>
        <p:nvSpPr>
          <p:cNvPr id="5" name="Oval 4"/>
          <p:cNvSpPr/>
          <p:nvPr/>
        </p:nvSpPr>
        <p:spPr>
          <a:xfrm>
            <a:off x="5745018" y="1905000"/>
            <a:ext cx="20574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People of the Place</a:t>
            </a:r>
          </a:p>
        </p:txBody>
      </p:sp>
    </p:spTree>
    <p:extLst>
      <p:ext uri="{BB962C8B-B14F-4D97-AF65-F5344CB8AC3E}">
        <p14:creationId xmlns:p14="http://schemas.microsoft.com/office/powerpoint/2010/main" val="21569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should the study area be </a:t>
            </a:r>
            <a:r>
              <a:rPr lang="en-US" dirty="0" smtClean="0">
                <a:solidFill>
                  <a:srgbClr val="FF0000"/>
                </a:solidFill>
              </a:rPr>
              <a:t>described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does the study area </a:t>
            </a:r>
            <a:r>
              <a:rPr lang="en-US" dirty="0" smtClean="0">
                <a:solidFill>
                  <a:srgbClr val="FF0000"/>
                </a:solidFill>
              </a:rPr>
              <a:t>operate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the current study area </a:t>
            </a:r>
            <a:r>
              <a:rPr lang="en-US" dirty="0" smtClean="0">
                <a:solidFill>
                  <a:srgbClr val="FF0000"/>
                </a:solidFill>
              </a:rPr>
              <a:t>working well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 smtClean="0">
                <a:solidFill>
                  <a:srgbClr val="FF0000"/>
                </a:solidFill>
              </a:rPr>
              <a:t>might</a:t>
            </a:r>
            <a:r>
              <a:rPr lang="en-US" dirty="0" smtClean="0"/>
              <a:t> the study area be </a:t>
            </a:r>
            <a:r>
              <a:rPr lang="en-US" dirty="0" smtClean="0">
                <a:solidFill>
                  <a:srgbClr val="FF0000"/>
                </a:solidFill>
              </a:rPr>
              <a:t>altered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 smtClean="0">
                <a:solidFill>
                  <a:srgbClr val="FF0000"/>
                </a:solidFill>
              </a:rPr>
              <a:t>differences</a:t>
            </a:r>
            <a:r>
              <a:rPr lang="en-US" dirty="0" smtClean="0"/>
              <a:t> would the changes </a:t>
            </a:r>
            <a:r>
              <a:rPr lang="en-US" dirty="0" smtClean="0">
                <a:solidFill>
                  <a:srgbClr val="FF0000"/>
                </a:solidFill>
              </a:rPr>
              <a:t>cause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 smtClean="0">
                <a:solidFill>
                  <a:srgbClr val="FF0000"/>
                </a:solidFill>
              </a:rPr>
              <a:t>should</a:t>
            </a:r>
            <a:r>
              <a:rPr lang="en-US" dirty="0" smtClean="0"/>
              <a:t> the study area be </a:t>
            </a:r>
            <a:r>
              <a:rPr lang="en-US" dirty="0" smtClean="0">
                <a:solidFill>
                  <a:srgbClr val="FF0000"/>
                </a:solidFill>
              </a:rPr>
              <a:t>changed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Representation</a:t>
            </a:r>
          </a:p>
          <a:p>
            <a:endParaRPr lang="en-US" dirty="0"/>
          </a:p>
          <a:p>
            <a:r>
              <a:rPr lang="en-US" dirty="0" smtClean="0"/>
              <a:t>Process</a:t>
            </a:r>
          </a:p>
          <a:p>
            <a:endParaRPr lang="en-US" dirty="0"/>
          </a:p>
          <a:p>
            <a:r>
              <a:rPr lang="en-US" dirty="0" smtClean="0"/>
              <a:t>Evaluation</a:t>
            </a:r>
          </a:p>
          <a:p>
            <a:endParaRPr lang="en-US" dirty="0"/>
          </a:p>
          <a:p>
            <a:r>
              <a:rPr lang="en-US" dirty="0" smtClean="0"/>
              <a:t>Change</a:t>
            </a:r>
          </a:p>
          <a:p>
            <a:endParaRPr lang="en-US" dirty="0"/>
          </a:p>
          <a:p>
            <a:r>
              <a:rPr lang="en-US" dirty="0" smtClean="0"/>
              <a:t>Impact</a:t>
            </a:r>
          </a:p>
          <a:p>
            <a:endParaRPr lang="en-US" dirty="0"/>
          </a:p>
          <a:p>
            <a:r>
              <a:rPr lang="en-US" dirty="0" smtClean="0"/>
              <a:t>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9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Needs a team of three people</a:t>
            </a:r>
          </a:p>
          <a:p>
            <a:r>
              <a:rPr lang="en-US" dirty="0" smtClean="0"/>
              <a:t>You are free to form your own team and to give it a name</a:t>
            </a:r>
          </a:p>
          <a:p>
            <a:r>
              <a:rPr lang="en-US" dirty="0" smtClean="0"/>
              <a:t>Half the students in this class are in CE 374K Hydrology so get somebody from this class in your group</a:t>
            </a:r>
          </a:p>
          <a:p>
            <a:r>
              <a:rPr lang="en-US" dirty="0" smtClean="0"/>
              <a:t>Think about the design project that you would like to do</a:t>
            </a:r>
          </a:p>
          <a:p>
            <a:r>
              <a:rPr lang="en-US" dirty="0" smtClean="0"/>
              <a:t>I need your group membership and name by </a:t>
            </a:r>
            <a:r>
              <a:rPr lang="en-US" dirty="0" smtClean="0">
                <a:solidFill>
                  <a:srgbClr val="FF0000"/>
                </a:solidFill>
              </a:rPr>
              <a:t>Thursday 27 February</a:t>
            </a:r>
          </a:p>
          <a:p>
            <a:r>
              <a:rPr lang="en-US" dirty="0" smtClean="0"/>
              <a:t>I will make up groups for students unassigned to groups by 27 February</a:t>
            </a:r>
          </a:p>
          <a:p>
            <a:r>
              <a:rPr lang="en-US" dirty="0" smtClean="0"/>
              <a:t>We will discuss the Design Project Development on Thursday Mar 6.  </a:t>
            </a:r>
            <a:endParaRPr lang="en-US" dirty="0"/>
          </a:p>
          <a:p>
            <a:r>
              <a:rPr lang="en-US" smtClean="0"/>
              <a:t>Your group </a:t>
            </a:r>
            <a:r>
              <a:rPr lang="en-US" dirty="0" smtClean="0"/>
              <a:t>will then develop a </a:t>
            </a:r>
            <a:r>
              <a:rPr lang="en-US" smtClean="0"/>
              <a:t>project proposal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616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Hydraulic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Stormwater</a:t>
            </a:r>
            <a:r>
              <a:rPr lang="en-US" dirty="0" smtClean="0">
                <a:solidFill>
                  <a:srgbClr val="FF0000"/>
                </a:solidFill>
              </a:rPr>
              <a:t> runoff disposal</a:t>
            </a:r>
          </a:p>
          <a:p>
            <a:pPr lvl="1"/>
            <a:r>
              <a:rPr lang="en-US" dirty="0"/>
              <a:t>Get the water off the site as quickly and efficiently </a:t>
            </a:r>
            <a:r>
              <a:rPr lang="en-US" dirty="0" smtClean="0"/>
              <a:t>possible</a:t>
            </a:r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Stormwater</a:t>
            </a:r>
            <a:r>
              <a:rPr lang="en-US" dirty="0" smtClean="0">
                <a:solidFill>
                  <a:srgbClr val="FF0000"/>
                </a:solidFill>
              </a:rPr>
              <a:t> detention</a:t>
            </a:r>
          </a:p>
          <a:p>
            <a:pPr lvl="1"/>
            <a:r>
              <a:rPr lang="en-US" dirty="0"/>
              <a:t>Slow down the </a:t>
            </a:r>
            <a:r>
              <a:rPr lang="en-US" dirty="0" err="1"/>
              <a:t>stormwater</a:t>
            </a:r>
            <a:r>
              <a:rPr lang="en-US" dirty="0"/>
              <a:t> so that peak flow after development is not more than </a:t>
            </a:r>
            <a:r>
              <a:rPr lang="en-US" dirty="0" smtClean="0"/>
              <a:t>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Water Quality </a:t>
            </a:r>
            <a:r>
              <a:rPr lang="en-US" dirty="0" smtClean="0">
                <a:solidFill>
                  <a:srgbClr val="FF0000"/>
                </a:solidFill>
              </a:rPr>
              <a:t>Control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Retain and filter water on site so that bacteria are reduced and water quality improves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Low Impact Development</a:t>
            </a:r>
          </a:p>
          <a:p>
            <a:pPr lvl="1"/>
            <a:r>
              <a:rPr lang="en-US" dirty="0" smtClean="0"/>
              <a:t>Dispersed onsite infiltration, filtration and retention schemes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086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258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Hydrodesign</vt:lpstr>
      <vt:lpstr>Questions</vt:lpstr>
      <vt:lpstr>Design Project</vt:lpstr>
      <vt:lpstr>Evolution of Hydraulic Design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Hydrodesign</dc:title>
  <dc:creator>Maidment, David R</dc:creator>
  <cp:lastModifiedBy>Maidment, David R</cp:lastModifiedBy>
  <cp:revision>3</cp:revision>
  <dcterms:created xsi:type="dcterms:W3CDTF">2014-02-20T16:36:18Z</dcterms:created>
  <dcterms:modified xsi:type="dcterms:W3CDTF">2014-02-20T17:30:18Z</dcterms:modified>
</cp:coreProperties>
</file>