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8" r:id="rId4"/>
    <p:sldId id="264" r:id="rId5"/>
    <p:sldId id="260" r:id="rId6"/>
    <p:sldId id="259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47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2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8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9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8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6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50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8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8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4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BC7E7-3E06-417E-A0BE-E9AD7ECB6B28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2C09C-290B-450D-9245-144EFD242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6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Redevelopment of Mueller Airport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00" y="1941946"/>
            <a:ext cx="4212395" cy="3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74273"/>
            <a:ext cx="4448764" cy="393007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443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Flood Detention and Water Quality Pond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828800"/>
            <a:ext cx="7194791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709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Mueller Wet Pond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5410200" cy="304323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505200"/>
            <a:ext cx="5478190" cy="308148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248400" y="2133600"/>
            <a:ext cx="2398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Stormwater</a:t>
            </a:r>
            <a:r>
              <a:rPr lang="en-US" dirty="0" smtClean="0"/>
              <a:t> Outlet and </a:t>
            </a:r>
          </a:p>
          <a:p>
            <a:pPr algn="ctr"/>
            <a:r>
              <a:rPr lang="en-US" dirty="0" smtClean="0"/>
              <a:t>Upper Pond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5562600"/>
            <a:ext cx="2169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Aeration System and </a:t>
            </a:r>
          </a:p>
          <a:p>
            <a:pPr algn="ctr"/>
            <a:r>
              <a:rPr lang="en-US" dirty="0" smtClean="0"/>
              <a:t>Lower Pond</a:t>
            </a:r>
            <a:endParaRPr lang="en-US" dirty="0"/>
          </a:p>
        </p:txBody>
      </p:sp>
      <p:sp>
        <p:nvSpPr>
          <p:cNvPr id="7" name="Curved Left Arrow 6"/>
          <p:cNvSpPr/>
          <p:nvPr/>
        </p:nvSpPr>
        <p:spPr>
          <a:xfrm>
            <a:off x="6430817" y="2779930"/>
            <a:ext cx="762000" cy="2477869"/>
          </a:xfrm>
          <a:prstGeom prst="curvedLeftArrow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5200" y="3733800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 pumping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838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Pond, Outfall and Overflow</a:t>
            </a:r>
            <a:endParaRPr lang="en-US" dirty="0"/>
          </a:p>
        </p:txBody>
      </p:sp>
      <p:pic>
        <p:nvPicPr>
          <p:cNvPr id="3" name="20140219_11300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00200"/>
            <a:ext cx="8229600" cy="4629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4114800"/>
            <a:ext cx="262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Wet Pond (Water Quality)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3048000"/>
            <a:ext cx="312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Stormater</a:t>
            </a:r>
            <a:r>
              <a:rPr lang="en-US" dirty="0" smtClean="0"/>
              <a:t> Detention (Flooding)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93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 Sidewalk and </a:t>
            </a:r>
            <a:r>
              <a:rPr lang="en-US" dirty="0" err="1" smtClean="0"/>
              <a:t>Stormwater</a:t>
            </a:r>
            <a:r>
              <a:rPr lang="en-US" dirty="0" smtClean="0"/>
              <a:t> Inlet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743200"/>
            <a:ext cx="471607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1432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684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Alternative: Infiltration Trench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18" y="1981200"/>
            <a:ext cx="322763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76581"/>
            <a:ext cx="3904398" cy="410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343400" y="3886200"/>
            <a:ext cx="762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143199" y="2438400"/>
            <a:ext cx="762000" cy="304800"/>
          </a:xfrm>
          <a:prstGeom prst="rightArrow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9908" y="1219200"/>
            <a:ext cx="719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Water flows in from gutter, and along the gravel bed, infiltrating as it goes, </a:t>
            </a:r>
          </a:p>
          <a:p>
            <a:pPr algn="ctr"/>
            <a:r>
              <a:rPr lang="en-US" dirty="0" smtClean="0"/>
              <a:t>and the remainder goes back out into the gutter again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6678" y="6234545"/>
            <a:ext cx="563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Pike Powers Laboratory, 3924 </a:t>
            </a:r>
            <a:r>
              <a:rPr lang="en-US" dirty="0" err="1" smtClean="0"/>
              <a:t>Berkman</a:t>
            </a:r>
            <a:r>
              <a:rPr lang="en-US" dirty="0" smtClean="0"/>
              <a:t> Drive, Austin Texas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63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Impact Development Elements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85" y="1371600"/>
            <a:ext cx="4314825" cy="488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71700"/>
            <a:ext cx="3066906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5389479"/>
            <a:ext cx="249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Infiltration trench outfall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6253946"/>
            <a:ext cx="268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Alternative Plant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07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98</Words>
  <Application>Microsoft Office PowerPoint</Application>
  <PresentationFormat>On-screen Show (4:3)</PresentationFormat>
  <Paragraphs>19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Redevelopment of Mueller Airport</vt:lpstr>
      <vt:lpstr>Flood Detention and Water Quality Pond</vt:lpstr>
      <vt:lpstr>Mueller Wet Pond</vt:lpstr>
      <vt:lpstr>Pond, Outfall and Overflow</vt:lpstr>
      <vt:lpstr>Normal Sidewalk and Stormwater Inlet</vt:lpstr>
      <vt:lpstr>An Alternative: Infiltration Trench</vt:lpstr>
      <vt:lpstr>Low Impact Development Elements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</dc:creator>
  <cp:lastModifiedBy>Maidment</cp:lastModifiedBy>
  <cp:revision>5</cp:revision>
  <dcterms:created xsi:type="dcterms:W3CDTF">2014-02-20T04:13:10Z</dcterms:created>
  <dcterms:modified xsi:type="dcterms:W3CDTF">2014-02-20T05:04:28Z</dcterms:modified>
</cp:coreProperties>
</file>