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4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0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115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3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9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06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8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77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14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9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46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89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21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6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0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6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3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09FD2-B9B3-40B6-ACB1-8D56E479DC9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282C-D64E-44D1-8D9E-99986A1E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3168-2A45-4391-B90D-F56987AED1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2194F-68E9-4812-993D-77BACD00A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2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365K Hydraulic Engineering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Scope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6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the </a:t>
            </a:r>
            <a:r>
              <a:rPr lang="en-US" dirty="0" err="1" smtClean="0"/>
              <a:t>HydroDesign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should the study area be </a:t>
            </a:r>
            <a:r>
              <a:rPr lang="en-US" dirty="0" smtClean="0">
                <a:solidFill>
                  <a:srgbClr val="FF0000"/>
                </a:solidFill>
              </a:rPr>
              <a:t>described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the study area </a:t>
            </a:r>
            <a:r>
              <a:rPr lang="en-US" dirty="0" smtClean="0">
                <a:solidFill>
                  <a:srgbClr val="FF0000"/>
                </a:solidFill>
              </a:rPr>
              <a:t>operate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 current study area </a:t>
            </a:r>
            <a:r>
              <a:rPr lang="en-US" dirty="0" smtClean="0">
                <a:solidFill>
                  <a:srgbClr val="FF0000"/>
                </a:solidFill>
              </a:rPr>
              <a:t>working well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 smtClean="0">
                <a:solidFill>
                  <a:srgbClr val="FF0000"/>
                </a:solidFill>
              </a:rPr>
              <a:t>might</a:t>
            </a:r>
            <a:r>
              <a:rPr lang="en-US" dirty="0" smtClean="0"/>
              <a:t> the study area be </a:t>
            </a:r>
            <a:r>
              <a:rPr lang="en-US" dirty="0" smtClean="0">
                <a:solidFill>
                  <a:srgbClr val="FF0000"/>
                </a:solidFill>
              </a:rPr>
              <a:t>altered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differences</a:t>
            </a:r>
            <a:r>
              <a:rPr lang="en-US" dirty="0" smtClean="0"/>
              <a:t> would the changes </a:t>
            </a:r>
            <a:r>
              <a:rPr lang="en-US" dirty="0" smtClean="0">
                <a:solidFill>
                  <a:srgbClr val="FF0000"/>
                </a:solidFill>
              </a:rPr>
              <a:t>cause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the study area be </a:t>
            </a:r>
            <a:r>
              <a:rPr lang="en-US" dirty="0" smtClean="0">
                <a:solidFill>
                  <a:srgbClr val="FF0000"/>
                </a:solidFill>
              </a:rPr>
              <a:t>changed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Representation </a:t>
            </a:r>
            <a:r>
              <a:rPr lang="en-US" dirty="0" smtClean="0">
                <a:solidFill>
                  <a:srgbClr val="FF0000"/>
                </a:solidFill>
              </a:rPr>
              <a:t>(database1)</a:t>
            </a:r>
          </a:p>
          <a:p>
            <a:endParaRPr lang="en-US" dirty="0"/>
          </a:p>
          <a:p>
            <a:r>
              <a:rPr lang="en-US" dirty="0" smtClean="0"/>
              <a:t>Process</a:t>
            </a:r>
          </a:p>
          <a:p>
            <a:endParaRPr lang="en-US" dirty="0"/>
          </a:p>
          <a:p>
            <a:r>
              <a:rPr lang="en-US" dirty="0" smtClean="0"/>
              <a:t>Evaluation</a:t>
            </a:r>
          </a:p>
          <a:p>
            <a:endParaRPr lang="en-US" dirty="0"/>
          </a:p>
          <a:p>
            <a:r>
              <a:rPr lang="en-US" dirty="0" smtClean="0"/>
              <a:t>Change</a:t>
            </a:r>
          </a:p>
          <a:p>
            <a:endParaRPr lang="en-US" dirty="0"/>
          </a:p>
          <a:p>
            <a:r>
              <a:rPr lang="en-US" dirty="0" smtClean="0"/>
              <a:t>Impact</a:t>
            </a:r>
          </a:p>
          <a:p>
            <a:endParaRPr lang="en-US" dirty="0"/>
          </a:p>
          <a:p>
            <a:r>
              <a:rPr lang="en-US" dirty="0" smtClean="0"/>
              <a:t>Decision </a:t>
            </a:r>
            <a:r>
              <a:rPr lang="en-US" dirty="0" smtClean="0">
                <a:solidFill>
                  <a:srgbClr val="FF0000"/>
                </a:solidFill>
              </a:rPr>
              <a:t>(database2)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145" y="6040877"/>
            <a:ext cx="6061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Structure your reports (oral and written) using this framework</a:t>
            </a:r>
          </a:p>
        </p:txBody>
      </p:sp>
    </p:spTree>
    <p:extLst>
      <p:ext uri="{BB962C8B-B14F-4D97-AF65-F5344CB8AC3E}">
        <p14:creationId xmlns:p14="http://schemas.microsoft.com/office/powerpoint/2010/main" val="8354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initial and final GIS database </a:t>
            </a:r>
            <a:r>
              <a:rPr lang="en-US" dirty="0" smtClean="0"/>
              <a:t>that describe how the area looks now, and how it will look when your plan is implemented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dimensioned design with CAD drawings </a:t>
            </a:r>
            <a:r>
              <a:rPr lang="en-US" dirty="0" smtClean="0"/>
              <a:t>for at least one key element of your project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simulation model </a:t>
            </a:r>
            <a:r>
              <a:rPr lang="en-US" dirty="0" smtClean="0"/>
              <a:t>to show impact on hydraulic function of area of your plan (HEC-HMS, HEC-RAS, </a:t>
            </a:r>
            <a:r>
              <a:rPr lang="en-US" dirty="0" err="1" smtClean="0"/>
              <a:t>StormCAD</a:t>
            </a:r>
            <a:r>
              <a:rPr lang="en-US" dirty="0" smtClean="0"/>
              <a:t>, 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projects will be assessed using three criteria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Creativity</a:t>
            </a:r>
            <a:r>
              <a:rPr lang="en-US" dirty="0" smtClean="0"/>
              <a:t> – is it original, innovative?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Competence</a:t>
            </a:r>
            <a:r>
              <a:rPr lang="en-US" dirty="0" smtClean="0"/>
              <a:t> – is it properly engineered?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Presentation</a:t>
            </a:r>
            <a:r>
              <a:rPr lang="en-US" dirty="0" smtClean="0"/>
              <a:t> – is the report well presented?</a:t>
            </a:r>
          </a:p>
          <a:p>
            <a:r>
              <a:rPr lang="en-US" dirty="0" smtClean="0"/>
              <a:t>The credit will be ¼ from the oral presentation and ¾ from the written presentation and the underlying data developed </a:t>
            </a:r>
            <a:r>
              <a:rPr lang="en-US" smtClean="0"/>
              <a:t>to support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4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presentation dates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Thurs April 24</a:t>
            </a:r>
          </a:p>
          <a:p>
            <a:pPr lvl="2"/>
            <a:r>
              <a:rPr lang="en-US" dirty="0" smtClean="0"/>
              <a:t>Group 1 (Brushy Creek), </a:t>
            </a:r>
            <a:r>
              <a:rPr lang="en-US" smtClean="0"/>
              <a:t>Groups </a:t>
            </a:r>
            <a:r>
              <a:rPr lang="en-US" smtClean="0"/>
              <a:t>3,12 </a:t>
            </a:r>
            <a:r>
              <a:rPr lang="en-US" dirty="0" smtClean="0"/>
              <a:t>(Jeddah)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Tues April 29</a:t>
            </a:r>
          </a:p>
          <a:p>
            <a:pPr lvl="2"/>
            <a:r>
              <a:rPr lang="en-US" dirty="0" smtClean="0"/>
              <a:t>UT campus (Groups 2, 4, 5, 7, 10)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Thurs May 1</a:t>
            </a:r>
          </a:p>
          <a:p>
            <a:pPr lvl="2"/>
            <a:r>
              <a:rPr lang="en-US" dirty="0" smtClean="0"/>
              <a:t>Waller Creek (Groups 6, 8, 9, 11, 13) </a:t>
            </a:r>
          </a:p>
          <a:p>
            <a:pPr lvl="1"/>
            <a:r>
              <a:rPr lang="en-US" dirty="0" smtClean="0"/>
              <a:t>15 min presentations using </a:t>
            </a:r>
            <a:r>
              <a:rPr lang="en-US" dirty="0" err="1" smtClean="0"/>
              <a:t>Powerpoint</a:t>
            </a:r>
            <a:r>
              <a:rPr lang="en-US" dirty="0" smtClean="0"/>
              <a:t> slides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Final written report </a:t>
            </a:r>
            <a:r>
              <a:rPr lang="en-US" dirty="0" smtClean="0"/>
              <a:t>(pdf format) and database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Friday May 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9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272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CE 365K Hydraulic Engineering Design</vt:lpstr>
      <vt:lpstr>Follow the HydroDesign Process</vt:lpstr>
      <vt:lpstr>Anticipated Outputs</vt:lpstr>
      <vt:lpstr>Project Assessment</vt:lpstr>
      <vt:lpstr>Oral Presentations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365K Hydraulic Engineering Design</dc:title>
  <dc:creator>Maidment, David R</dc:creator>
  <cp:lastModifiedBy>Maidment, David R</cp:lastModifiedBy>
  <cp:revision>5</cp:revision>
  <dcterms:created xsi:type="dcterms:W3CDTF">2014-04-15T16:28:52Z</dcterms:created>
  <dcterms:modified xsi:type="dcterms:W3CDTF">2014-04-15T18:52:33Z</dcterms:modified>
</cp:coreProperties>
</file>