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5.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7.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8.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9.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13" r:id="rId5"/>
    <p:sldMasterId id="2147483741" r:id="rId6"/>
    <p:sldMasterId id="2147483769" r:id="rId7"/>
    <p:sldMasterId id="2147483783" r:id="rId8"/>
    <p:sldMasterId id="2147483797" r:id="rId9"/>
    <p:sldMasterId id="2147483811" r:id="rId10"/>
    <p:sldMasterId id="2147483825" r:id="rId11"/>
  </p:sldMasterIdLst>
  <p:notesMasterIdLst>
    <p:notesMasterId r:id="rId63"/>
  </p:notesMasterIdLst>
  <p:sldIdLst>
    <p:sldId id="256" r:id="rId12"/>
    <p:sldId id="257" r:id="rId13"/>
    <p:sldId id="258" r:id="rId14"/>
    <p:sldId id="259" r:id="rId15"/>
    <p:sldId id="267" r:id="rId16"/>
    <p:sldId id="268" r:id="rId17"/>
    <p:sldId id="269" r:id="rId18"/>
    <p:sldId id="260" r:id="rId19"/>
    <p:sldId id="261" r:id="rId20"/>
    <p:sldId id="262" r:id="rId21"/>
    <p:sldId id="276" r:id="rId22"/>
    <p:sldId id="270" r:id="rId23"/>
    <p:sldId id="272" r:id="rId24"/>
    <p:sldId id="273" r:id="rId25"/>
    <p:sldId id="277" r:id="rId26"/>
    <p:sldId id="278" r:id="rId27"/>
    <p:sldId id="287" r:id="rId28"/>
    <p:sldId id="290" r:id="rId29"/>
    <p:sldId id="294" r:id="rId30"/>
    <p:sldId id="295" r:id="rId31"/>
    <p:sldId id="288" r:id="rId32"/>
    <p:sldId id="289" r:id="rId33"/>
    <p:sldId id="291" r:id="rId34"/>
    <p:sldId id="292" r:id="rId35"/>
    <p:sldId id="293" r:id="rId36"/>
    <p:sldId id="274" r:id="rId37"/>
    <p:sldId id="264" r:id="rId38"/>
    <p:sldId id="265" r:id="rId39"/>
    <p:sldId id="266" r:id="rId40"/>
    <p:sldId id="279" r:id="rId41"/>
    <p:sldId id="280" r:id="rId42"/>
    <p:sldId id="281" r:id="rId43"/>
    <p:sldId id="282" r:id="rId44"/>
    <p:sldId id="310" r:id="rId45"/>
    <p:sldId id="311" r:id="rId46"/>
    <p:sldId id="312" r:id="rId47"/>
    <p:sldId id="313" r:id="rId48"/>
    <p:sldId id="306" r:id="rId49"/>
    <p:sldId id="307" r:id="rId50"/>
    <p:sldId id="308" r:id="rId51"/>
    <p:sldId id="309" r:id="rId52"/>
    <p:sldId id="296" r:id="rId53"/>
    <p:sldId id="297" r:id="rId54"/>
    <p:sldId id="298" r:id="rId55"/>
    <p:sldId id="299" r:id="rId56"/>
    <p:sldId id="300" r:id="rId57"/>
    <p:sldId id="301" r:id="rId58"/>
    <p:sldId id="302" r:id="rId59"/>
    <p:sldId id="303" r:id="rId60"/>
    <p:sldId id="304" r:id="rId61"/>
    <p:sldId id="305" r:id="rId6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74" autoAdjust="0"/>
    <p:restoredTop sz="94660"/>
  </p:normalViewPr>
  <p:slideViewPr>
    <p:cSldViewPr snapToGrid="0">
      <p:cViewPr varScale="1">
        <p:scale>
          <a:sx n="90" d="100"/>
          <a:sy n="90" d="100"/>
        </p:scale>
        <p:origin x="74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0.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10.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charts/_rels/chart1.xml.rels><?xml version="1.0" encoding="UTF-8" standalone="yes"?>
<Relationships xmlns="http://schemas.openxmlformats.org/package/2006/relationships"><Relationship Id="rId3" Type="http://schemas.openxmlformats.org/officeDocument/2006/relationships/oleObject" Target="file:///\\austin.utexas.edu\disk\caee\wwwroot\prof\maidment\CE365KSpr14\Docs\AustinIDF.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72338145231846"/>
          <c:y val="2.7777777777777776E-2"/>
          <c:w val="0.62762707786526684"/>
          <c:h val="0.82775444736074655"/>
        </c:manualLayout>
      </c:layout>
      <c:scatterChart>
        <c:scatterStyle val="smoothMarker"/>
        <c:varyColors val="0"/>
        <c:ser>
          <c:idx val="0"/>
          <c:order val="0"/>
          <c:tx>
            <c:strRef>
              <c:f>Sheet1!$C$1</c:f>
              <c:strCache>
                <c:ptCount val="1"/>
                <c:pt idx="0">
                  <c:v>2-yr</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Sheet1!$B$2:$B$10</c:f>
              <c:numCache>
                <c:formatCode>General</c:formatCode>
                <c:ptCount val="9"/>
                <c:pt idx="0">
                  <c:v>5</c:v>
                </c:pt>
                <c:pt idx="1">
                  <c:v>15</c:v>
                </c:pt>
                <c:pt idx="2">
                  <c:v>30</c:v>
                </c:pt>
                <c:pt idx="3">
                  <c:v>60</c:v>
                </c:pt>
                <c:pt idx="4">
                  <c:v>120</c:v>
                </c:pt>
                <c:pt idx="5">
                  <c:v>180</c:v>
                </c:pt>
                <c:pt idx="6">
                  <c:v>360</c:v>
                </c:pt>
                <c:pt idx="7">
                  <c:v>720</c:v>
                </c:pt>
                <c:pt idx="8">
                  <c:v>1440</c:v>
                </c:pt>
              </c:numCache>
            </c:numRef>
          </c:xVal>
          <c:yVal>
            <c:numRef>
              <c:f>Sheet1!$C$2:$C$10</c:f>
              <c:numCache>
                <c:formatCode>General</c:formatCode>
                <c:ptCount val="9"/>
                <c:pt idx="0">
                  <c:v>5.76</c:v>
                </c:pt>
                <c:pt idx="1">
                  <c:v>3.92</c:v>
                </c:pt>
                <c:pt idx="2">
                  <c:v>2.64</c:v>
                </c:pt>
                <c:pt idx="3">
                  <c:v>1.72</c:v>
                </c:pt>
                <c:pt idx="4">
                  <c:v>1.08</c:v>
                </c:pt>
                <c:pt idx="5">
                  <c:v>0.77300000000000002</c:v>
                </c:pt>
                <c:pt idx="6">
                  <c:v>0.44500000000000001</c:v>
                </c:pt>
                <c:pt idx="7">
                  <c:v>0.255</c:v>
                </c:pt>
                <c:pt idx="8">
                  <c:v>0.14299999999999999</c:v>
                </c:pt>
              </c:numCache>
            </c:numRef>
          </c:yVal>
          <c:smooth val="1"/>
        </c:ser>
        <c:ser>
          <c:idx val="1"/>
          <c:order val="1"/>
          <c:tx>
            <c:strRef>
              <c:f>Sheet1!$D$1</c:f>
              <c:strCache>
                <c:ptCount val="1"/>
                <c:pt idx="0">
                  <c:v>5-yr</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Sheet1!$B$2:$B$10</c:f>
              <c:numCache>
                <c:formatCode>General</c:formatCode>
                <c:ptCount val="9"/>
                <c:pt idx="0">
                  <c:v>5</c:v>
                </c:pt>
                <c:pt idx="1">
                  <c:v>15</c:v>
                </c:pt>
                <c:pt idx="2">
                  <c:v>30</c:v>
                </c:pt>
                <c:pt idx="3">
                  <c:v>60</c:v>
                </c:pt>
                <c:pt idx="4">
                  <c:v>120</c:v>
                </c:pt>
                <c:pt idx="5">
                  <c:v>180</c:v>
                </c:pt>
                <c:pt idx="6">
                  <c:v>360</c:v>
                </c:pt>
                <c:pt idx="7">
                  <c:v>720</c:v>
                </c:pt>
                <c:pt idx="8">
                  <c:v>1440</c:v>
                </c:pt>
              </c:numCache>
            </c:numRef>
          </c:xVal>
          <c:yVal>
            <c:numRef>
              <c:f>Sheet1!$D$2:$D$10</c:f>
              <c:numCache>
                <c:formatCode>General</c:formatCode>
                <c:ptCount val="9"/>
                <c:pt idx="0">
                  <c:v>7.39</c:v>
                </c:pt>
                <c:pt idx="1">
                  <c:v>5.04</c:v>
                </c:pt>
                <c:pt idx="2">
                  <c:v>3.42</c:v>
                </c:pt>
                <c:pt idx="3">
                  <c:v>2.2799999999999998</c:v>
                </c:pt>
                <c:pt idx="4">
                  <c:v>1.45</c:v>
                </c:pt>
                <c:pt idx="5">
                  <c:v>1.04</c:v>
                </c:pt>
                <c:pt idx="6">
                  <c:v>0.59299999999999997</c:v>
                </c:pt>
                <c:pt idx="7">
                  <c:v>0.33900000000000002</c:v>
                </c:pt>
                <c:pt idx="8">
                  <c:v>0.20799999999999999</c:v>
                </c:pt>
              </c:numCache>
            </c:numRef>
          </c:yVal>
          <c:smooth val="1"/>
        </c:ser>
        <c:ser>
          <c:idx val="2"/>
          <c:order val="2"/>
          <c:tx>
            <c:strRef>
              <c:f>Sheet1!$F$1</c:f>
              <c:strCache>
                <c:ptCount val="1"/>
                <c:pt idx="0">
                  <c:v>25-yr</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Sheet1!$B$2:$B$10</c:f>
              <c:numCache>
                <c:formatCode>General</c:formatCode>
                <c:ptCount val="9"/>
                <c:pt idx="0">
                  <c:v>5</c:v>
                </c:pt>
                <c:pt idx="1">
                  <c:v>15</c:v>
                </c:pt>
                <c:pt idx="2">
                  <c:v>30</c:v>
                </c:pt>
                <c:pt idx="3">
                  <c:v>60</c:v>
                </c:pt>
                <c:pt idx="4">
                  <c:v>120</c:v>
                </c:pt>
                <c:pt idx="5">
                  <c:v>180</c:v>
                </c:pt>
                <c:pt idx="6">
                  <c:v>360</c:v>
                </c:pt>
                <c:pt idx="7">
                  <c:v>720</c:v>
                </c:pt>
                <c:pt idx="8">
                  <c:v>1440</c:v>
                </c:pt>
              </c:numCache>
            </c:numRef>
          </c:xVal>
          <c:yVal>
            <c:numRef>
              <c:f>Sheet1!$F$2:$F$10</c:f>
              <c:numCache>
                <c:formatCode>General</c:formatCode>
                <c:ptCount val="9"/>
                <c:pt idx="0">
                  <c:v>10.1</c:v>
                </c:pt>
                <c:pt idx="1">
                  <c:v>7.04</c:v>
                </c:pt>
                <c:pt idx="2">
                  <c:v>4.72</c:v>
                </c:pt>
                <c:pt idx="3">
                  <c:v>3.28</c:v>
                </c:pt>
                <c:pt idx="4">
                  <c:v>2.1</c:v>
                </c:pt>
                <c:pt idx="5">
                  <c:v>1.52</c:v>
                </c:pt>
                <c:pt idx="6">
                  <c:v>0.85699999999999998</c:v>
                </c:pt>
                <c:pt idx="7">
                  <c:v>0.49199999999999999</c:v>
                </c:pt>
                <c:pt idx="8">
                  <c:v>0.318</c:v>
                </c:pt>
              </c:numCache>
            </c:numRef>
          </c:yVal>
          <c:smooth val="1"/>
        </c:ser>
        <c:ser>
          <c:idx val="3"/>
          <c:order val="3"/>
          <c:tx>
            <c:strRef>
              <c:f>Sheet1!$H$1</c:f>
              <c:strCache>
                <c:ptCount val="1"/>
                <c:pt idx="0">
                  <c:v>100-yr</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Sheet1!$B$2:$B$10</c:f>
              <c:numCache>
                <c:formatCode>General</c:formatCode>
                <c:ptCount val="9"/>
                <c:pt idx="0">
                  <c:v>5</c:v>
                </c:pt>
                <c:pt idx="1">
                  <c:v>15</c:v>
                </c:pt>
                <c:pt idx="2">
                  <c:v>30</c:v>
                </c:pt>
                <c:pt idx="3">
                  <c:v>60</c:v>
                </c:pt>
                <c:pt idx="4">
                  <c:v>120</c:v>
                </c:pt>
                <c:pt idx="5">
                  <c:v>180</c:v>
                </c:pt>
                <c:pt idx="6">
                  <c:v>360</c:v>
                </c:pt>
                <c:pt idx="7">
                  <c:v>720</c:v>
                </c:pt>
                <c:pt idx="8">
                  <c:v>1440</c:v>
                </c:pt>
              </c:numCache>
            </c:numRef>
          </c:xVal>
          <c:yVal>
            <c:numRef>
              <c:f>Sheet1!$H$2:$H$10</c:f>
              <c:numCache>
                <c:formatCode>General</c:formatCode>
                <c:ptCount val="9"/>
                <c:pt idx="0">
                  <c:v>12.5</c:v>
                </c:pt>
                <c:pt idx="1">
                  <c:v>9.16</c:v>
                </c:pt>
                <c:pt idx="2">
                  <c:v>6.08</c:v>
                </c:pt>
                <c:pt idx="3">
                  <c:v>4.37</c:v>
                </c:pt>
                <c:pt idx="4">
                  <c:v>2.83</c:v>
                </c:pt>
                <c:pt idx="5">
                  <c:v>2.04</c:v>
                </c:pt>
                <c:pt idx="6">
                  <c:v>1.1399999999999999</c:v>
                </c:pt>
                <c:pt idx="7">
                  <c:v>0.66300000000000003</c:v>
                </c:pt>
                <c:pt idx="8">
                  <c:v>0.42399999999999999</c:v>
                </c:pt>
              </c:numCache>
            </c:numRef>
          </c:yVal>
          <c:smooth val="1"/>
        </c:ser>
        <c:dLbls>
          <c:showLegendKey val="0"/>
          <c:showVal val="0"/>
          <c:showCatName val="0"/>
          <c:showSerName val="0"/>
          <c:showPercent val="0"/>
          <c:showBubbleSize val="0"/>
        </c:dLbls>
        <c:axId val="1730972000"/>
        <c:axId val="1730970912"/>
      </c:scatterChart>
      <c:valAx>
        <c:axId val="1730972000"/>
        <c:scaling>
          <c:logBase val="10"/>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Duration</a:t>
                </a:r>
                <a:r>
                  <a:rPr lang="en-US" sz="1200" baseline="0" dirty="0"/>
                  <a:t> (</a:t>
                </a:r>
                <a:r>
                  <a:rPr lang="en-US" sz="1200" baseline="0" dirty="0" err="1"/>
                  <a:t>Mins</a:t>
                </a:r>
                <a:r>
                  <a:rPr lang="en-US" sz="1200" baseline="0" dirty="0"/>
                  <a:t>)</a:t>
                </a:r>
                <a:endParaRPr lang="en-US" sz="1200" dirty="0"/>
              </a:p>
            </c:rich>
          </c:tx>
          <c:layout>
            <c:manualLayout>
              <c:xMode val="edge"/>
              <c:yMode val="edge"/>
              <c:x val="0.35281824146981627"/>
              <c:y val="0.8925692621755614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0970912"/>
        <c:crosses val="autoZero"/>
        <c:crossBetween val="midCat"/>
      </c:valAx>
      <c:valAx>
        <c:axId val="1730970912"/>
        <c:scaling>
          <c:logBase val="10"/>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200" dirty="0"/>
                  <a:t>Precipitation</a:t>
                </a:r>
                <a:r>
                  <a:rPr lang="en-US" sz="1200" baseline="0" dirty="0"/>
                  <a:t> Intensity (in/</a:t>
                </a:r>
                <a:r>
                  <a:rPr lang="en-US" sz="1200" baseline="0" dirty="0" err="1"/>
                  <a:t>hr</a:t>
                </a:r>
                <a:r>
                  <a:rPr lang="en-US" sz="1200" baseline="0" dirty="0"/>
                  <a:t>)</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730972000"/>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836552-F8AA-4B0C-8515-B85DF4E22A1F}" type="doc">
      <dgm:prSet loTypeId="urn:microsoft.com/office/officeart/2005/8/layout/arrow3" loCatId="relationship" qsTypeId="urn:microsoft.com/office/officeart/2005/8/quickstyle/simple2" qsCatId="simple" csTypeId="urn:microsoft.com/office/officeart/2005/8/colors/accent2_2" csCatId="accent2" phldr="1"/>
      <dgm:spPr/>
      <dgm:t>
        <a:bodyPr/>
        <a:lstStyle/>
        <a:p>
          <a:endParaRPr lang="en-US"/>
        </a:p>
      </dgm:t>
    </dgm:pt>
    <dgm:pt modelId="{D09DEB49-B175-431C-BE5B-176570FD17E5}">
      <dgm:prSet phldrT="[Text]"/>
      <dgm:spPr/>
      <dgm:t>
        <a:bodyPr/>
        <a:lstStyle/>
        <a:p>
          <a:r>
            <a:rPr lang="en-US" b="1" dirty="0" smtClean="0">
              <a:solidFill>
                <a:schemeClr val="accent2"/>
              </a:solidFill>
            </a:rPr>
            <a:t>Proactive Planning</a:t>
          </a:r>
        </a:p>
      </dgm:t>
    </dgm:pt>
    <dgm:pt modelId="{36798A60-3550-4E8F-A173-BE77785BBA0E}" type="parTrans" cxnId="{2496E7A7-2067-4153-95E3-97BA168B1C43}">
      <dgm:prSet/>
      <dgm:spPr/>
      <dgm:t>
        <a:bodyPr/>
        <a:lstStyle/>
        <a:p>
          <a:endParaRPr lang="en-US"/>
        </a:p>
      </dgm:t>
    </dgm:pt>
    <dgm:pt modelId="{1A2699ED-C9F0-41CF-82F1-890068AAA99B}" type="sibTrans" cxnId="{2496E7A7-2067-4153-95E3-97BA168B1C43}">
      <dgm:prSet/>
      <dgm:spPr/>
      <dgm:t>
        <a:bodyPr/>
        <a:lstStyle/>
        <a:p>
          <a:endParaRPr lang="en-US"/>
        </a:p>
      </dgm:t>
    </dgm:pt>
    <dgm:pt modelId="{698C4F2B-BE80-4FCC-8475-95DB41B7EC8C}">
      <dgm:prSet phldrT="[Text]"/>
      <dgm:spPr/>
      <dgm:t>
        <a:bodyPr/>
        <a:lstStyle/>
        <a:p>
          <a:r>
            <a:rPr lang="en-US" b="1" dirty="0" smtClean="0">
              <a:solidFill>
                <a:schemeClr val="accent4"/>
              </a:solidFill>
            </a:rPr>
            <a:t>Reactive Emergency Response</a:t>
          </a:r>
          <a:endParaRPr lang="en-US" b="1" dirty="0">
            <a:solidFill>
              <a:schemeClr val="accent4"/>
            </a:solidFill>
          </a:endParaRPr>
        </a:p>
      </dgm:t>
    </dgm:pt>
    <dgm:pt modelId="{DA949FA1-D86F-4779-9684-0AEF78ADE0CC}" type="parTrans" cxnId="{479E40CC-A3CE-4C03-852D-A7BB3659871B}">
      <dgm:prSet/>
      <dgm:spPr/>
      <dgm:t>
        <a:bodyPr/>
        <a:lstStyle/>
        <a:p>
          <a:endParaRPr lang="en-US"/>
        </a:p>
      </dgm:t>
    </dgm:pt>
    <dgm:pt modelId="{6251F16A-07F5-4481-BDBE-9DF52AB1E6B2}" type="sibTrans" cxnId="{479E40CC-A3CE-4C03-852D-A7BB3659871B}">
      <dgm:prSet/>
      <dgm:spPr/>
      <dgm:t>
        <a:bodyPr/>
        <a:lstStyle/>
        <a:p>
          <a:endParaRPr lang="en-US"/>
        </a:p>
      </dgm:t>
    </dgm:pt>
    <dgm:pt modelId="{DD77E4C0-779E-4D4E-9E57-F19ED4B18A4F}">
      <dgm:prSet phldrT="[Text]"/>
      <dgm:spPr/>
      <dgm:t>
        <a:bodyPr/>
        <a:lstStyle/>
        <a:p>
          <a:r>
            <a:rPr lang="en-US" dirty="0" smtClean="0">
              <a:solidFill>
                <a:schemeClr val="accent2"/>
              </a:solidFill>
            </a:rPr>
            <a:t>Estimated cost $1</a:t>
          </a:r>
        </a:p>
      </dgm:t>
    </dgm:pt>
    <dgm:pt modelId="{BC3EB144-CFF2-400F-AB39-9105F32D4035}" type="parTrans" cxnId="{D83F07E6-F373-4108-95AD-160386B972DC}">
      <dgm:prSet/>
      <dgm:spPr/>
      <dgm:t>
        <a:bodyPr/>
        <a:lstStyle/>
        <a:p>
          <a:endParaRPr lang="en-US"/>
        </a:p>
      </dgm:t>
    </dgm:pt>
    <dgm:pt modelId="{2601735F-447A-43AC-8F2D-B7369222612B}" type="sibTrans" cxnId="{D83F07E6-F373-4108-95AD-160386B972DC}">
      <dgm:prSet/>
      <dgm:spPr/>
      <dgm:t>
        <a:bodyPr/>
        <a:lstStyle/>
        <a:p>
          <a:endParaRPr lang="en-US"/>
        </a:p>
      </dgm:t>
    </dgm:pt>
    <dgm:pt modelId="{8E7FB890-C3B5-41D2-AD50-742508C1D37C}">
      <dgm:prSet phldrT="[Text]"/>
      <dgm:spPr/>
      <dgm:t>
        <a:bodyPr/>
        <a:lstStyle/>
        <a:p>
          <a:r>
            <a:rPr lang="en-US" dirty="0" smtClean="0">
              <a:solidFill>
                <a:schemeClr val="accent4"/>
              </a:solidFill>
            </a:rPr>
            <a:t>Estimated cost $5-7 </a:t>
          </a:r>
          <a:endParaRPr lang="en-US" dirty="0">
            <a:solidFill>
              <a:schemeClr val="accent4"/>
            </a:solidFill>
          </a:endParaRPr>
        </a:p>
      </dgm:t>
    </dgm:pt>
    <dgm:pt modelId="{4CE545CD-9DED-413E-A5DA-D963C44E2AAE}" type="parTrans" cxnId="{E7081E56-5D67-4090-AA53-F0A4E64218C3}">
      <dgm:prSet/>
      <dgm:spPr/>
      <dgm:t>
        <a:bodyPr/>
        <a:lstStyle/>
        <a:p>
          <a:endParaRPr lang="en-US"/>
        </a:p>
      </dgm:t>
    </dgm:pt>
    <dgm:pt modelId="{83771010-7C09-4673-8EBE-BB241CD66E96}" type="sibTrans" cxnId="{E7081E56-5D67-4090-AA53-F0A4E64218C3}">
      <dgm:prSet/>
      <dgm:spPr/>
      <dgm:t>
        <a:bodyPr/>
        <a:lstStyle/>
        <a:p>
          <a:endParaRPr lang="en-US"/>
        </a:p>
      </dgm:t>
    </dgm:pt>
    <dgm:pt modelId="{07383DA6-20B5-41EE-BC41-7AC6C6185686}" type="pres">
      <dgm:prSet presAssocID="{BF836552-F8AA-4B0C-8515-B85DF4E22A1F}" presName="compositeShape" presStyleCnt="0">
        <dgm:presLayoutVars>
          <dgm:chMax val="2"/>
          <dgm:dir/>
          <dgm:resizeHandles val="exact"/>
        </dgm:presLayoutVars>
      </dgm:prSet>
      <dgm:spPr/>
      <dgm:t>
        <a:bodyPr/>
        <a:lstStyle/>
        <a:p>
          <a:endParaRPr lang="en-US"/>
        </a:p>
      </dgm:t>
    </dgm:pt>
    <dgm:pt modelId="{F2AF0F8F-3080-4193-8859-CEC1DF203F15}" type="pres">
      <dgm:prSet presAssocID="{BF836552-F8AA-4B0C-8515-B85DF4E22A1F}" presName="divider" presStyleLbl="fgShp" presStyleIdx="0" presStyleCnt="1"/>
      <dgm:spPr>
        <a:solidFill>
          <a:schemeClr val="accent5"/>
        </a:solidFill>
      </dgm:spPr>
    </dgm:pt>
    <dgm:pt modelId="{5BEFD25A-4A30-4934-9494-6911DB2A2244}" type="pres">
      <dgm:prSet presAssocID="{D09DEB49-B175-431C-BE5B-176570FD17E5}" presName="downArrow" presStyleLbl="node1" presStyleIdx="0" presStyleCnt="2" custLinFactNeighborY="7535"/>
      <dgm:spPr/>
    </dgm:pt>
    <dgm:pt modelId="{F0DDFA4E-D8F2-4790-A910-7F2856D931A9}" type="pres">
      <dgm:prSet presAssocID="{D09DEB49-B175-431C-BE5B-176570FD17E5}" presName="downArrowText" presStyleLbl="revTx" presStyleIdx="0" presStyleCnt="2" custAng="0" custScaleX="137492" custLinFactNeighborX="-18493" custLinFactNeighborY="22822">
        <dgm:presLayoutVars>
          <dgm:bulletEnabled val="1"/>
        </dgm:presLayoutVars>
      </dgm:prSet>
      <dgm:spPr/>
      <dgm:t>
        <a:bodyPr/>
        <a:lstStyle/>
        <a:p>
          <a:endParaRPr lang="en-US"/>
        </a:p>
      </dgm:t>
    </dgm:pt>
    <dgm:pt modelId="{D2DDBD9D-85A2-4867-A20B-BD232EC52B6B}" type="pres">
      <dgm:prSet presAssocID="{698C4F2B-BE80-4FCC-8475-95DB41B7EC8C}" presName="upArrow" presStyleLbl="node1" presStyleIdx="1" presStyleCnt="2" custLinFactX="-19367" custLinFactNeighborX="-100000" custLinFactNeighborY="8904"/>
      <dgm:spPr>
        <a:solidFill>
          <a:schemeClr val="accent4"/>
        </a:solidFill>
      </dgm:spPr>
    </dgm:pt>
    <dgm:pt modelId="{E54A720F-6A72-444A-BD19-DE173F992240}" type="pres">
      <dgm:prSet presAssocID="{698C4F2B-BE80-4FCC-8475-95DB41B7EC8C}" presName="upArrowText" presStyleLbl="revTx" presStyleIdx="1" presStyleCnt="2" custScaleX="137845" custLinFactX="33788" custLinFactNeighborX="100000" custLinFactNeighborY="-1958">
        <dgm:presLayoutVars>
          <dgm:bulletEnabled val="1"/>
        </dgm:presLayoutVars>
      </dgm:prSet>
      <dgm:spPr/>
      <dgm:t>
        <a:bodyPr/>
        <a:lstStyle/>
        <a:p>
          <a:endParaRPr lang="en-US"/>
        </a:p>
      </dgm:t>
    </dgm:pt>
  </dgm:ptLst>
  <dgm:cxnLst>
    <dgm:cxn modelId="{E7081E56-5D67-4090-AA53-F0A4E64218C3}" srcId="{698C4F2B-BE80-4FCC-8475-95DB41B7EC8C}" destId="{8E7FB890-C3B5-41D2-AD50-742508C1D37C}" srcOrd="0" destOrd="0" parTransId="{4CE545CD-9DED-413E-A5DA-D963C44E2AAE}" sibTransId="{83771010-7C09-4673-8EBE-BB241CD66E96}"/>
    <dgm:cxn modelId="{D83F07E6-F373-4108-95AD-160386B972DC}" srcId="{D09DEB49-B175-431C-BE5B-176570FD17E5}" destId="{DD77E4C0-779E-4D4E-9E57-F19ED4B18A4F}" srcOrd="0" destOrd="0" parTransId="{BC3EB144-CFF2-400F-AB39-9105F32D4035}" sibTransId="{2601735F-447A-43AC-8F2D-B7369222612B}"/>
    <dgm:cxn modelId="{2496E7A7-2067-4153-95E3-97BA168B1C43}" srcId="{BF836552-F8AA-4B0C-8515-B85DF4E22A1F}" destId="{D09DEB49-B175-431C-BE5B-176570FD17E5}" srcOrd="0" destOrd="0" parTransId="{36798A60-3550-4E8F-A173-BE77785BBA0E}" sibTransId="{1A2699ED-C9F0-41CF-82F1-890068AAA99B}"/>
    <dgm:cxn modelId="{B212CF83-1FC6-4478-9686-4BC42663ED64}" type="presOf" srcId="{698C4F2B-BE80-4FCC-8475-95DB41B7EC8C}" destId="{E54A720F-6A72-444A-BD19-DE173F992240}" srcOrd="0" destOrd="0" presId="urn:microsoft.com/office/officeart/2005/8/layout/arrow3"/>
    <dgm:cxn modelId="{479E40CC-A3CE-4C03-852D-A7BB3659871B}" srcId="{BF836552-F8AA-4B0C-8515-B85DF4E22A1F}" destId="{698C4F2B-BE80-4FCC-8475-95DB41B7EC8C}" srcOrd="1" destOrd="0" parTransId="{DA949FA1-D86F-4779-9684-0AEF78ADE0CC}" sibTransId="{6251F16A-07F5-4481-BDBE-9DF52AB1E6B2}"/>
    <dgm:cxn modelId="{233C285D-BFFE-4FAE-A659-8B9DCAAB6887}" type="presOf" srcId="{D09DEB49-B175-431C-BE5B-176570FD17E5}" destId="{F0DDFA4E-D8F2-4790-A910-7F2856D931A9}" srcOrd="0" destOrd="0" presId="urn:microsoft.com/office/officeart/2005/8/layout/arrow3"/>
    <dgm:cxn modelId="{F56E2180-211B-4E18-BC5E-1DFCC918D850}" type="presOf" srcId="{BF836552-F8AA-4B0C-8515-B85DF4E22A1F}" destId="{07383DA6-20B5-41EE-BC41-7AC6C6185686}" srcOrd="0" destOrd="0" presId="urn:microsoft.com/office/officeart/2005/8/layout/arrow3"/>
    <dgm:cxn modelId="{A2BB1FAD-F770-4CC3-85AB-BABC0140D41A}" type="presOf" srcId="{DD77E4C0-779E-4D4E-9E57-F19ED4B18A4F}" destId="{F0DDFA4E-D8F2-4790-A910-7F2856D931A9}" srcOrd="0" destOrd="1" presId="urn:microsoft.com/office/officeart/2005/8/layout/arrow3"/>
    <dgm:cxn modelId="{F980EFEA-9910-49C1-85DE-7F09C26B4805}" type="presOf" srcId="{8E7FB890-C3B5-41D2-AD50-742508C1D37C}" destId="{E54A720F-6A72-444A-BD19-DE173F992240}" srcOrd="0" destOrd="1" presId="urn:microsoft.com/office/officeart/2005/8/layout/arrow3"/>
    <dgm:cxn modelId="{B5D55273-C0BF-4EB2-92F6-176BD0F66FB8}" type="presParOf" srcId="{07383DA6-20B5-41EE-BC41-7AC6C6185686}" destId="{F2AF0F8F-3080-4193-8859-CEC1DF203F15}" srcOrd="0" destOrd="0" presId="urn:microsoft.com/office/officeart/2005/8/layout/arrow3"/>
    <dgm:cxn modelId="{92DAC3D0-D7DF-469D-9508-6348BE2D905D}" type="presParOf" srcId="{07383DA6-20B5-41EE-BC41-7AC6C6185686}" destId="{5BEFD25A-4A30-4934-9494-6911DB2A2244}" srcOrd="1" destOrd="0" presId="urn:microsoft.com/office/officeart/2005/8/layout/arrow3"/>
    <dgm:cxn modelId="{5D92E125-E51C-4308-AE81-9681C953F4BD}" type="presParOf" srcId="{07383DA6-20B5-41EE-BC41-7AC6C6185686}" destId="{F0DDFA4E-D8F2-4790-A910-7F2856D931A9}" srcOrd="2" destOrd="0" presId="urn:microsoft.com/office/officeart/2005/8/layout/arrow3"/>
    <dgm:cxn modelId="{E8E83E78-7B88-44EB-8863-024DD0A1B944}" type="presParOf" srcId="{07383DA6-20B5-41EE-BC41-7AC6C6185686}" destId="{D2DDBD9D-85A2-4867-A20B-BD232EC52B6B}" srcOrd="3" destOrd="0" presId="urn:microsoft.com/office/officeart/2005/8/layout/arrow3"/>
    <dgm:cxn modelId="{E898ADA1-726A-4860-BC5E-A9968306915F}" type="presParOf" srcId="{07383DA6-20B5-41EE-BC41-7AC6C6185686}" destId="{E54A720F-6A72-444A-BD19-DE173F992240}"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6FC7BC-EB36-4D29-9A09-24895E47F414}" type="doc">
      <dgm:prSet loTypeId="urn:microsoft.com/office/officeart/2005/8/layout/StepDownProcess" loCatId="process" qsTypeId="urn:microsoft.com/office/officeart/2005/8/quickstyle/simple4" qsCatId="simple" csTypeId="urn:microsoft.com/office/officeart/2005/8/colors/colorful1" csCatId="colorful" phldr="1"/>
      <dgm:spPr/>
    </dgm:pt>
    <dgm:pt modelId="{896DDF0D-2B1A-4069-867E-B159207A95CD}">
      <dgm:prSet phldrT="[Text]" custT="1"/>
      <dgm:spPr/>
      <dgm:t>
        <a:bodyPr/>
        <a:lstStyle/>
        <a:p>
          <a:r>
            <a:rPr lang="en-US" sz="1800" b="1" dirty="0" smtClean="0"/>
            <a:t>IDENTIFY the risk</a:t>
          </a:r>
          <a:endParaRPr lang="en-US" sz="1800" b="1" dirty="0"/>
        </a:p>
      </dgm:t>
    </dgm:pt>
    <dgm:pt modelId="{777D3B00-71CE-4390-9D48-C2E35EAD7351}" type="parTrans" cxnId="{DADA3611-D064-4687-8021-08E2FA7A008F}">
      <dgm:prSet/>
      <dgm:spPr/>
      <dgm:t>
        <a:bodyPr/>
        <a:lstStyle/>
        <a:p>
          <a:endParaRPr lang="en-US"/>
        </a:p>
      </dgm:t>
    </dgm:pt>
    <dgm:pt modelId="{38714962-C6D6-48FA-82FC-316B221F72E3}" type="sibTrans" cxnId="{DADA3611-D064-4687-8021-08E2FA7A008F}">
      <dgm:prSet/>
      <dgm:spPr/>
      <dgm:t>
        <a:bodyPr/>
        <a:lstStyle/>
        <a:p>
          <a:endParaRPr lang="en-US"/>
        </a:p>
      </dgm:t>
    </dgm:pt>
    <dgm:pt modelId="{7822094B-3930-4D41-922D-ABF5E3030A24}">
      <dgm:prSet custT="1"/>
      <dgm:spPr/>
      <dgm:t>
        <a:bodyPr/>
        <a:lstStyle/>
        <a:p>
          <a:r>
            <a:rPr lang="en-US" sz="1800" b="1" dirty="0" smtClean="0"/>
            <a:t>ASSESS the risk</a:t>
          </a:r>
          <a:endParaRPr lang="en-US" sz="1800" b="1" dirty="0"/>
        </a:p>
      </dgm:t>
    </dgm:pt>
    <dgm:pt modelId="{6BABE0D2-B62E-4509-848C-B77FDEA38C3B}" type="parTrans" cxnId="{951A55E3-B0D6-4211-8A41-C65F83A74416}">
      <dgm:prSet/>
      <dgm:spPr/>
      <dgm:t>
        <a:bodyPr/>
        <a:lstStyle/>
        <a:p>
          <a:endParaRPr lang="en-US"/>
        </a:p>
      </dgm:t>
    </dgm:pt>
    <dgm:pt modelId="{554BF1FA-47E4-49AF-987B-4F1C5CAA1854}" type="sibTrans" cxnId="{951A55E3-B0D6-4211-8A41-C65F83A74416}">
      <dgm:prSet/>
      <dgm:spPr/>
      <dgm:t>
        <a:bodyPr/>
        <a:lstStyle/>
        <a:p>
          <a:endParaRPr lang="en-US"/>
        </a:p>
      </dgm:t>
    </dgm:pt>
    <dgm:pt modelId="{CBAC4742-559A-4F4D-95D1-1FB994B06872}">
      <dgm:prSet custT="1"/>
      <dgm:spPr/>
      <dgm:t>
        <a:bodyPr/>
        <a:lstStyle/>
        <a:p>
          <a:r>
            <a:rPr lang="en-US" sz="1800" b="1" dirty="0" smtClean="0"/>
            <a:t>COMMUNICATE the risk</a:t>
          </a:r>
          <a:endParaRPr lang="en-US" sz="1800" b="1" dirty="0"/>
        </a:p>
      </dgm:t>
    </dgm:pt>
    <dgm:pt modelId="{90F62741-9B55-485B-8E9E-69C37B0211A1}" type="parTrans" cxnId="{8C03C6D4-C029-4811-A5FD-5F63520E599E}">
      <dgm:prSet/>
      <dgm:spPr/>
      <dgm:t>
        <a:bodyPr/>
        <a:lstStyle/>
        <a:p>
          <a:endParaRPr lang="en-US"/>
        </a:p>
      </dgm:t>
    </dgm:pt>
    <dgm:pt modelId="{A0A9EB1C-476A-4032-99A6-729C95D58068}" type="sibTrans" cxnId="{8C03C6D4-C029-4811-A5FD-5F63520E599E}">
      <dgm:prSet/>
      <dgm:spPr/>
      <dgm:t>
        <a:bodyPr/>
        <a:lstStyle/>
        <a:p>
          <a:endParaRPr lang="en-US"/>
        </a:p>
      </dgm:t>
    </dgm:pt>
    <dgm:pt modelId="{B72EBDF8-2574-4FF1-82C7-03A500CD11CA}">
      <dgm:prSet custT="1"/>
      <dgm:spPr/>
      <dgm:t>
        <a:bodyPr/>
        <a:lstStyle/>
        <a:p>
          <a:r>
            <a:rPr lang="en-US" sz="1800" b="1" dirty="0" smtClean="0"/>
            <a:t>MITIGATE the risk</a:t>
          </a:r>
          <a:endParaRPr lang="en-US" sz="1800" b="1" dirty="0"/>
        </a:p>
      </dgm:t>
    </dgm:pt>
    <dgm:pt modelId="{FF6B5399-D9AB-4438-B394-C215CC799F77}" type="parTrans" cxnId="{D332D7B4-E125-426F-9367-BA407BBB64AF}">
      <dgm:prSet/>
      <dgm:spPr/>
      <dgm:t>
        <a:bodyPr/>
        <a:lstStyle/>
        <a:p>
          <a:endParaRPr lang="en-US"/>
        </a:p>
      </dgm:t>
    </dgm:pt>
    <dgm:pt modelId="{F01247DC-00F6-471C-B7ED-9DE0D136D015}" type="sibTrans" cxnId="{D332D7B4-E125-426F-9367-BA407BBB64AF}">
      <dgm:prSet/>
      <dgm:spPr/>
      <dgm:t>
        <a:bodyPr/>
        <a:lstStyle/>
        <a:p>
          <a:endParaRPr lang="en-US"/>
        </a:p>
      </dgm:t>
    </dgm:pt>
    <dgm:pt modelId="{FF0BF154-639C-4CB0-9562-4EFF4303696A}" type="pres">
      <dgm:prSet presAssocID="{B86FC7BC-EB36-4D29-9A09-24895E47F414}" presName="rootnode" presStyleCnt="0">
        <dgm:presLayoutVars>
          <dgm:chMax/>
          <dgm:chPref/>
          <dgm:dir/>
          <dgm:animLvl val="lvl"/>
        </dgm:presLayoutVars>
      </dgm:prSet>
      <dgm:spPr/>
    </dgm:pt>
    <dgm:pt modelId="{0DB89B2F-1246-4934-8111-69B9B42E6515}" type="pres">
      <dgm:prSet presAssocID="{896DDF0D-2B1A-4069-867E-B159207A95CD}" presName="composite" presStyleCnt="0"/>
      <dgm:spPr/>
    </dgm:pt>
    <dgm:pt modelId="{BB769896-6238-4BDF-BCDD-2877E502BDB5}" type="pres">
      <dgm:prSet presAssocID="{896DDF0D-2B1A-4069-867E-B159207A95CD}" presName="bentUpArrow1" presStyleLbl="alignImgPlace1" presStyleIdx="0" presStyleCnt="3"/>
      <dgm:spPr>
        <a:solidFill>
          <a:schemeClr val="accent2">
            <a:lumMod val="60000"/>
            <a:lumOff val="40000"/>
          </a:schemeClr>
        </a:solidFill>
      </dgm:spPr>
    </dgm:pt>
    <dgm:pt modelId="{C966986F-1566-432B-A778-DBCA1114B5D0}" type="pres">
      <dgm:prSet presAssocID="{896DDF0D-2B1A-4069-867E-B159207A95CD}" presName="ParentText" presStyleLbl="node1" presStyleIdx="0" presStyleCnt="4" custScaleX="251786">
        <dgm:presLayoutVars>
          <dgm:chMax val="1"/>
          <dgm:chPref val="1"/>
          <dgm:bulletEnabled val="1"/>
        </dgm:presLayoutVars>
      </dgm:prSet>
      <dgm:spPr/>
      <dgm:t>
        <a:bodyPr/>
        <a:lstStyle/>
        <a:p>
          <a:endParaRPr lang="en-US"/>
        </a:p>
      </dgm:t>
    </dgm:pt>
    <dgm:pt modelId="{03DB4728-2777-49AE-AB29-E80C1A5F6B34}" type="pres">
      <dgm:prSet presAssocID="{896DDF0D-2B1A-4069-867E-B159207A95CD}" presName="ChildText" presStyleLbl="revTx" presStyleIdx="0" presStyleCnt="3">
        <dgm:presLayoutVars>
          <dgm:chMax val="0"/>
          <dgm:chPref val="0"/>
          <dgm:bulletEnabled val="1"/>
        </dgm:presLayoutVars>
      </dgm:prSet>
      <dgm:spPr/>
    </dgm:pt>
    <dgm:pt modelId="{5BF4EF18-F101-4CB6-9D01-333EB4E95BDC}" type="pres">
      <dgm:prSet presAssocID="{38714962-C6D6-48FA-82FC-316B221F72E3}" presName="sibTrans" presStyleCnt="0"/>
      <dgm:spPr/>
    </dgm:pt>
    <dgm:pt modelId="{E2EF782F-7949-4F54-8468-EA923B2072DE}" type="pres">
      <dgm:prSet presAssocID="{7822094B-3930-4D41-922D-ABF5E3030A24}" presName="composite" presStyleCnt="0"/>
      <dgm:spPr/>
    </dgm:pt>
    <dgm:pt modelId="{9DEBC91F-81AB-434A-9ED6-27B07D029B73}" type="pres">
      <dgm:prSet presAssocID="{7822094B-3930-4D41-922D-ABF5E3030A24}" presName="bentUpArrow1" presStyleLbl="alignImgPlace1" presStyleIdx="1" presStyleCnt="3"/>
      <dgm:spPr>
        <a:solidFill>
          <a:schemeClr val="accent3">
            <a:lumMod val="60000"/>
            <a:lumOff val="40000"/>
          </a:schemeClr>
        </a:solidFill>
      </dgm:spPr>
    </dgm:pt>
    <dgm:pt modelId="{543209DC-2415-4109-ADC7-41EB61092932}" type="pres">
      <dgm:prSet presAssocID="{7822094B-3930-4D41-922D-ABF5E3030A24}" presName="ParentText" presStyleLbl="node1" presStyleIdx="1" presStyleCnt="4" custScaleX="251786">
        <dgm:presLayoutVars>
          <dgm:chMax val="1"/>
          <dgm:chPref val="1"/>
          <dgm:bulletEnabled val="1"/>
        </dgm:presLayoutVars>
      </dgm:prSet>
      <dgm:spPr/>
      <dgm:t>
        <a:bodyPr/>
        <a:lstStyle/>
        <a:p>
          <a:endParaRPr lang="en-US"/>
        </a:p>
      </dgm:t>
    </dgm:pt>
    <dgm:pt modelId="{DC7FECB8-49AE-4E76-BABE-9C20045FF9C1}" type="pres">
      <dgm:prSet presAssocID="{7822094B-3930-4D41-922D-ABF5E3030A24}" presName="ChildText" presStyleLbl="revTx" presStyleIdx="1" presStyleCnt="3">
        <dgm:presLayoutVars>
          <dgm:chMax val="0"/>
          <dgm:chPref val="0"/>
          <dgm:bulletEnabled val="1"/>
        </dgm:presLayoutVars>
      </dgm:prSet>
      <dgm:spPr/>
    </dgm:pt>
    <dgm:pt modelId="{096FCB31-3A31-44E9-8281-98A0DA6EA39B}" type="pres">
      <dgm:prSet presAssocID="{554BF1FA-47E4-49AF-987B-4F1C5CAA1854}" presName="sibTrans" presStyleCnt="0"/>
      <dgm:spPr/>
    </dgm:pt>
    <dgm:pt modelId="{CEF15E9A-1808-4948-96A2-8292112FE371}" type="pres">
      <dgm:prSet presAssocID="{CBAC4742-559A-4F4D-95D1-1FB994B06872}" presName="composite" presStyleCnt="0"/>
      <dgm:spPr/>
    </dgm:pt>
    <dgm:pt modelId="{815B599B-8B64-496B-8CE5-EDADC38A54C2}" type="pres">
      <dgm:prSet presAssocID="{CBAC4742-559A-4F4D-95D1-1FB994B06872}" presName="bentUpArrow1" presStyleLbl="alignImgPlace1" presStyleIdx="2" presStyleCnt="3"/>
      <dgm:spPr>
        <a:solidFill>
          <a:schemeClr val="accent4">
            <a:lumMod val="40000"/>
            <a:lumOff val="60000"/>
          </a:schemeClr>
        </a:solidFill>
      </dgm:spPr>
    </dgm:pt>
    <dgm:pt modelId="{1EC6B4BD-6285-4B30-A61B-0D9E8B7D1DC0}" type="pres">
      <dgm:prSet presAssocID="{CBAC4742-559A-4F4D-95D1-1FB994B06872}" presName="ParentText" presStyleLbl="node1" presStyleIdx="2" presStyleCnt="4" custScaleX="251786">
        <dgm:presLayoutVars>
          <dgm:chMax val="1"/>
          <dgm:chPref val="1"/>
          <dgm:bulletEnabled val="1"/>
        </dgm:presLayoutVars>
      </dgm:prSet>
      <dgm:spPr/>
      <dgm:t>
        <a:bodyPr/>
        <a:lstStyle/>
        <a:p>
          <a:endParaRPr lang="en-US"/>
        </a:p>
      </dgm:t>
    </dgm:pt>
    <dgm:pt modelId="{A15A3F6F-BA22-4C6A-881D-7ADE2267F9F7}" type="pres">
      <dgm:prSet presAssocID="{CBAC4742-559A-4F4D-95D1-1FB994B06872}" presName="ChildText" presStyleLbl="revTx" presStyleIdx="2" presStyleCnt="3">
        <dgm:presLayoutVars>
          <dgm:chMax val="0"/>
          <dgm:chPref val="0"/>
          <dgm:bulletEnabled val="1"/>
        </dgm:presLayoutVars>
      </dgm:prSet>
      <dgm:spPr/>
    </dgm:pt>
    <dgm:pt modelId="{217D2320-552A-4982-A5E4-E2C47DAB2C2F}" type="pres">
      <dgm:prSet presAssocID="{A0A9EB1C-476A-4032-99A6-729C95D58068}" presName="sibTrans" presStyleCnt="0"/>
      <dgm:spPr/>
    </dgm:pt>
    <dgm:pt modelId="{8C9057A1-F8AE-4097-ACD9-E65B901FA1AC}" type="pres">
      <dgm:prSet presAssocID="{B72EBDF8-2574-4FF1-82C7-03A500CD11CA}" presName="composite" presStyleCnt="0"/>
      <dgm:spPr/>
    </dgm:pt>
    <dgm:pt modelId="{83143BE0-B647-4306-93A7-ACE636E0C4C3}" type="pres">
      <dgm:prSet presAssocID="{B72EBDF8-2574-4FF1-82C7-03A500CD11CA}" presName="ParentText" presStyleLbl="node1" presStyleIdx="3" presStyleCnt="4" custScaleX="251786">
        <dgm:presLayoutVars>
          <dgm:chMax val="1"/>
          <dgm:chPref val="1"/>
          <dgm:bulletEnabled val="1"/>
        </dgm:presLayoutVars>
      </dgm:prSet>
      <dgm:spPr/>
      <dgm:t>
        <a:bodyPr/>
        <a:lstStyle/>
        <a:p>
          <a:endParaRPr lang="en-US"/>
        </a:p>
      </dgm:t>
    </dgm:pt>
  </dgm:ptLst>
  <dgm:cxnLst>
    <dgm:cxn modelId="{951A55E3-B0D6-4211-8A41-C65F83A74416}" srcId="{B86FC7BC-EB36-4D29-9A09-24895E47F414}" destId="{7822094B-3930-4D41-922D-ABF5E3030A24}" srcOrd="1" destOrd="0" parTransId="{6BABE0D2-B62E-4509-848C-B77FDEA38C3B}" sibTransId="{554BF1FA-47E4-49AF-987B-4F1C5CAA1854}"/>
    <dgm:cxn modelId="{7813B630-E853-4126-83FF-C1B8744733EB}" type="presOf" srcId="{7822094B-3930-4D41-922D-ABF5E3030A24}" destId="{543209DC-2415-4109-ADC7-41EB61092932}" srcOrd="0" destOrd="0" presId="urn:microsoft.com/office/officeart/2005/8/layout/StepDownProcess"/>
    <dgm:cxn modelId="{8EE99521-2D3B-4DB8-92DB-4F155E5BE377}" type="presOf" srcId="{CBAC4742-559A-4F4D-95D1-1FB994B06872}" destId="{1EC6B4BD-6285-4B30-A61B-0D9E8B7D1DC0}" srcOrd="0" destOrd="0" presId="urn:microsoft.com/office/officeart/2005/8/layout/StepDownProcess"/>
    <dgm:cxn modelId="{F78B416D-BF07-4096-95D9-1C2E76B5A9E4}" type="presOf" srcId="{B72EBDF8-2574-4FF1-82C7-03A500CD11CA}" destId="{83143BE0-B647-4306-93A7-ACE636E0C4C3}" srcOrd="0" destOrd="0" presId="urn:microsoft.com/office/officeart/2005/8/layout/StepDownProcess"/>
    <dgm:cxn modelId="{D332D7B4-E125-426F-9367-BA407BBB64AF}" srcId="{B86FC7BC-EB36-4D29-9A09-24895E47F414}" destId="{B72EBDF8-2574-4FF1-82C7-03A500CD11CA}" srcOrd="3" destOrd="0" parTransId="{FF6B5399-D9AB-4438-B394-C215CC799F77}" sibTransId="{F01247DC-00F6-471C-B7ED-9DE0D136D015}"/>
    <dgm:cxn modelId="{DADA3611-D064-4687-8021-08E2FA7A008F}" srcId="{B86FC7BC-EB36-4D29-9A09-24895E47F414}" destId="{896DDF0D-2B1A-4069-867E-B159207A95CD}" srcOrd="0" destOrd="0" parTransId="{777D3B00-71CE-4390-9D48-C2E35EAD7351}" sibTransId="{38714962-C6D6-48FA-82FC-316B221F72E3}"/>
    <dgm:cxn modelId="{D54A7BDD-0140-459A-8EB0-BAC04A8AEBBA}" type="presOf" srcId="{896DDF0D-2B1A-4069-867E-B159207A95CD}" destId="{C966986F-1566-432B-A778-DBCA1114B5D0}" srcOrd="0" destOrd="0" presId="urn:microsoft.com/office/officeart/2005/8/layout/StepDownProcess"/>
    <dgm:cxn modelId="{F3FB1F06-9BF5-462A-9CE0-C84B754816B2}" type="presOf" srcId="{B86FC7BC-EB36-4D29-9A09-24895E47F414}" destId="{FF0BF154-639C-4CB0-9562-4EFF4303696A}" srcOrd="0" destOrd="0" presId="urn:microsoft.com/office/officeart/2005/8/layout/StepDownProcess"/>
    <dgm:cxn modelId="{8C03C6D4-C029-4811-A5FD-5F63520E599E}" srcId="{B86FC7BC-EB36-4D29-9A09-24895E47F414}" destId="{CBAC4742-559A-4F4D-95D1-1FB994B06872}" srcOrd="2" destOrd="0" parTransId="{90F62741-9B55-485B-8E9E-69C37B0211A1}" sibTransId="{A0A9EB1C-476A-4032-99A6-729C95D58068}"/>
    <dgm:cxn modelId="{51F87ECC-2314-4DEE-8BD6-451F010DDF12}" type="presParOf" srcId="{FF0BF154-639C-4CB0-9562-4EFF4303696A}" destId="{0DB89B2F-1246-4934-8111-69B9B42E6515}" srcOrd="0" destOrd="0" presId="urn:microsoft.com/office/officeart/2005/8/layout/StepDownProcess"/>
    <dgm:cxn modelId="{219B827A-B1C5-4153-B8A7-7115479E873F}" type="presParOf" srcId="{0DB89B2F-1246-4934-8111-69B9B42E6515}" destId="{BB769896-6238-4BDF-BCDD-2877E502BDB5}" srcOrd="0" destOrd="0" presId="urn:microsoft.com/office/officeart/2005/8/layout/StepDownProcess"/>
    <dgm:cxn modelId="{28E4C327-4157-40A4-A603-466B35770A79}" type="presParOf" srcId="{0DB89B2F-1246-4934-8111-69B9B42E6515}" destId="{C966986F-1566-432B-A778-DBCA1114B5D0}" srcOrd="1" destOrd="0" presId="urn:microsoft.com/office/officeart/2005/8/layout/StepDownProcess"/>
    <dgm:cxn modelId="{882678A8-219A-4766-BD0A-C8934897DE56}" type="presParOf" srcId="{0DB89B2F-1246-4934-8111-69B9B42E6515}" destId="{03DB4728-2777-49AE-AB29-E80C1A5F6B34}" srcOrd="2" destOrd="0" presId="urn:microsoft.com/office/officeart/2005/8/layout/StepDownProcess"/>
    <dgm:cxn modelId="{A5F034FA-855D-49A5-841E-E95D6C371C5D}" type="presParOf" srcId="{FF0BF154-639C-4CB0-9562-4EFF4303696A}" destId="{5BF4EF18-F101-4CB6-9D01-333EB4E95BDC}" srcOrd="1" destOrd="0" presId="urn:microsoft.com/office/officeart/2005/8/layout/StepDownProcess"/>
    <dgm:cxn modelId="{124CD4EA-3D45-433A-BAD2-788895B6BF6D}" type="presParOf" srcId="{FF0BF154-639C-4CB0-9562-4EFF4303696A}" destId="{E2EF782F-7949-4F54-8468-EA923B2072DE}" srcOrd="2" destOrd="0" presId="urn:microsoft.com/office/officeart/2005/8/layout/StepDownProcess"/>
    <dgm:cxn modelId="{A2258D4A-0C93-4EE7-8C86-55AE3E37C9D6}" type="presParOf" srcId="{E2EF782F-7949-4F54-8468-EA923B2072DE}" destId="{9DEBC91F-81AB-434A-9ED6-27B07D029B73}" srcOrd="0" destOrd="0" presId="urn:microsoft.com/office/officeart/2005/8/layout/StepDownProcess"/>
    <dgm:cxn modelId="{FBEC707F-81CB-4A95-B65E-033B79D66160}" type="presParOf" srcId="{E2EF782F-7949-4F54-8468-EA923B2072DE}" destId="{543209DC-2415-4109-ADC7-41EB61092932}" srcOrd="1" destOrd="0" presId="urn:microsoft.com/office/officeart/2005/8/layout/StepDownProcess"/>
    <dgm:cxn modelId="{4E216D3C-A431-42DA-8738-DA310A5837C4}" type="presParOf" srcId="{E2EF782F-7949-4F54-8468-EA923B2072DE}" destId="{DC7FECB8-49AE-4E76-BABE-9C20045FF9C1}" srcOrd="2" destOrd="0" presId="urn:microsoft.com/office/officeart/2005/8/layout/StepDownProcess"/>
    <dgm:cxn modelId="{3902F9BD-B2A4-4A6F-AA92-E6F97925367F}" type="presParOf" srcId="{FF0BF154-639C-4CB0-9562-4EFF4303696A}" destId="{096FCB31-3A31-44E9-8281-98A0DA6EA39B}" srcOrd="3" destOrd="0" presId="urn:microsoft.com/office/officeart/2005/8/layout/StepDownProcess"/>
    <dgm:cxn modelId="{CEAE6E30-B019-4864-8063-41DE577078E2}" type="presParOf" srcId="{FF0BF154-639C-4CB0-9562-4EFF4303696A}" destId="{CEF15E9A-1808-4948-96A2-8292112FE371}" srcOrd="4" destOrd="0" presId="urn:microsoft.com/office/officeart/2005/8/layout/StepDownProcess"/>
    <dgm:cxn modelId="{F837C8F2-27B9-4B76-B9C2-CCC4E27F94AA}" type="presParOf" srcId="{CEF15E9A-1808-4948-96A2-8292112FE371}" destId="{815B599B-8B64-496B-8CE5-EDADC38A54C2}" srcOrd="0" destOrd="0" presId="urn:microsoft.com/office/officeart/2005/8/layout/StepDownProcess"/>
    <dgm:cxn modelId="{82B6B321-E3F6-4BD3-94BE-93E208AEFBA1}" type="presParOf" srcId="{CEF15E9A-1808-4948-96A2-8292112FE371}" destId="{1EC6B4BD-6285-4B30-A61B-0D9E8B7D1DC0}" srcOrd="1" destOrd="0" presId="urn:microsoft.com/office/officeart/2005/8/layout/StepDownProcess"/>
    <dgm:cxn modelId="{A8ADC5F9-B027-4AC3-A755-513FC0DF5442}" type="presParOf" srcId="{CEF15E9A-1808-4948-96A2-8292112FE371}" destId="{A15A3F6F-BA22-4C6A-881D-7ADE2267F9F7}" srcOrd="2" destOrd="0" presId="urn:microsoft.com/office/officeart/2005/8/layout/StepDownProcess"/>
    <dgm:cxn modelId="{5D218EA8-004A-4634-9135-D050E882DCA9}" type="presParOf" srcId="{FF0BF154-639C-4CB0-9562-4EFF4303696A}" destId="{217D2320-552A-4982-A5E4-E2C47DAB2C2F}" srcOrd="5" destOrd="0" presId="urn:microsoft.com/office/officeart/2005/8/layout/StepDownProcess"/>
    <dgm:cxn modelId="{03E1B0E6-48F1-48C9-BDE7-6BCA2706F5D7}" type="presParOf" srcId="{FF0BF154-639C-4CB0-9562-4EFF4303696A}" destId="{8C9057A1-F8AE-4097-ACD9-E65B901FA1AC}" srcOrd="6" destOrd="0" presId="urn:microsoft.com/office/officeart/2005/8/layout/StepDownProcess"/>
    <dgm:cxn modelId="{BB5BDAF3-66F2-4350-B643-E7A4F622EBC5}" type="presParOf" srcId="{8C9057A1-F8AE-4097-ACD9-E65B901FA1AC}" destId="{83143BE0-B647-4306-93A7-ACE636E0C4C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D453B43-9728-4DF1-A15F-52878E5BE21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5A7D2A8-3A1D-4CCC-B869-F7A9D8EF3F79}">
      <dgm:prSet phldrT="[Text]"/>
      <dgm:spPr/>
      <dgm:t>
        <a:bodyPr/>
        <a:lstStyle/>
        <a:p>
          <a:r>
            <a:rPr lang="en-US" dirty="0" smtClean="0"/>
            <a:t>All structures operate correctly and will not fail</a:t>
          </a:r>
          <a:endParaRPr lang="en-US" dirty="0"/>
        </a:p>
      </dgm:t>
    </dgm:pt>
    <dgm:pt modelId="{8FA1E6A7-9A51-435F-B741-1CA04A2F36FA}" type="parTrans" cxnId="{10EED842-2AE8-4511-897E-34D47E45E17A}">
      <dgm:prSet/>
      <dgm:spPr/>
      <dgm:t>
        <a:bodyPr/>
        <a:lstStyle/>
        <a:p>
          <a:endParaRPr lang="en-US"/>
        </a:p>
      </dgm:t>
    </dgm:pt>
    <dgm:pt modelId="{7C40D05C-9118-4A48-9AAD-78AA410DE6B5}" type="sibTrans" cxnId="{10EED842-2AE8-4511-897E-34D47E45E17A}">
      <dgm:prSet/>
      <dgm:spPr/>
      <dgm:t>
        <a:bodyPr/>
        <a:lstStyle/>
        <a:p>
          <a:endParaRPr lang="en-US"/>
        </a:p>
      </dgm:t>
    </dgm:pt>
    <dgm:pt modelId="{B1981756-76B7-43AD-BA71-C5EDAEEC0D13}">
      <dgm:prSet phldrT="[Text]"/>
      <dgm:spPr/>
      <dgm:t>
        <a:bodyPr/>
        <a:lstStyle/>
        <a:p>
          <a:r>
            <a:rPr lang="en-US" dirty="0" smtClean="0"/>
            <a:t>Structures will not be obstructed with debris</a:t>
          </a:r>
          <a:endParaRPr lang="en-US" dirty="0"/>
        </a:p>
      </dgm:t>
    </dgm:pt>
    <dgm:pt modelId="{DB53EB46-8207-42FA-A00E-7CB14CFC0BC3}" type="parTrans" cxnId="{FFE6CD3F-14AE-4896-9F28-37571F3EB75A}">
      <dgm:prSet/>
      <dgm:spPr/>
      <dgm:t>
        <a:bodyPr/>
        <a:lstStyle/>
        <a:p>
          <a:endParaRPr lang="en-US"/>
        </a:p>
      </dgm:t>
    </dgm:pt>
    <dgm:pt modelId="{256EC7E9-27E5-485E-A913-37CE8D47E815}" type="sibTrans" cxnId="{FFE6CD3F-14AE-4896-9F28-37571F3EB75A}">
      <dgm:prSet/>
      <dgm:spPr/>
      <dgm:t>
        <a:bodyPr/>
        <a:lstStyle/>
        <a:p>
          <a:endParaRPr lang="en-US"/>
        </a:p>
      </dgm:t>
    </dgm:pt>
    <dgm:pt modelId="{58FA91D8-4282-4D15-8A1F-608AD0B3D28B}">
      <dgm:prSet phldrT="[Text]"/>
      <dgm:spPr/>
      <dgm:t>
        <a:bodyPr/>
        <a:lstStyle/>
        <a:p>
          <a:r>
            <a:rPr lang="en-US" dirty="0" smtClean="0"/>
            <a:t>Only existing conditions are considered</a:t>
          </a:r>
          <a:endParaRPr lang="en-US" dirty="0"/>
        </a:p>
      </dgm:t>
    </dgm:pt>
    <dgm:pt modelId="{B228CD7A-6A95-46B9-956A-0CDA57BCE496}" type="parTrans" cxnId="{17E51C16-B278-46F9-9D82-52AD65A782D0}">
      <dgm:prSet/>
      <dgm:spPr/>
      <dgm:t>
        <a:bodyPr/>
        <a:lstStyle/>
        <a:p>
          <a:endParaRPr lang="en-US"/>
        </a:p>
      </dgm:t>
    </dgm:pt>
    <dgm:pt modelId="{48ED4AA7-B6D0-456B-80FF-4E3AE99CBA03}" type="sibTrans" cxnId="{17E51C16-B278-46F9-9D82-52AD65A782D0}">
      <dgm:prSet/>
      <dgm:spPr/>
      <dgm:t>
        <a:bodyPr/>
        <a:lstStyle/>
        <a:p>
          <a:endParaRPr lang="en-US"/>
        </a:p>
      </dgm:t>
    </dgm:pt>
    <dgm:pt modelId="{C4A346D6-71A8-42EA-859F-F62828E10E4D}">
      <dgm:prSet phldrT="[Text]"/>
      <dgm:spPr/>
      <dgm:t>
        <a:bodyPr/>
        <a:lstStyle/>
        <a:p>
          <a:r>
            <a:rPr lang="en-US" dirty="0" smtClean="0"/>
            <a:t>Degree of uncertainty of the science</a:t>
          </a:r>
          <a:endParaRPr lang="en-US" dirty="0"/>
        </a:p>
      </dgm:t>
    </dgm:pt>
    <dgm:pt modelId="{5B2FA65B-262D-49D5-9335-C58D182C9374}" type="parTrans" cxnId="{2D2F42B4-6106-4FE9-8821-3E534866E961}">
      <dgm:prSet/>
      <dgm:spPr/>
      <dgm:t>
        <a:bodyPr/>
        <a:lstStyle/>
        <a:p>
          <a:endParaRPr lang="en-US"/>
        </a:p>
      </dgm:t>
    </dgm:pt>
    <dgm:pt modelId="{A65E8B88-5554-4EDC-9CB8-7BE4A3E59B7F}" type="sibTrans" cxnId="{2D2F42B4-6106-4FE9-8821-3E534866E961}">
      <dgm:prSet/>
      <dgm:spPr/>
      <dgm:t>
        <a:bodyPr/>
        <a:lstStyle/>
        <a:p>
          <a:endParaRPr lang="en-US"/>
        </a:p>
      </dgm:t>
    </dgm:pt>
    <dgm:pt modelId="{75E1E5D9-0013-4AA7-AC0F-90762A6E0637}" type="pres">
      <dgm:prSet presAssocID="{ED453B43-9728-4DF1-A15F-52878E5BE21E}" presName="diagram" presStyleCnt="0">
        <dgm:presLayoutVars>
          <dgm:dir/>
          <dgm:resizeHandles val="exact"/>
        </dgm:presLayoutVars>
      </dgm:prSet>
      <dgm:spPr/>
      <dgm:t>
        <a:bodyPr/>
        <a:lstStyle/>
        <a:p>
          <a:endParaRPr lang="en-US"/>
        </a:p>
      </dgm:t>
    </dgm:pt>
    <dgm:pt modelId="{40078865-0754-4E1A-B672-6FFC8AC4C003}" type="pres">
      <dgm:prSet presAssocID="{F5A7D2A8-3A1D-4CCC-B869-F7A9D8EF3F79}" presName="node" presStyleLbl="node1" presStyleIdx="0" presStyleCnt="4">
        <dgm:presLayoutVars>
          <dgm:bulletEnabled val="1"/>
        </dgm:presLayoutVars>
      </dgm:prSet>
      <dgm:spPr/>
      <dgm:t>
        <a:bodyPr/>
        <a:lstStyle/>
        <a:p>
          <a:endParaRPr lang="en-US"/>
        </a:p>
      </dgm:t>
    </dgm:pt>
    <dgm:pt modelId="{4C9FDA60-F92E-41A1-8453-857BCA8E1253}" type="pres">
      <dgm:prSet presAssocID="{7C40D05C-9118-4A48-9AAD-78AA410DE6B5}" presName="sibTrans" presStyleCnt="0"/>
      <dgm:spPr/>
    </dgm:pt>
    <dgm:pt modelId="{93F6EA5D-C879-4221-ACF6-5306C168AD84}" type="pres">
      <dgm:prSet presAssocID="{B1981756-76B7-43AD-BA71-C5EDAEEC0D13}" presName="node" presStyleLbl="node1" presStyleIdx="1" presStyleCnt="4">
        <dgm:presLayoutVars>
          <dgm:bulletEnabled val="1"/>
        </dgm:presLayoutVars>
      </dgm:prSet>
      <dgm:spPr/>
      <dgm:t>
        <a:bodyPr/>
        <a:lstStyle/>
        <a:p>
          <a:endParaRPr lang="en-US"/>
        </a:p>
      </dgm:t>
    </dgm:pt>
    <dgm:pt modelId="{7727552E-B776-46A7-B95E-E7E57EAD03D2}" type="pres">
      <dgm:prSet presAssocID="{256EC7E9-27E5-485E-A913-37CE8D47E815}" presName="sibTrans" presStyleCnt="0"/>
      <dgm:spPr/>
    </dgm:pt>
    <dgm:pt modelId="{A5BC7650-8B0B-4FF5-B67B-D0C335AEAE8B}" type="pres">
      <dgm:prSet presAssocID="{58FA91D8-4282-4D15-8A1F-608AD0B3D28B}" presName="node" presStyleLbl="node1" presStyleIdx="2" presStyleCnt="4">
        <dgm:presLayoutVars>
          <dgm:bulletEnabled val="1"/>
        </dgm:presLayoutVars>
      </dgm:prSet>
      <dgm:spPr/>
      <dgm:t>
        <a:bodyPr/>
        <a:lstStyle/>
        <a:p>
          <a:endParaRPr lang="en-US"/>
        </a:p>
      </dgm:t>
    </dgm:pt>
    <dgm:pt modelId="{4A9536BF-4830-406C-985E-159AB31B6DF0}" type="pres">
      <dgm:prSet presAssocID="{48ED4AA7-B6D0-456B-80FF-4E3AE99CBA03}" presName="sibTrans" presStyleCnt="0"/>
      <dgm:spPr/>
    </dgm:pt>
    <dgm:pt modelId="{558B7CDD-BA75-4AF0-9783-0EABB4D31153}" type="pres">
      <dgm:prSet presAssocID="{C4A346D6-71A8-42EA-859F-F62828E10E4D}" presName="node" presStyleLbl="node1" presStyleIdx="3" presStyleCnt="4">
        <dgm:presLayoutVars>
          <dgm:bulletEnabled val="1"/>
        </dgm:presLayoutVars>
      </dgm:prSet>
      <dgm:spPr/>
      <dgm:t>
        <a:bodyPr/>
        <a:lstStyle/>
        <a:p>
          <a:endParaRPr lang="en-US"/>
        </a:p>
      </dgm:t>
    </dgm:pt>
  </dgm:ptLst>
  <dgm:cxnLst>
    <dgm:cxn modelId="{17E51C16-B278-46F9-9D82-52AD65A782D0}" srcId="{ED453B43-9728-4DF1-A15F-52878E5BE21E}" destId="{58FA91D8-4282-4D15-8A1F-608AD0B3D28B}" srcOrd="2" destOrd="0" parTransId="{B228CD7A-6A95-46B9-956A-0CDA57BCE496}" sibTransId="{48ED4AA7-B6D0-456B-80FF-4E3AE99CBA03}"/>
    <dgm:cxn modelId="{10EED842-2AE8-4511-897E-34D47E45E17A}" srcId="{ED453B43-9728-4DF1-A15F-52878E5BE21E}" destId="{F5A7D2A8-3A1D-4CCC-B869-F7A9D8EF3F79}" srcOrd="0" destOrd="0" parTransId="{8FA1E6A7-9A51-435F-B741-1CA04A2F36FA}" sibTransId="{7C40D05C-9118-4A48-9AAD-78AA410DE6B5}"/>
    <dgm:cxn modelId="{2EB4CAD2-9B90-4F2E-8B42-656E6FF4E1D4}" type="presOf" srcId="{ED453B43-9728-4DF1-A15F-52878E5BE21E}" destId="{75E1E5D9-0013-4AA7-AC0F-90762A6E0637}" srcOrd="0" destOrd="0" presId="urn:microsoft.com/office/officeart/2005/8/layout/default"/>
    <dgm:cxn modelId="{ED23DB0F-E5A1-45A8-95E7-BD7722AABC66}" type="presOf" srcId="{B1981756-76B7-43AD-BA71-C5EDAEEC0D13}" destId="{93F6EA5D-C879-4221-ACF6-5306C168AD84}" srcOrd="0" destOrd="0" presId="urn:microsoft.com/office/officeart/2005/8/layout/default"/>
    <dgm:cxn modelId="{2D2F42B4-6106-4FE9-8821-3E534866E961}" srcId="{ED453B43-9728-4DF1-A15F-52878E5BE21E}" destId="{C4A346D6-71A8-42EA-859F-F62828E10E4D}" srcOrd="3" destOrd="0" parTransId="{5B2FA65B-262D-49D5-9335-C58D182C9374}" sibTransId="{A65E8B88-5554-4EDC-9CB8-7BE4A3E59B7F}"/>
    <dgm:cxn modelId="{02DEECBA-C5A9-4F32-8F79-51D231CD4559}" type="presOf" srcId="{F5A7D2A8-3A1D-4CCC-B869-F7A9D8EF3F79}" destId="{40078865-0754-4E1A-B672-6FFC8AC4C003}" srcOrd="0" destOrd="0" presId="urn:microsoft.com/office/officeart/2005/8/layout/default"/>
    <dgm:cxn modelId="{C296FA6E-E10E-4E9F-B64B-6C5D9699CAD4}" type="presOf" srcId="{58FA91D8-4282-4D15-8A1F-608AD0B3D28B}" destId="{A5BC7650-8B0B-4FF5-B67B-D0C335AEAE8B}" srcOrd="0" destOrd="0" presId="urn:microsoft.com/office/officeart/2005/8/layout/default"/>
    <dgm:cxn modelId="{4625A4E9-3C15-475D-A2D1-4DE4E28671D2}" type="presOf" srcId="{C4A346D6-71A8-42EA-859F-F62828E10E4D}" destId="{558B7CDD-BA75-4AF0-9783-0EABB4D31153}" srcOrd="0" destOrd="0" presId="urn:microsoft.com/office/officeart/2005/8/layout/default"/>
    <dgm:cxn modelId="{FFE6CD3F-14AE-4896-9F28-37571F3EB75A}" srcId="{ED453B43-9728-4DF1-A15F-52878E5BE21E}" destId="{B1981756-76B7-43AD-BA71-C5EDAEEC0D13}" srcOrd="1" destOrd="0" parTransId="{DB53EB46-8207-42FA-A00E-7CB14CFC0BC3}" sibTransId="{256EC7E9-27E5-485E-A913-37CE8D47E815}"/>
    <dgm:cxn modelId="{723F5F0F-392D-48B4-B645-E7356B7E19F5}" type="presParOf" srcId="{75E1E5D9-0013-4AA7-AC0F-90762A6E0637}" destId="{40078865-0754-4E1A-B672-6FFC8AC4C003}" srcOrd="0" destOrd="0" presId="urn:microsoft.com/office/officeart/2005/8/layout/default"/>
    <dgm:cxn modelId="{328566B3-9A14-4954-8412-548CC57C9318}" type="presParOf" srcId="{75E1E5D9-0013-4AA7-AC0F-90762A6E0637}" destId="{4C9FDA60-F92E-41A1-8453-857BCA8E1253}" srcOrd="1" destOrd="0" presId="urn:microsoft.com/office/officeart/2005/8/layout/default"/>
    <dgm:cxn modelId="{65724E25-BF64-49F6-AC3C-19AD26DAA8FE}" type="presParOf" srcId="{75E1E5D9-0013-4AA7-AC0F-90762A6E0637}" destId="{93F6EA5D-C879-4221-ACF6-5306C168AD84}" srcOrd="2" destOrd="0" presId="urn:microsoft.com/office/officeart/2005/8/layout/default"/>
    <dgm:cxn modelId="{E0C71AE6-0FFA-4411-A27D-86116581F4DD}" type="presParOf" srcId="{75E1E5D9-0013-4AA7-AC0F-90762A6E0637}" destId="{7727552E-B776-46A7-B95E-E7E57EAD03D2}" srcOrd="3" destOrd="0" presId="urn:microsoft.com/office/officeart/2005/8/layout/default"/>
    <dgm:cxn modelId="{41913E8F-9AB9-4535-85A5-418191179BBC}" type="presParOf" srcId="{75E1E5D9-0013-4AA7-AC0F-90762A6E0637}" destId="{A5BC7650-8B0B-4FF5-B67B-D0C335AEAE8B}" srcOrd="4" destOrd="0" presId="urn:microsoft.com/office/officeart/2005/8/layout/default"/>
    <dgm:cxn modelId="{7A17019A-F41E-480B-A382-56274FD36ABD}" type="presParOf" srcId="{75E1E5D9-0013-4AA7-AC0F-90762A6E0637}" destId="{4A9536BF-4830-406C-985E-159AB31B6DF0}" srcOrd="5" destOrd="0" presId="urn:microsoft.com/office/officeart/2005/8/layout/default"/>
    <dgm:cxn modelId="{5EB5A7ED-BD57-47AD-91BF-6D76C06C42E9}" type="presParOf" srcId="{75E1E5D9-0013-4AA7-AC0F-90762A6E0637}" destId="{558B7CDD-BA75-4AF0-9783-0EABB4D31153}"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AF0F8F-3080-4193-8859-CEC1DF203F15}">
      <dsp:nvSpPr>
        <dsp:cNvPr id="0" name=""/>
        <dsp:cNvSpPr/>
      </dsp:nvSpPr>
      <dsp:spPr>
        <a:xfrm rot="21300000">
          <a:off x="25249" y="1699198"/>
          <a:ext cx="8177514" cy="936448"/>
        </a:xfrm>
        <a:prstGeom prst="mathMinus">
          <a:avLst/>
        </a:prstGeom>
        <a:solidFill>
          <a:schemeClr val="accent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5BEFD25A-4A30-4934-9494-6911DB2A2244}">
      <dsp:nvSpPr>
        <dsp:cNvPr id="0" name=""/>
        <dsp:cNvSpPr/>
      </dsp:nvSpPr>
      <dsp:spPr>
        <a:xfrm>
          <a:off x="987361" y="347394"/>
          <a:ext cx="2468403" cy="1733938"/>
        </a:xfrm>
        <a:prstGeom prst="downArrow">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0DDFA4E-D8F2-4790-A910-7F2856D931A9}">
      <dsp:nvSpPr>
        <dsp:cNvPr id="0" name=""/>
        <dsp:cNvSpPr/>
      </dsp:nvSpPr>
      <dsp:spPr>
        <a:xfrm>
          <a:off x="3380357" y="415505"/>
          <a:ext cx="3620115" cy="182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chemeClr val="accent2"/>
              </a:solidFill>
            </a:rPr>
            <a:t>Proactive Planning</a:t>
          </a:r>
        </a:p>
        <a:p>
          <a:pPr marL="228600" lvl="1" indent="-228600" algn="l" defTabSz="889000">
            <a:lnSpc>
              <a:spcPct val="90000"/>
            </a:lnSpc>
            <a:spcBef>
              <a:spcPct val="0"/>
            </a:spcBef>
            <a:spcAft>
              <a:spcPct val="15000"/>
            </a:spcAft>
            <a:buChar char="••"/>
          </a:pPr>
          <a:r>
            <a:rPr lang="en-US" sz="2000" kern="1200" dirty="0" smtClean="0">
              <a:solidFill>
                <a:schemeClr val="accent2"/>
              </a:solidFill>
            </a:rPr>
            <a:t>Estimated cost $1</a:t>
          </a:r>
        </a:p>
      </dsp:txBody>
      <dsp:txXfrm>
        <a:off x="3380357" y="415505"/>
        <a:ext cx="3620115" cy="1820634"/>
      </dsp:txXfrm>
    </dsp:sp>
    <dsp:sp modelId="{D2DDBD9D-85A2-4867-A20B-BD232EC52B6B}">
      <dsp:nvSpPr>
        <dsp:cNvPr id="0" name=""/>
        <dsp:cNvSpPr/>
      </dsp:nvSpPr>
      <dsp:spPr>
        <a:xfrm>
          <a:off x="1825787" y="2538554"/>
          <a:ext cx="2468403" cy="1733938"/>
        </a:xfrm>
        <a:prstGeom prst="upArrow">
          <a:avLst/>
        </a:prstGeom>
        <a:solidFill>
          <a:schemeClr val="accent4"/>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54A720F-6A72-444A-BD19-DE173F992240}">
      <dsp:nvSpPr>
        <dsp:cNvPr id="0" name=""/>
        <dsp:cNvSpPr/>
      </dsp:nvSpPr>
      <dsp:spPr>
        <a:xfrm>
          <a:off x="4258569" y="2478562"/>
          <a:ext cx="3629409" cy="18206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12" tIns="184912" rIns="184912" bIns="184912" numCol="1" spcCol="1270" anchor="ctr" anchorCtr="0">
          <a:noAutofit/>
        </a:bodyPr>
        <a:lstStyle/>
        <a:p>
          <a:pPr lvl="0" algn="l" defTabSz="1155700">
            <a:lnSpc>
              <a:spcPct val="90000"/>
            </a:lnSpc>
            <a:spcBef>
              <a:spcPct val="0"/>
            </a:spcBef>
            <a:spcAft>
              <a:spcPct val="35000"/>
            </a:spcAft>
          </a:pPr>
          <a:r>
            <a:rPr lang="en-US" sz="2600" b="1" kern="1200" dirty="0" smtClean="0">
              <a:solidFill>
                <a:schemeClr val="accent4"/>
              </a:solidFill>
            </a:rPr>
            <a:t>Reactive Emergency Response</a:t>
          </a:r>
          <a:endParaRPr lang="en-US" sz="2600" b="1" kern="1200" dirty="0">
            <a:solidFill>
              <a:schemeClr val="accent4"/>
            </a:solidFill>
          </a:endParaRPr>
        </a:p>
        <a:p>
          <a:pPr marL="228600" lvl="1" indent="-228600" algn="l" defTabSz="889000">
            <a:lnSpc>
              <a:spcPct val="90000"/>
            </a:lnSpc>
            <a:spcBef>
              <a:spcPct val="0"/>
            </a:spcBef>
            <a:spcAft>
              <a:spcPct val="15000"/>
            </a:spcAft>
            <a:buChar char="••"/>
          </a:pPr>
          <a:r>
            <a:rPr lang="en-US" sz="2000" kern="1200" dirty="0" smtClean="0">
              <a:solidFill>
                <a:schemeClr val="accent4"/>
              </a:solidFill>
            </a:rPr>
            <a:t>Estimated cost $5-7 </a:t>
          </a:r>
          <a:endParaRPr lang="en-US" sz="2000" kern="1200" dirty="0">
            <a:solidFill>
              <a:schemeClr val="accent4"/>
            </a:solidFill>
          </a:endParaRPr>
        </a:p>
      </dsp:txBody>
      <dsp:txXfrm>
        <a:off x="4258569" y="2478562"/>
        <a:ext cx="3629409" cy="18206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769896-6238-4BDF-BCDD-2877E502BDB5}">
      <dsp:nvSpPr>
        <dsp:cNvPr id="0" name=""/>
        <dsp:cNvSpPr/>
      </dsp:nvSpPr>
      <dsp:spPr>
        <a:xfrm rot="5400000">
          <a:off x="1228478" y="1096751"/>
          <a:ext cx="795446" cy="905588"/>
        </a:xfrm>
        <a:prstGeom prst="bentUpArrow">
          <a:avLst>
            <a:gd name="adj1" fmla="val 32840"/>
            <a:gd name="adj2" fmla="val 25000"/>
            <a:gd name="adj3" fmla="val 35780"/>
          </a:avLst>
        </a:prstGeom>
        <a:solidFill>
          <a:schemeClr val="accent2">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966986F-1566-432B-A778-DBCA1114B5D0}">
      <dsp:nvSpPr>
        <dsp:cNvPr id="0" name=""/>
        <dsp:cNvSpPr/>
      </dsp:nvSpPr>
      <dsp:spPr>
        <a:xfrm>
          <a:off x="1476" y="214982"/>
          <a:ext cx="3371576" cy="937301"/>
        </a:xfrm>
        <a:prstGeom prst="roundRect">
          <a:avLst>
            <a:gd name="adj" fmla="val 16670"/>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IDENTIFY the risk</a:t>
          </a:r>
          <a:endParaRPr lang="en-US" sz="1800" b="1" kern="1200" dirty="0"/>
        </a:p>
      </dsp:txBody>
      <dsp:txXfrm>
        <a:off x="47239" y="260745"/>
        <a:ext cx="3280050" cy="845775"/>
      </dsp:txXfrm>
    </dsp:sp>
    <dsp:sp modelId="{03DB4728-2777-49AE-AB29-E80C1A5F6B34}">
      <dsp:nvSpPr>
        <dsp:cNvPr id="0" name=""/>
        <dsp:cNvSpPr/>
      </dsp:nvSpPr>
      <dsp:spPr>
        <a:xfrm>
          <a:off x="2356797" y="304375"/>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9DEBC91F-81AB-434A-9ED6-27B07D029B73}">
      <dsp:nvSpPr>
        <dsp:cNvPr id="0" name=""/>
        <dsp:cNvSpPr/>
      </dsp:nvSpPr>
      <dsp:spPr>
        <a:xfrm rot="5400000">
          <a:off x="2846834" y="2149650"/>
          <a:ext cx="795446" cy="905588"/>
        </a:xfrm>
        <a:prstGeom prst="bentUpArrow">
          <a:avLst>
            <a:gd name="adj1" fmla="val 32840"/>
            <a:gd name="adj2" fmla="val 25000"/>
            <a:gd name="adj3" fmla="val 35780"/>
          </a:avLst>
        </a:prstGeom>
        <a:solidFill>
          <a:schemeClr val="accent3">
            <a:lumMod val="60000"/>
            <a:lumOff val="4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43209DC-2415-4109-ADC7-41EB61092932}">
      <dsp:nvSpPr>
        <dsp:cNvPr id="0" name=""/>
        <dsp:cNvSpPr/>
      </dsp:nvSpPr>
      <dsp:spPr>
        <a:xfrm>
          <a:off x="1619833" y="1267881"/>
          <a:ext cx="3371576" cy="937301"/>
        </a:xfrm>
        <a:prstGeom prst="roundRect">
          <a:avLst>
            <a:gd name="adj" fmla="val 1667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ASSESS the risk</a:t>
          </a:r>
          <a:endParaRPr lang="en-US" sz="1800" b="1" kern="1200" dirty="0"/>
        </a:p>
      </dsp:txBody>
      <dsp:txXfrm>
        <a:off x="1665596" y="1313644"/>
        <a:ext cx="3280050" cy="845775"/>
      </dsp:txXfrm>
    </dsp:sp>
    <dsp:sp modelId="{DC7FECB8-49AE-4E76-BABE-9C20045FF9C1}">
      <dsp:nvSpPr>
        <dsp:cNvPr id="0" name=""/>
        <dsp:cNvSpPr/>
      </dsp:nvSpPr>
      <dsp:spPr>
        <a:xfrm>
          <a:off x="3975153" y="1357274"/>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815B599B-8B64-496B-8CE5-EDADC38A54C2}">
      <dsp:nvSpPr>
        <dsp:cNvPr id="0" name=""/>
        <dsp:cNvSpPr/>
      </dsp:nvSpPr>
      <dsp:spPr>
        <a:xfrm rot="5400000">
          <a:off x="4465191" y="3202548"/>
          <a:ext cx="795446" cy="905588"/>
        </a:xfrm>
        <a:prstGeom prst="bentUpArrow">
          <a:avLst>
            <a:gd name="adj1" fmla="val 32840"/>
            <a:gd name="adj2" fmla="val 25000"/>
            <a:gd name="adj3" fmla="val 35780"/>
          </a:avLst>
        </a:prstGeom>
        <a:solidFill>
          <a:schemeClr val="accent4">
            <a:lumMod val="40000"/>
            <a:lumOff val="6000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1EC6B4BD-6285-4B30-A61B-0D9E8B7D1DC0}">
      <dsp:nvSpPr>
        <dsp:cNvPr id="0" name=""/>
        <dsp:cNvSpPr/>
      </dsp:nvSpPr>
      <dsp:spPr>
        <a:xfrm>
          <a:off x="3238190" y="2320780"/>
          <a:ext cx="3371576" cy="937301"/>
        </a:xfrm>
        <a:prstGeom prst="roundRect">
          <a:avLst>
            <a:gd name="adj" fmla="val 16670"/>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COMMUNICATE the risk</a:t>
          </a:r>
          <a:endParaRPr lang="en-US" sz="1800" b="1" kern="1200" dirty="0"/>
        </a:p>
      </dsp:txBody>
      <dsp:txXfrm>
        <a:off x="3283953" y="2366543"/>
        <a:ext cx="3280050" cy="845775"/>
      </dsp:txXfrm>
    </dsp:sp>
    <dsp:sp modelId="{A15A3F6F-BA22-4C6A-881D-7ADE2267F9F7}">
      <dsp:nvSpPr>
        <dsp:cNvPr id="0" name=""/>
        <dsp:cNvSpPr/>
      </dsp:nvSpPr>
      <dsp:spPr>
        <a:xfrm>
          <a:off x="5593510" y="2410173"/>
          <a:ext cx="973907" cy="757568"/>
        </a:xfrm>
        <a:prstGeom prst="rect">
          <a:avLst/>
        </a:prstGeom>
        <a:noFill/>
        <a:ln>
          <a:noFill/>
        </a:ln>
        <a:effectLst/>
      </dsp:spPr>
      <dsp:style>
        <a:lnRef idx="0">
          <a:scrgbClr r="0" g="0" b="0"/>
        </a:lnRef>
        <a:fillRef idx="0">
          <a:scrgbClr r="0" g="0" b="0"/>
        </a:fillRef>
        <a:effectRef idx="0">
          <a:scrgbClr r="0" g="0" b="0"/>
        </a:effectRef>
        <a:fontRef idx="minor"/>
      </dsp:style>
    </dsp:sp>
    <dsp:sp modelId="{83143BE0-B647-4306-93A7-ACE636E0C4C3}">
      <dsp:nvSpPr>
        <dsp:cNvPr id="0" name=""/>
        <dsp:cNvSpPr/>
      </dsp:nvSpPr>
      <dsp:spPr>
        <a:xfrm>
          <a:off x="4856546" y="3373679"/>
          <a:ext cx="3371576" cy="937301"/>
        </a:xfrm>
        <a:prstGeom prst="roundRect">
          <a:avLst>
            <a:gd name="adj" fmla="val 1667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t>MITIGATE the risk</a:t>
          </a:r>
          <a:endParaRPr lang="en-US" sz="1800" b="1" kern="1200" dirty="0"/>
        </a:p>
      </dsp:txBody>
      <dsp:txXfrm>
        <a:off x="4902309" y="3419442"/>
        <a:ext cx="3280050" cy="845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78865-0754-4E1A-B672-6FFC8AC4C003}">
      <dsp:nvSpPr>
        <dsp:cNvPr id="0" name=""/>
        <dsp:cNvSpPr/>
      </dsp:nvSpPr>
      <dsp:spPr>
        <a:xfrm>
          <a:off x="755703" y="21"/>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All structures operate correctly and will not fail</a:t>
          </a:r>
          <a:endParaRPr lang="en-US" sz="3500" kern="1200" dirty="0"/>
        </a:p>
      </dsp:txBody>
      <dsp:txXfrm>
        <a:off x="755703" y="21"/>
        <a:ext cx="3553932" cy="2132359"/>
      </dsp:txXfrm>
    </dsp:sp>
    <dsp:sp modelId="{93F6EA5D-C879-4221-ACF6-5306C168AD84}">
      <dsp:nvSpPr>
        <dsp:cNvPr id="0" name=""/>
        <dsp:cNvSpPr/>
      </dsp:nvSpPr>
      <dsp:spPr>
        <a:xfrm>
          <a:off x="4665029" y="21"/>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Structures will not be obstructed with debris</a:t>
          </a:r>
          <a:endParaRPr lang="en-US" sz="3500" kern="1200" dirty="0"/>
        </a:p>
      </dsp:txBody>
      <dsp:txXfrm>
        <a:off x="4665029" y="21"/>
        <a:ext cx="3553932" cy="2132359"/>
      </dsp:txXfrm>
    </dsp:sp>
    <dsp:sp modelId="{A5BC7650-8B0B-4FF5-B67B-D0C335AEAE8B}">
      <dsp:nvSpPr>
        <dsp:cNvPr id="0" name=""/>
        <dsp:cNvSpPr/>
      </dsp:nvSpPr>
      <dsp:spPr>
        <a:xfrm>
          <a:off x="755703" y="2487774"/>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Only existing conditions are considered</a:t>
          </a:r>
          <a:endParaRPr lang="en-US" sz="3500" kern="1200" dirty="0"/>
        </a:p>
      </dsp:txBody>
      <dsp:txXfrm>
        <a:off x="755703" y="2487774"/>
        <a:ext cx="3553932" cy="2132359"/>
      </dsp:txXfrm>
    </dsp:sp>
    <dsp:sp modelId="{558B7CDD-BA75-4AF0-9783-0EABB4D31153}">
      <dsp:nvSpPr>
        <dsp:cNvPr id="0" name=""/>
        <dsp:cNvSpPr/>
      </dsp:nvSpPr>
      <dsp:spPr>
        <a:xfrm>
          <a:off x="4665029" y="2487774"/>
          <a:ext cx="3553932" cy="213235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US" sz="3500" kern="1200" dirty="0" smtClean="0"/>
            <a:t>Degree of uncertainty of the science</a:t>
          </a:r>
          <a:endParaRPr lang="en-US" sz="3500" kern="1200" dirty="0"/>
        </a:p>
      </dsp:txBody>
      <dsp:txXfrm>
        <a:off x="4665029" y="2487774"/>
        <a:ext cx="3553932" cy="2132359"/>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14849B-7E3F-4674-8BBD-525DD2622EBC}" type="datetimeFigureOut">
              <a:rPr lang="en-US" smtClean="0"/>
              <a:t>2/27/2014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42C31-1982-4460-8A07-CD630678B9FE}" type="slidenum">
              <a:rPr lang="en-US" smtClean="0"/>
              <a:t>‹#›</a:t>
            </a:fld>
            <a:endParaRPr lang="en-US"/>
          </a:p>
        </p:txBody>
      </p:sp>
    </p:spTree>
    <p:extLst>
      <p:ext uri="{BB962C8B-B14F-4D97-AF65-F5344CB8AC3E}">
        <p14:creationId xmlns:p14="http://schemas.microsoft.com/office/powerpoint/2010/main" val="13397151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sz="1200" b="1" kern="1200" baseline="0" dirty="0" smtClean="0">
                <a:solidFill>
                  <a:schemeClr val="tx1"/>
                </a:solidFill>
                <a:latin typeface="Arial" pitchFamily="34" charset="0"/>
                <a:ea typeface="ＭＳ Ｐゴシック" charset="0"/>
                <a:cs typeface="Arial" pitchFamily="34" charset="0"/>
              </a:rPr>
              <a:t>Immediate Premium Increases</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The evolution of the conversation on affordability began with the introduction of Premium increases: We started hearing concerns about the property owners' ability to afford premium increases called for in BW-12</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b="1" kern="1200" baseline="0" dirty="0" smtClean="0">
                <a:solidFill>
                  <a:schemeClr val="tx1"/>
                </a:solidFill>
                <a:latin typeface="Arial" pitchFamily="34" charset="0"/>
                <a:ea typeface="ＭＳ Ｐゴシック" charset="0"/>
                <a:cs typeface="Arial" pitchFamily="34" charset="0"/>
              </a:rPr>
              <a:t> Property sales </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The conversation expanded with Individual and Business concerns that premium increases would result in lower resale values or inability to sell properties, resulting in a shrinking Real Estate market.</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b="1" kern="1200" baseline="0" dirty="0" smtClean="0">
                <a:solidFill>
                  <a:schemeClr val="tx1"/>
                </a:solidFill>
                <a:latin typeface="Arial" pitchFamily="34" charset="0"/>
                <a:ea typeface="ＭＳ Ｐゴシック" charset="0"/>
                <a:cs typeface="Arial" pitchFamily="34" charset="0"/>
              </a:rPr>
              <a:t>Community Impact</a:t>
            </a:r>
            <a:br>
              <a:rPr lang="en-US" sz="1200" b="1" kern="1200" baseline="0" dirty="0" smtClean="0">
                <a:solidFill>
                  <a:schemeClr val="tx1"/>
                </a:solidFill>
                <a:latin typeface="Arial" pitchFamily="34" charset="0"/>
                <a:ea typeface="ＭＳ Ｐゴシック" charset="0"/>
                <a:cs typeface="Arial" pitchFamily="34" charset="0"/>
              </a:rPr>
            </a:br>
            <a:r>
              <a:rPr lang="en-US" sz="1200" kern="1200" baseline="0" dirty="0" smtClean="0">
                <a:solidFill>
                  <a:schemeClr val="tx1"/>
                </a:solidFill>
                <a:latin typeface="Arial" pitchFamily="34" charset="0"/>
                <a:ea typeface="ＭＳ Ｐゴシック" charset="0"/>
                <a:cs typeface="Arial" pitchFamily="34" charset="0"/>
              </a:rPr>
              <a:t>Communities began to voice their concerns about community viability: concerns about property sales led to concerns about neighborhoods and communities being abandoned.</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Local tax base: Also led to concerns about reduced tax base for communities</a:t>
            </a:r>
            <a:br>
              <a:rPr lang="en-US" sz="1200" kern="1200" baseline="0" dirty="0" smtClean="0">
                <a:solidFill>
                  <a:schemeClr val="tx1"/>
                </a:solidFill>
                <a:latin typeface="Arial" pitchFamily="34" charset="0"/>
                <a:ea typeface="ＭＳ Ｐゴシック" charset="0"/>
                <a:cs typeface="Arial" pitchFamily="34" charset="0"/>
              </a:rPr>
            </a:br>
            <a:r>
              <a:rPr lang="en-US" sz="1200" kern="1200" baseline="0" dirty="0" smtClean="0">
                <a:solidFill>
                  <a:schemeClr val="tx1"/>
                </a:solidFill>
                <a:latin typeface="Arial" pitchFamily="34" charset="0"/>
                <a:ea typeface="ＭＳ Ｐゴシック" charset="0"/>
                <a:cs typeface="Arial" pitchFamily="34" charset="0"/>
              </a:rPr>
              <a:t/>
            </a:r>
            <a:br>
              <a:rPr lang="en-US" sz="1200" kern="1200" baseline="0" dirty="0" smtClean="0">
                <a:solidFill>
                  <a:schemeClr val="tx1"/>
                </a:solidFill>
                <a:latin typeface="Arial" pitchFamily="34" charset="0"/>
                <a:ea typeface="ＭＳ Ｐゴシック" charset="0"/>
                <a:cs typeface="Arial" pitchFamily="34" charset="0"/>
              </a:rPr>
            </a:br>
            <a:r>
              <a:rPr lang="en-US" sz="1200" b="1" kern="1200" baseline="0" dirty="0" smtClean="0">
                <a:solidFill>
                  <a:schemeClr val="tx1"/>
                </a:solidFill>
                <a:latin typeface="Arial" pitchFamily="34" charset="0"/>
                <a:ea typeface="ＭＳ Ｐゴシック" charset="0"/>
                <a:cs typeface="Arial" pitchFamily="34" charset="0"/>
              </a:rPr>
              <a:t>Federal Impact</a:t>
            </a: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Ultimately it became a “national” conversation about the impact of affordability on NFIP participation: concerns about the NFIP losing policyholders so that we don't actually have more revenue</a:t>
            </a:r>
            <a:br>
              <a:rPr lang="en-US" sz="1200" kern="1200" baseline="0" dirty="0" smtClean="0">
                <a:solidFill>
                  <a:schemeClr val="tx1"/>
                </a:solidFill>
                <a:latin typeface="Arial" pitchFamily="34" charset="0"/>
                <a:ea typeface="ＭＳ Ｐゴシック" charset="0"/>
                <a:cs typeface="Arial" pitchFamily="34" charset="0"/>
              </a:rPr>
            </a:br>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baseline="0" dirty="0" smtClean="0">
                <a:solidFill>
                  <a:schemeClr val="tx1"/>
                </a:solidFill>
                <a:latin typeface="Arial" pitchFamily="34" charset="0"/>
                <a:ea typeface="ＭＳ Ｐゴシック" charset="0"/>
                <a:cs typeface="Arial" pitchFamily="34" charset="0"/>
              </a:rPr>
              <a:t>FEMA IA and OFA: if NFIP is not insuring, losses may result in greater reliance on other federal programs. This of course was one of the main reasons Congress created the NFIP in the first place.</a:t>
            </a:r>
          </a:p>
          <a:p>
            <a:endParaRPr lang="en-US" sz="1200" kern="1200" baseline="0" dirty="0" smtClean="0">
              <a:solidFill>
                <a:schemeClr val="tx1"/>
              </a:solidFill>
              <a:latin typeface="Arial" pitchFamily="34" charset="0"/>
              <a:ea typeface="ＭＳ Ｐゴシック" charset="0"/>
              <a:cs typeface="Arial" pitchFamily="34" charset="0"/>
            </a:endParaRPr>
          </a:p>
          <a:p>
            <a:r>
              <a:rPr lang="en-US" sz="1200" kern="1200" dirty="0" smtClean="0">
                <a:solidFill>
                  <a:schemeClr val="tx1"/>
                </a:solidFill>
                <a:latin typeface="Arial" pitchFamily="34" charset="0"/>
                <a:ea typeface="ＭＳ Ｐゴシック" charset="0"/>
                <a:cs typeface="Arial" pitchFamily="34" charset="0"/>
              </a:rPr>
              <a:t/>
            </a:r>
            <a:br>
              <a:rPr lang="en-US" sz="1200" kern="1200" dirty="0" smtClean="0">
                <a:solidFill>
                  <a:schemeClr val="tx1"/>
                </a:solidFill>
                <a:latin typeface="Arial" pitchFamily="34" charset="0"/>
                <a:ea typeface="ＭＳ Ｐゴシック" charset="0"/>
                <a:cs typeface="Arial" pitchFamily="34" charset="0"/>
              </a:rPr>
            </a:br>
            <a:r>
              <a:rPr lang="en-US" sz="1200" kern="1200" dirty="0" smtClean="0">
                <a:solidFill>
                  <a:schemeClr val="tx1"/>
                </a:solidFill>
                <a:latin typeface="Arial" pitchFamily="34" charset="0"/>
                <a:ea typeface="ＭＳ Ｐゴシック" charset="0"/>
                <a:cs typeface="Arial" pitchFamily="34" charset="0"/>
              </a:rPr>
              <a:t/>
            </a:r>
            <a:br>
              <a:rPr lang="en-US" sz="1200" kern="1200" dirty="0" smtClean="0">
                <a:solidFill>
                  <a:schemeClr val="tx1"/>
                </a:solidFill>
                <a:latin typeface="Arial" pitchFamily="34" charset="0"/>
                <a:ea typeface="ＭＳ Ｐゴシック" charset="0"/>
                <a:cs typeface="Arial" pitchFamily="34" charset="0"/>
              </a:rPr>
            </a:br>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pPr>
              <a:defRPr/>
            </a:pPr>
            <a:fld id="{36BF634E-27CF-4094-92B3-439AEB0974D5}" type="slidenum">
              <a:rPr lang="en-US">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3584696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9E3B0A65-EBF2-4696-92EF-64781CE22B84}" type="slidenum">
              <a:rPr lang="en-US" b="0" smtClean="0">
                <a:solidFill>
                  <a:srgbClr val="000000"/>
                </a:solidFill>
                <a:latin typeface="Times New Roman" panose="02020603050405020304" pitchFamily="18" charset="0"/>
              </a:rPr>
              <a:pPr/>
              <a:t>46</a:t>
            </a:fld>
            <a:endParaRPr lang="en-US" b="0" smtClean="0">
              <a:solidFill>
                <a:srgbClr val="000000"/>
              </a:solidFill>
              <a:latin typeface="Times New Roman" panose="02020603050405020304" pitchFamily="18"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27780340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EBDD439-3DE4-4C52-8C39-8E3EFE60A916}" type="slidenum">
              <a:rPr lang="en-US" b="0" smtClean="0">
                <a:solidFill>
                  <a:srgbClr val="000000"/>
                </a:solidFill>
                <a:latin typeface="Times New Roman" panose="02020603050405020304" pitchFamily="18" charset="0"/>
              </a:rPr>
              <a:pPr/>
              <a:t>47</a:t>
            </a:fld>
            <a:endParaRPr lang="en-US" b="0" smtClean="0">
              <a:solidFill>
                <a:srgbClr val="000000"/>
              </a:solidFill>
              <a:latin typeface="Times New Roman" panose="02020603050405020304"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246866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99BFFC0-CE99-4C7C-A94D-182863527AF7}" type="slidenum">
              <a:rPr lang="en-US" b="0" smtClean="0">
                <a:solidFill>
                  <a:srgbClr val="000000"/>
                </a:solidFill>
                <a:latin typeface="Times New Roman" panose="02020603050405020304" pitchFamily="18" charset="0"/>
              </a:rPr>
              <a:pPr/>
              <a:t>48</a:t>
            </a:fld>
            <a:endParaRPr lang="en-US" b="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500165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655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762CA86B-04A1-4135-B6D2-58242192B420}" type="slidenum">
              <a:rPr lang="en-US" b="0" smtClean="0">
                <a:solidFill>
                  <a:srgbClr val="000000"/>
                </a:solidFill>
                <a:latin typeface="Times New Roman" panose="02020603050405020304" pitchFamily="18" charset="0"/>
              </a:rPr>
              <a:pPr/>
              <a:t>49</a:t>
            </a:fld>
            <a:endParaRPr lang="en-US" b="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2709507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1F4418B3-BD3B-48AA-83FB-CCC6A6E7C0DF}" type="slidenum">
              <a:rPr lang="en-US" b="0" smtClean="0">
                <a:solidFill>
                  <a:srgbClr val="000000"/>
                </a:solidFill>
                <a:latin typeface="Times New Roman" panose="02020603050405020304" pitchFamily="18" charset="0"/>
              </a:rPr>
              <a:pPr/>
              <a:t>50</a:t>
            </a:fld>
            <a:endParaRPr lang="en-US" b="0" smtClean="0">
              <a:solidFill>
                <a:srgbClr val="000000"/>
              </a:solidFill>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164126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A7AC4C35-8827-4D49-AEA8-69F2D1FDB7E9}" type="slidenum">
              <a:rPr lang="en-US" b="0" smtClean="0">
                <a:solidFill>
                  <a:srgbClr val="000000"/>
                </a:solidFill>
                <a:latin typeface="Times New Roman" panose="02020603050405020304" pitchFamily="18" charset="0"/>
              </a:rPr>
              <a:pPr/>
              <a:t>51</a:t>
            </a:fld>
            <a:endParaRPr lang="en-US" b="0" smtClean="0">
              <a:solidFill>
                <a:srgbClr val="000000"/>
              </a:solidFill>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extLst>
      <p:ext uri="{BB962C8B-B14F-4D97-AF65-F5344CB8AC3E}">
        <p14:creationId xmlns:p14="http://schemas.microsoft.com/office/powerpoint/2010/main" val="428339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The old saying that “an ounce of prevention is worth a pound of cure” has never been truer.  </a:t>
            </a:r>
          </a:p>
          <a:p>
            <a:endParaRPr lang="en-US" sz="1100" dirty="0"/>
          </a:p>
          <a:p>
            <a:r>
              <a:rPr lang="en-US" sz="1100" dirty="0"/>
              <a:t>For every $1 spent on planning and prevention, between $4 and $7 can be saved on the response.</a:t>
            </a:r>
          </a:p>
          <a:p>
            <a:endParaRPr lang="en-US" dirty="0"/>
          </a:p>
        </p:txBody>
      </p:sp>
      <p:sp>
        <p:nvSpPr>
          <p:cNvPr id="4" name="Slide Number Placeholder 3"/>
          <p:cNvSpPr>
            <a:spLocks noGrp="1"/>
          </p:cNvSpPr>
          <p:nvPr>
            <p:ph type="sldNum" sz="quarter" idx="10"/>
          </p:nvPr>
        </p:nvSpPr>
        <p:spPr/>
        <p:txBody>
          <a:bodyPr/>
          <a:lstStyle/>
          <a:p>
            <a:fld id="{D5090FF7-0D23-4E72-A041-F107038DC1D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852634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5090FF7-0D23-4E72-A041-F107038DC1DB}" type="slidenum">
              <a:rPr lang="en-US" smtClean="0"/>
              <a:pPr/>
              <a:t>18</a:t>
            </a:fld>
            <a:endParaRPr lang="en-US" dirty="0"/>
          </a:p>
        </p:txBody>
      </p:sp>
    </p:spTree>
    <p:extLst>
      <p:ext uri="{BB962C8B-B14F-4D97-AF65-F5344CB8AC3E}">
        <p14:creationId xmlns:p14="http://schemas.microsoft.com/office/powerpoint/2010/main" val="455941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eaLnBrk="0" fontAlgn="base" hangingPunct="0">
              <a:spcBef>
                <a:spcPct val="30000"/>
              </a:spcBef>
              <a:spcAft>
                <a:spcPct val="0"/>
              </a:spcAft>
              <a:defRPr/>
            </a:pPr>
            <a:r>
              <a:rPr lang="en-US" sz="1400" dirty="0"/>
              <a:t>Catalyst for this program after the January 2011 flood, AECOM involved with emergency work Feb – April. April RFQ and May 1</a:t>
            </a:r>
            <a:r>
              <a:rPr lang="en-US" sz="1400" baseline="30000" dirty="0"/>
              <a:t>st</a:t>
            </a:r>
            <a:r>
              <a:rPr lang="en-US" sz="1400" dirty="0"/>
              <a:t> selected contract signed May 14th– super sonic.</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Engineering and CM services for Jeddah Stormwater Drainage Program </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The norm is intense less than 6 hour storms</a:t>
            </a:r>
          </a:p>
          <a:p>
            <a:pPr defTabSz="937626" eaLnBrk="0" fontAlgn="base" hangingPunct="0">
              <a:spcBef>
                <a:spcPct val="30000"/>
              </a:spcBef>
              <a:spcAft>
                <a:spcPct val="0"/>
              </a:spcAft>
              <a:defRPr/>
            </a:pPr>
            <a:endParaRPr lang="en-US" sz="1400" dirty="0"/>
          </a:p>
          <a:p>
            <a:pPr defTabSz="937626" eaLnBrk="0" fontAlgn="base" hangingPunct="0">
              <a:spcBef>
                <a:spcPct val="30000"/>
              </a:spcBef>
              <a:spcAft>
                <a:spcPct val="0"/>
              </a:spcAft>
              <a:defRPr/>
            </a:pPr>
            <a:r>
              <a:rPr lang="en-US" sz="1400" dirty="0"/>
              <a:t>Um Al Khair breeched in 2011</a:t>
            </a:r>
          </a:p>
          <a:p>
            <a:pPr defTabSz="937626" eaLnBrk="0" fontAlgn="base" hangingPunct="0">
              <a:spcBef>
                <a:spcPct val="30000"/>
              </a:spcBef>
              <a:spcAft>
                <a:spcPct val="0"/>
              </a:spcAft>
              <a:defRPr/>
            </a:pPr>
            <a:endParaRPr lang="en-US" sz="1400" dirty="0"/>
          </a:p>
          <a:p>
            <a:r>
              <a:rPr lang="en-US" sz="1400" dirty="0"/>
              <a:t>Major casualties from flash flooding lead to action</a:t>
            </a:r>
          </a:p>
          <a:p>
            <a:endParaRPr lang="en-US" sz="1400" dirty="0"/>
          </a:p>
          <a:p>
            <a:r>
              <a:rPr lang="en-US" sz="1400" dirty="0"/>
              <a:t>472 people lost on September 11, 2009</a:t>
            </a:r>
            <a:r>
              <a:rPr lang="en-US" sz="1400" dirty="0">
                <a:solidFill>
                  <a:schemeClr val="accent4"/>
                </a:solidFill>
              </a:rPr>
              <a:t> </a:t>
            </a:r>
          </a:p>
          <a:p>
            <a:r>
              <a:rPr lang="en-US" sz="1400" dirty="0"/>
              <a:t>160 people lost on January 26, 2011</a:t>
            </a:r>
            <a:endParaRPr lang="en-US" sz="1400" dirty="0">
              <a:solidFill>
                <a:schemeClr val="accent4"/>
              </a:solidFill>
            </a:endParaRPr>
          </a:p>
          <a:p>
            <a:endParaRPr lang="en-US" dirty="0" smtClean="0"/>
          </a:p>
        </p:txBody>
      </p:sp>
      <p:sp>
        <p:nvSpPr>
          <p:cNvPr id="4" name="Slide Number Placeholder 3"/>
          <p:cNvSpPr>
            <a:spLocks noGrp="1"/>
          </p:cNvSpPr>
          <p:nvPr>
            <p:ph type="sldNum" sz="quarter" idx="10"/>
          </p:nvPr>
        </p:nvSpPr>
        <p:spPr/>
        <p:txBody>
          <a:bodyPr/>
          <a:lstStyle/>
          <a:p>
            <a:fld id="{1ED85828-1473-4F67-8701-0721BC900F78}"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953773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7626" eaLnBrk="0" fontAlgn="base" hangingPunct="0">
              <a:spcBef>
                <a:spcPct val="30000"/>
              </a:spcBef>
              <a:spcAft>
                <a:spcPct val="0"/>
              </a:spcAft>
              <a:defRPr/>
            </a:pPr>
            <a:r>
              <a:rPr lang="en-US" sz="1400" b="1" dirty="0"/>
              <a:t>Paul, this slide is the proposed stormwater master plan</a:t>
            </a:r>
          </a:p>
          <a:p>
            <a:pPr defTabSz="937626" eaLnBrk="0" fontAlgn="base" hangingPunct="0">
              <a:spcBef>
                <a:spcPct val="30000"/>
              </a:spcBef>
              <a:spcAft>
                <a:spcPct val="0"/>
              </a:spcAft>
              <a:defRPr/>
            </a:pPr>
            <a:endParaRPr lang="en-US" dirty="0" smtClean="0"/>
          </a:p>
          <a:p>
            <a:r>
              <a:rPr lang="en-US" dirty="0" smtClean="0"/>
              <a:t>Protect city from rain from mountains</a:t>
            </a:r>
          </a:p>
          <a:p>
            <a:endParaRPr lang="en-US" dirty="0" smtClean="0"/>
          </a:p>
          <a:p>
            <a:r>
              <a:rPr lang="en-US" dirty="0" smtClean="0"/>
              <a:t>I – immediate protection of center</a:t>
            </a:r>
            <a:r>
              <a:rPr lang="en-US" baseline="0" dirty="0" smtClean="0"/>
              <a:t> of the </a:t>
            </a:r>
            <a:r>
              <a:rPr lang="en-US" dirty="0" smtClean="0"/>
              <a:t>urban area</a:t>
            </a:r>
          </a:p>
          <a:p>
            <a:endParaRPr lang="en-US" dirty="0" smtClean="0"/>
          </a:p>
          <a:p>
            <a:r>
              <a:rPr lang="en-US" baseline="0" dirty="0" smtClean="0"/>
              <a:t>II – H and G watersheds end  protection of the north and south sides of the city</a:t>
            </a:r>
          </a:p>
          <a:p>
            <a:endParaRPr lang="en-US" baseline="0" dirty="0" smtClean="0"/>
          </a:p>
          <a:p>
            <a:r>
              <a:rPr lang="en-US" baseline="0" dirty="0" smtClean="0"/>
              <a:t>III –  implementation of the master plan</a:t>
            </a:r>
          </a:p>
          <a:p>
            <a:endParaRPr lang="en-US" baseline="0" dirty="0" smtClean="0"/>
          </a:p>
        </p:txBody>
      </p:sp>
      <p:sp>
        <p:nvSpPr>
          <p:cNvPr id="4" name="Slide Number Placeholder 3"/>
          <p:cNvSpPr>
            <a:spLocks noGrp="1"/>
          </p:cNvSpPr>
          <p:nvPr>
            <p:ph type="sldNum" sz="quarter" idx="10"/>
          </p:nvPr>
        </p:nvSpPr>
        <p:spPr/>
        <p:txBody>
          <a:bodyPr/>
          <a:lstStyle/>
          <a:p>
            <a:fld id="{1ED85828-1473-4F67-8701-0721BC900F78}"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165843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1328086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Design-built plans</a:t>
            </a:r>
            <a:r>
              <a:rPr lang="en-US" baseline="0" dirty="0" smtClean="0"/>
              <a:t> started 6 weeks after the contract was signed. Construction was substantially completed by November 1.</a:t>
            </a:r>
          </a:p>
          <a:p>
            <a:endParaRPr lang="en-US" baseline="0" dirty="0" smtClean="0"/>
          </a:p>
          <a:p>
            <a:r>
              <a:rPr lang="en-US" baseline="0" dirty="0" smtClean="0"/>
              <a:t>Um Al Khar means Mother of Optimism (verified by Sam Talje) – and believe this is one of the first dams they construction, interesting factoid.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4118911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Outlet </a:t>
            </a:r>
            <a:endParaRPr lang="en-US" dirty="0"/>
          </a:p>
        </p:txBody>
      </p:sp>
      <p:sp>
        <p:nvSpPr>
          <p:cNvPr id="4" name="Slide Number Placeholder 3"/>
          <p:cNvSpPr>
            <a:spLocks noGrp="1"/>
          </p:cNvSpPr>
          <p:nvPr>
            <p:ph type="sldNum" sz="quarter" idx="10"/>
          </p:nvPr>
        </p:nvSpPr>
        <p:spPr/>
        <p:txBody>
          <a:bodyPr/>
          <a:lstStyle/>
          <a:p>
            <a:fld id="{1ED85828-1473-4F67-8701-0721BC900F78}"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3803032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fld id="{67580087-293E-4DFD-8534-EEB1744C4FBC}" type="slidenum">
              <a:rPr lang="en-US" b="0" smtClean="0">
                <a:solidFill>
                  <a:srgbClr val="000000"/>
                </a:solidFill>
                <a:latin typeface="Times New Roman" panose="02020603050405020304" pitchFamily="18" charset="0"/>
              </a:rPr>
              <a:pPr/>
              <a:t>45</a:t>
            </a:fld>
            <a:endParaRPr lang="en-US" b="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5592679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55759B1-220D-41AC-A5C0-1788A7EE01D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3589210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5759B1-220D-41AC-A5C0-1788A7EE01D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4206173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5" name="標題 1"/>
          <p:cNvSpPr>
            <a:spLocks noGrp="1"/>
          </p:cNvSpPr>
          <p:nvPr>
            <p:ph type="title"/>
          </p:nvPr>
        </p:nvSpPr>
        <p:spPr>
          <a:xfrm>
            <a:off x="236512" y="769248"/>
            <a:ext cx="4286280" cy="571520"/>
          </a:xfrm>
          <a:prstGeom prst="rect">
            <a:avLst/>
          </a:prstGeom>
        </p:spPr>
        <p:txBody>
          <a:bodyPr/>
          <a:lstStyle>
            <a:lvl1pPr algn="l">
              <a:defRPr sz="2400">
                <a:solidFill>
                  <a:srgbClr val="63C1DF"/>
                </a:solidFill>
                <a:latin typeface="Arial" pitchFamily="34" charset="0"/>
                <a:cs typeface="Arial" pitchFamily="34" charset="0"/>
              </a:defRPr>
            </a:lvl1pPr>
          </a:lstStyle>
          <a:p>
            <a:r>
              <a:rPr lang="zh-TW" altLang="en-US" smtClean="0"/>
              <a:t>按一下以編輯母片標題樣式</a:t>
            </a:r>
            <a:endParaRPr lang="zh-TW" altLang="en-US"/>
          </a:p>
        </p:txBody>
      </p:sp>
      <p:sp>
        <p:nvSpPr>
          <p:cNvPr id="7" name="內容版面配置區 8"/>
          <p:cNvSpPr>
            <a:spLocks noGrp="1"/>
          </p:cNvSpPr>
          <p:nvPr>
            <p:ph sz="quarter" idx="14"/>
          </p:nvPr>
        </p:nvSpPr>
        <p:spPr>
          <a:xfrm>
            <a:off x="236512" y="1491624"/>
            <a:ext cx="7143800" cy="857256"/>
          </a:xfrm>
          <a:prstGeom prst="rect">
            <a:avLst/>
          </a:prstGeom>
        </p:spPr>
        <p:txBody>
          <a:bodyPr/>
          <a:lstStyle>
            <a:lvl1pPr marL="0" indent="0">
              <a:buNone/>
              <a:defRPr sz="1800">
                <a:latin typeface="Arial" pitchFamily="34" charset="0"/>
                <a:cs typeface="Arial" pitchFamily="34" charset="0"/>
              </a:defRPr>
            </a:lvl1pPr>
            <a:lvl2pPr>
              <a:buNone/>
              <a:defRPr sz="1800"/>
            </a:lvl2pPr>
            <a:lvl3pPr>
              <a:defRPr sz="1800"/>
            </a:lvl3pPr>
            <a:lvl4pPr>
              <a:defRPr sz="1800"/>
            </a:lvl4pPr>
            <a:lvl5pPr>
              <a:defRPr sz="1800"/>
            </a:lvl5pPr>
          </a:lstStyle>
          <a:p>
            <a:pPr lvl="0"/>
            <a:r>
              <a:rPr lang="zh-TW" altLang="en-US" dirty="0" smtClean="0"/>
              <a:t>按一下以編輯母片文字樣式</a:t>
            </a:r>
            <a:endParaRPr lang="zh-TW" altLang="en-US" dirty="0"/>
          </a:p>
        </p:txBody>
      </p:sp>
    </p:spTree>
    <p:extLst>
      <p:ext uri="{BB962C8B-B14F-4D97-AF65-F5344CB8AC3E}">
        <p14:creationId xmlns:p14="http://schemas.microsoft.com/office/powerpoint/2010/main" val="274365091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標題投影片">
    <p:spTree>
      <p:nvGrpSpPr>
        <p:cNvPr id="1" name=""/>
        <p:cNvGrpSpPr/>
        <p:nvPr/>
      </p:nvGrpSpPr>
      <p:grpSpPr>
        <a:xfrm>
          <a:off x="0" y="0"/>
          <a:ext cx="0" cy="0"/>
          <a:chOff x="0" y="0"/>
          <a:chExt cx="0" cy="0"/>
        </a:xfrm>
      </p:grpSpPr>
      <p:pic>
        <p:nvPicPr>
          <p:cNvPr id="8" name="Picture 2" descr="E:\DATA\Desktop\Address, Logo, Template, Office, Title\AECOM_Logo_Suite\Logo for PowerPoint Use (png)\AECOM_color_cmyk.png"/>
          <p:cNvPicPr>
            <a:picLocks noChangeAspect="1" noChangeArrowheads="1"/>
          </p:cNvPicPr>
          <p:nvPr userDrawn="1"/>
        </p:nvPicPr>
        <p:blipFill>
          <a:blip r:embed="rId2" cstate="print"/>
          <a:srcRect/>
          <a:stretch>
            <a:fillRect/>
          </a:stretch>
        </p:blipFill>
        <p:spPr bwMode="auto">
          <a:xfrm>
            <a:off x="7596336" y="6318215"/>
            <a:ext cx="1386624" cy="495161"/>
          </a:xfrm>
          <a:prstGeom prst="rect">
            <a:avLst/>
          </a:prstGeom>
          <a:noFill/>
        </p:spPr>
      </p:pic>
    </p:spTree>
    <p:extLst>
      <p:ext uri="{BB962C8B-B14F-4D97-AF65-F5344CB8AC3E}">
        <p14:creationId xmlns:p14="http://schemas.microsoft.com/office/powerpoint/2010/main" val="2054979922"/>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2"/>
          <p:cNvSpPr>
            <a:spLocks noGrp="1" noChangeArrowheads="1"/>
          </p:cNvSpPr>
          <p:nvPr userDrawn="1">
            <p:ph type="ctrTitle"/>
          </p:nvPr>
        </p:nvSpPr>
        <p:spPr>
          <a:xfrm>
            <a:off x="461963" y="1428750"/>
            <a:ext cx="7123112" cy="1470025"/>
          </a:xfrm>
          <a:prstGeom prst="rect">
            <a:avLst/>
          </a:prstGeom>
        </p:spPr>
        <p:txBody>
          <a:bodyPr/>
          <a:lstStyle>
            <a:lvl1pPr>
              <a:defRPr sz="3600" b="0">
                <a:latin typeface="+mj-lt"/>
              </a:defRPr>
            </a:lvl1pPr>
          </a:lstStyle>
          <a:p>
            <a:pPr eaLnBrk="1" hangingPunct="1"/>
            <a:r>
              <a:rPr lang="en-US" dirty="0" smtClean="0">
                <a:solidFill>
                  <a:schemeClr val="bg1"/>
                </a:solidFill>
              </a:rPr>
              <a:t>Optional Presentation Title</a:t>
            </a:r>
            <a:br>
              <a:rPr lang="en-US" dirty="0" smtClean="0">
                <a:solidFill>
                  <a:schemeClr val="bg1"/>
                </a:solidFill>
              </a:rPr>
            </a:br>
            <a:r>
              <a:rPr lang="en-US" dirty="0" smtClean="0">
                <a:solidFill>
                  <a:schemeClr val="bg1"/>
                </a:solidFill>
              </a:rPr>
              <a:t>Blue</a:t>
            </a:r>
            <a:r>
              <a:rPr lang="en-US" dirty="0" smtClean="0">
                <a:solidFill>
                  <a:schemeClr val="bg1"/>
                </a:solidFill>
                <a:latin typeface="Verdana" pitchFamily="34" charset="0"/>
              </a:rPr>
              <a:t>–</a:t>
            </a:r>
            <a:r>
              <a:rPr lang="en-US" dirty="0" smtClean="0">
                <a:solidFill>
                  <a:schemeClr val="bg1"/>
                </a:solidFill>
              </a:rPr>
              <a:t>Green Spectrum</a:t>
            </a:r>
          </a:p>
        </p:txBody>
      </p:sp>
      <p:sp>
        <p:nvSpPr>
          <p:cNvPr id="15" name="Rectangle 3"/>
          <p:cNvSpPr>
            <a:spLocks noGrp="1" noChangeArrowheads="1"/>
          </p:cNvSpPr>
          <p:nvPr userDrawn="1">
            <p:ph type="subTitle" idx="1"/>
          </p:nvPr>
        </p:nvSpPr>
        <p:spPr>
          <a:xfrm>
            <a:off x="461963" y="3486150"/>
            <a:ext cx="7123112" cy="863600"/>
          </a:xfrm>
        </p:spPr>
        <p:txBody>
          <a:bodyPr/>
          <a:lstStyle>
            <a:lvl1pPr>
              <a:buNone/>
              <a:defRPr/>
            </a:lvl1pPr>
          </a:lstStyle>
          <a:p>
            <a:pPr eaLnBrk="1" hangingPunct="1"/>
            <a:r>
              <a:rPr lang="en-US" dirty="0" smtClean="0">
                <a:solidFill>
                  <a:schemeClr val="tx2"/>
                </a:solidFill>
              </a:rPr>
              <a:t>Presenter’s Name</a:t>
            </a:r>
          </a:p>
        </p:txBody>
      </p:sp>
      <p:sp>
        <p:nvSpPr>
          <p:cNvPr id="7" name="Text Placeholder 7"/>
          <p:cNvSpPr>
            <a:spLocks noGrp="1"/>
          </p:cNvSpPr>
          <p:nvPr>
            <p:ph type="body" sz="quarter" idx="10" hasCustomPrompt="1"/>
          </p:nvPr>
        </p:nvSpPr>
        <p:spPr>
          <a:xfrm>
            <a:off x="461963" y="6327775"/>
            <a:ext cx="1673225" cy="228600"/>
          </a:xfrm>
        </p:spPr>
        <p:txBody>
          <a:bodyPr/>
          <a:lstStyle>
            <a:lvl5pPr marL="0" marR="0" indent="0" algn="l" defTabSz="914400" rtl="0" eaLnBrk="0" fontAlgn="base" latinLnBrk="0" hangingPunct="0">
              <a:lnSpc>
                <a:spcPct val="100000"/>
              </a:lnSpc>
              <a:spcBef>
                <a:spcPts val="0"/>
              </a:spcBef>
              <a:spcAft>
                <a:spcPct val="0"/>
              </a:spcAft>
              <a:buClr>
                <a:schemeClr val="bg2"/>
              </a:buClr>
              <a:buSzTx/>
              <a:buFontTx/>
              <a:buNone/>
              <a:tabLst/>
              <a:defRPr sz="1600"/>
            </a:lvl5pPr>
          </a:lstStyle>
          <a:p>
            <a:pPr marL="0" marR="0" lvl="4" indent="0" algn="l" defTabSz="914400" rtl="0" eaLnBrk="0" fontAlgn="base" latinLnBrk="0" hangingPunct="0">
              <a:lnSpc>
                <a:spcPct val="100000"/>
              </a:lnSpc>
              <a:spcBef>
                <a:spcPts val="0"/>
              </a:spcBef>
              <a:spcAft>
                <a:spcPct val="0"/>
              </a:spcAft>
              <a:buClr>
                <a:schemeClr val="bg2"/>
              </a:buClr>
              <a:buSzTx/>
              <a:buFontTx/>
              <a:buNone/>
              <a:tabLst/>
              <a:defRPr/>
            </a:pPr>
            <a:r>
              <a:rPr lang="en-US" sz="1500" dirty="0" smtClean="0">
                <a:solidFill>
                  <a:schemeClr val="tx1"/>
                </a:solidFill>
              </a:rPr>
              <a:t>Month Day, Year</a:t>
            </a:r>
          </a:p>
        </p:txBody>
      </p:sp>
      <p:pic>
        <p:nvPicPr>
          <p:cNvPr id="5" name="Picture 4" descr="background.jpg"/>
          <p:cNvPicPr>
            <a:picLocks noChangeAspect="1"/>
          </p:cNvPicPr>
          <p:nvPr userDrawn="1"/>
        </p:nvPicPr>
        <p:blipFill>
          <a:blip r:embed="rId2"/>
          <a:stretch>
            <a:fillRect/>
          </a:stretch>
        </p:blipFill>
        <p:spPr>
          <a:xfrm>
            <a:off x="0" y="-97991"/>
            <a:ext cx="9144000" cy="7024255"/>
          </a:xfrm>
          <a:prstGeom prst="rect">
            <a:avLst/>
          </a:prstGeom>
        </p:spPr>
      </p:pic>
      <p:sp>
        <p:nvSpPr>
          <p:cNvPr id="6" name="Rectangle 5"/>
          <p:cNvSpPr/>
          <p:nvPr userDrawn="1"/>
        </p:nvSpPr>
        <p:spPr bwMode="auto">
          <a:xfrm>
            <a:off x="0" y="6309517"/>
            <a:ext cx="9144000" cy="616747"/>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0"/>
              </a:spcBef>
              <a:spcAft>
                <a:spcPct val="0"/>
              </a:spcAft>
            </a:pPr>
            <a:endParaRPr lang="en-US" sz="2000" dirty="0">
              <a:solidFill>
                <a:srgbClr val="000000"/>
              </a:solidFill>
            </a:endParaRPr>
          </a:p>
        </p:txBody>
      </p:sp>
      <p:pic>
        <p:nvPicPr>
          <p:cNvPr id="8" name="Picture 12" descr="C:\Documents and Settings\averillc\My Documents\AECOM_Logo_Suite\AECOM_logo_without_circle_R\EPS_RGB\AECOM_1c-reverse_rgb.png"/>
          <p:cNvPicPr>
            <a:picLocks noChangeAspect="1" noChangeArrowheads="1"/>
          </p:cNvPicPr>
          <p:nvPr userDrawn="1"/>
        </p:nvPicPr>
        <p:blipFill>
          <a:blip r:embed="rId3"/>
          <a:srcRect/>
          <a:stretch>
            <a:fillRect/>
          </a:stretch>
        </p:blipFill>
        <p:spPr bwMode="auto">
          <a:xfrm>
            <a:off x="7873293" y="6528122"/>
            <a:ext cx="807721" cy="182880"/>
          </a:xfrm>
          <a:prstGeom prst="rect">
            <a:avLst/>
          </a:prstGeom>
          <a:noFill/>
        </p:spPr>
      </p:pic>
    </p:spTree>
    <p:extLst>
      <p:ext uri="{BB962C8B-B14F-4D97-AF65-F5344CB8AC3E}">
        <p14:creationId xmlns:p14="http://schemas.microsoft.com/office/powerpoint/2010/main" val="132864342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51575"/>
            <a:ext cx="2133600" cy="476250"/>
          </a:xfrm>
          <a:prstGeom prst="rect">
            <a:avLst/>
          </a:prstGeom>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a:xfrm>
            <a:off x="6553200" y="6248400"/>
            <a:ext cx="2133600" cy="476250"/>
          </a:xfrm>
          <a:prstGeom prst="rect">
            <a:avLst/>
          </a:prstGeom>
        </p:spPr>
        <p:txBody>
          <a:bodyPr/>
          <a:lstStyle>
            <a:lvl1pPr>
              <a:defRPr/>
            </a:lvl1pPr>
          </a:lstStyle>
          <a:p>
            <a:fld id="{67E1B159-297D-4DDF-9C45-AF1458C915B5}" type="slidenum">
              <a:rPr lang="en-US">
                <a:solidFill>
                  <a:srgbClr val="000000"/>
                </a:solidFill>
              </a:rPr>
              <a:pPr/>
              <a:t>‹#›</a:t>
            </a:fld>
            <a:endParaRPr lang="en-US">
              <a:solidFill>
                <a:srgbClr val="000000"/>
              </a:solidFill>
            </a:endParaRPr>
          </a:p>
        </p:txBody>
      </p:sp>
      <p:sp>
        <p:nvSpPr>
          <p:cNvPr id="4" name="Footer Placeholder 3"/>
          <p:cNvSpPr>
            <a:spLocks noGrp="1"/>
          </p:cNvSpPr>
          <p:nvPr>
            <p:ph type="ftr" sz="quarter" idx="12"/>
          </p:nvPr>
        </p:nvSpPr>
        <p:spPr>
          <a:xfrm>
            <a:off x="3124200" y="6248400"/>
            <a:ext cx="2895600" cy="476250"/>
          </a:xfrm>
          <a:prstGeom prst="rect">
            <a:avLst/>
          </a:prstGeo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270640606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31E53-E1D8-4C1E-9AD4-B637E4E2D8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8341820"/>
      </p:ext>
    </p:extLst>
  </p:cSld>
  <p:clrMapOvr>
    <a:masterClrMapping/>
  </p:clrMapOvr>
  <p:transition>
    <p:split orient="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0E537-20E0-488E-A02A-5162FD14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20614106"/>
      </p:ext>
    </p:extLst>
  </p:cSld>
  <p:clrMapOvr>
    <a:masterClrMapping/>
  </p:clrMapOvr>
  <p:transition>
    <p:split orient="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14BF9-3345-411C-B1D6-8119D8F72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7886394"/>
      </p:ext>
    </p:extLst>
  </p:cSld>
  <p:clrMapOvr>
    <a:masterClrMapping/>
  </p:clrMapOvr>
  <p:transition>
    <p:split orient="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6AB28-194D-4D9B-94E9-43886FAAE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4285448"/>
      </p:ext>
    </p:extLst>
  </p:cSld>
  <p:clrMapOvr>
    <a:masterClrMapping/>
  </p:clrMapOvr>
  <p:transition>
    <p:split orient="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BC9D7-319C-40B2-90C5-9D632ACDA1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0237067"/>
      </p:ext>
    </p:extLst>
  </p:cSld>
  <p:clrMapOvr>
    <a:masterClrMapping/>
  </p:clrMapOvr>
  <p:transition>
    <p:split orient="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AEB25D-7F57-4674-89C0-729ADC85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77104291"/>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5759B1-220D-41AC-A5C0-1788A7EE01D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12531409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BE057-1405-43A3-886D-741143A215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17616612"/>
      </p:ext>
    </p:extLst>
  </p:cSld>
  <p:clrMapOvr>
    <a:masterClrMapping/>
  </p:clrMapOvr>
  <p:transition>
    <p:split orient="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77F-F2EC-4F46-A999-39462BDECD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55874607"/>
      </p:ext>
    </p:extLst>
  </p:cSld>
  <p:clrMapOvr>
    <a:masterClrMapping/>
  </p:clrMapOvr>
  <p:transition>
    <p:split orient="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57A982-4266-419D-88EB-807CB9C41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8777385"/>
      </p:ext>
    </p:extLst>
  </p:cSld>
  <p:clrMapOvr>
    <a:masterClrMapping/>
  </p:clrMapOvr>
  <p:transition>
    <p:split orient="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FE96-E3B0-4250-B2DD-C44822B77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3982563"/>
      </p:ext>
    </p:extLst>
  </p:cSld>
  <p:clrMapOvr>
    <a:masterClrMapping/>
  </p:clrMapOvr>
  <p:transition>
    <p:split orient="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5334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25BD9-AA2F-4EED-84CE-EBD46211E9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80099701"/>
      </p:ext>
    </p:extLst>
  </p:cSld>
  <p:clrMapOvr>
    <a:masterClrMapping/>
  </p:clrMapOvr>
  <p:transition>
    <p:split orient="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D3F618-43EA-4192-B7B7-836566A63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375828"/>
      </p:ext>
    </p:extLst>
  </p:cSld>
  <p:clrMapOvr>
    <a:masterClrMapping/>
  </p:clrMapOvr>
  <p:transition>
    <p:split orient="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C84949-C788-4CB5-97CF-22A75FB2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05010754"/>
      </p:ext>
    </p:extLst>
  </p:cSld>
  <p:clrMapOvr>
    <a:masterClrMapping/>
  </p:clrMapOvr>
  <p:transition>
    <p:split orient="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31E53-E1D8-4C1E-9AD4-B637E4E2D8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1703469"/>
      </p:ext>
    </p:extLst>
  </p:cSld>
  <p:clrMapOvr>
    <a:masterClrMapping/>
  </p:clrMapOvr>
  <p:transition>
    <p:split orient="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0E537-20E0-488E-A02A-5162FD14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0283053"/>
      </p:ext>
    </p:extLst>
  </p:cSld>
  <p:clrMapOvr>
    <a:masterClrMapping/>
  </p:clrMapOvr>
  <p:transition>
    <p:split orient="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14BF9-3345-411C-B1D6-8119D8F72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5814737"/>
      </p:ext>
    </p:extLst>
  </p:cSld>
  <p:clrMapOvr>
    <a:masterClrMapping/>
  </p:clrMapOvr>
  <p:transition>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77523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6AB28-194D-4D9B-94E9-43886FAAE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4039934"/>
      </p:ext>
    </p:extLst>
  </p:cSld>
  <p:clrMapOvr>
    <a:masterClrMapping/>
  </p:clrMapOvr>
  <p:transition>
    <p:split orient="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BC9D7-319C-40B2-90C5-9D632ACDA1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0186733"/>
      </p:ext>
    </p:extLst>
  </p:cSld>
  <p:clrMapOvr>
    <a:masterClrMapping/>
  </p:clrMapOvr>
  <p:transition>
    <p:split orient="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AEB25D-7F57-4674-89C0-729ADC85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3709208"/>
      </p:ext>
    </p:extLst>
  </p:cSld>
  <p:clrMapOvr>
    <a:masterClrMapping/>
  </p:clrMapOvr>
  <p:transition>
    <p:split orient="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BE057-1405-43A3-886D-741143A215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01190670"/>
      </p:ext>
    </p:extLst>
  </p:cSld>
  <p:clrMapOvr>
    <a:masterClrMapping/>
  </p:clrMapOvr>
  <p:transition>
    <p:split orient="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77F-F2EC-4F46-A999-39462BDECD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5118417"/>
      </p:ext>
    </p:extLst>
  </p:cSld>
  <p:clrMapOvr>
    <a:masterClrMapping/>
  </p:clrMapOvr>
  <p:transition>
    <p:split orient="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57A982-4266-419D-88EB-807CB9C41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7765111"/>
      </p:ext>
    </p:extLst>
  </p:cSld>
  <p:clrMapOvr>
    <a:masterClrMapping/>
  </p:clrMapOvr>
  <p:transition>
    <p:split orient="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FE96-E3B0-4250-B2DD-C44822B77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75779645"/>
      </p:ext>
    </p:extLst>
  </p:cSld>
  <p:clrMapOvr>
    <a:masterClrMapping/>
  </p:clrMapOvr>
  <p:transition>
    <p:split orient="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5334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25BD9-AA2F-4EED-84CE-EBD46211E9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22945585"/>
      </p:ext>
    </p:extLst>
  </p:cSld>
  <p:clrMapOvr>
    <a:masterClrMapping/>
  </p:clrMapOvr>
  <p:transition>
    <p:split orient="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D3F618-43EA-4192-B7B7-836566A63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52874474"/>
      </p:ext>
    </p:extLst>
  </p:cSld>
  <p:clrMapOvr>
    <a:masterClrMapping/>
  </p:clrMapOvr>
  <p:transition>
    <p:split orient="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C84949-C788-4CB5-97CF-22A75FB2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75545838"/>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875953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31E53-E1D8-4C1E-9AD4-B637E4E2D8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795013"/>
      </p:ext>
    </p:extLst>
  </p:cSld>
  <p:clrMapOvr>
    <a:masterClrMapping/>
  </p:clrMapOvr>
  <p:transition>
    <p:split orient="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0E537-20E0-488E-A02A-5162FD14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6654588"/>
      </p:ext>
    </p:extLst>
  </p:cSld>
  <p:clrMapOvr>
    <a:masterClrMapping/>
  </p:clrMapOvr>
  <p:transition>
    <p:split orient="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14BF9-3345-411C-B1D6-8119D8F72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6777405"/>
      </p:ext>
    </p:extLst>
  </p:cSld>
  <p:clrMapOvr>
    <a:masterClrMapping/>
  </p:clrMapOvr>
  <p:transition>
    <p:split orient="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6AB28-194D-4D9B-94E9-43886FAAE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9192472"/>
      </p:ext>
    </p:extLst>
  </p:cSld>
  <p:clrMapOvr>
    <a:masterClrMapping/>
  </p:clrMapOvr>
  <p:transition>
    <p:split orient="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BC9D7-319C-40B2-90C5-9D632ACDA1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44851911"/>
      </p:ext>
    </p:extLst>
  </p:cSld>
  <p:clrMapOvr>
    <a:masterClrMapping/>
  </p:clrMapOvr>
  <p:transition>
    <p:split orient="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AEB25D-7F57-4674-89C0-729ADC85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0416947"/>
      </p:ext>
    </p:extLst>
  </p:cSld>
  <p:clrMapOvr>
    <a:masterClrMapping/>
  </p:clrMapOvr>
  <p:transition>
    <p:split orient="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BE057-1405-43A3-886D-741143A215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4768131"/>
      </p:ext>
    </p:extLst>
  </p:cSld>
  <p:clrMapOvr>
    <a:masterClrMapping/>
  </p:clrMapOvr>
  <p:transition>
    <p:split orient="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77F-F2EC-4F46-A999-39462BDECD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62018731"/>
      </p:ext>
    </p:extLst>
  </p:cSld>
  <p:clrMapOvr>
    <a:masterClrMapping/>
  </p:clrMapOvr>
  <p:transition>
    <p:split orient="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57A982-4266-419D-88EB-807CB9C41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91704699"/>
      </p:ext>
    </p:extLst>
  </p:cSld>
  <p:clrMapOvr>
    <a:masterClrMapping/>
  </p:clrMapOvr>
  <p:transition>
    <p:split orient="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FE96-E3B0-4250-B2DD-C44822B77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40956418"/>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8421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5334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25BD9-AA2F-4EED-84CE-EBD46211E9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53654660"/>
      </p:ext>
    </p:extLst>
  </p:cSld>
  <p:clrMapOvr>
    <a:masterClrMapping/>
  </p:clrMapOvr>
  <p:transition>
    <p:split orient="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D3F618-43EA-4192-B7B7-836566A63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50506411"/>
      </p:ext>
    </p:extLst>
  </p:cSld>
  <p:clrMapOvr>
    <a:masterClrMapping/>
  </p:clrMapOvr>
  <p:transition>
    <p:split orient="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C84949-C788-4CB5-97CF-22A75FB2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94531571"/>
      </p:ext>
    </p:extLst>
  </p:cSld>
  <p:clrMapOvr>
    <a:masterClrMapping/>
  </p:clrMapOvr>
  <p:transition>
    <p:split orient="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31E53-E1D8-4C1E-9AD4-B637E4E2D8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68924549"/>
      </p:ext>
    </p:extLst>
  </p:cSld>
  <p:clrMapOvr>
    <a:masterClrMapping/>
  </p:clrMapOvr>
  <p:transition>
    <p:split orient="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0E537-20E0-488E-A02A-5162FD14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15229037"/>
      </p:ext>
    </p:extLst>
  </p:cSld>
  <p:clrMapOvr>
    <a:masterClrMapping/>
  </p:clrMapOvr>
  <p:transition>
    <p:split orient="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14BF9-3345-411C-B1D6-8119D8F72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85012924"/>
      </p:ext>
    </p:extLst>
  </p:cSld>
  <p:clrMapOvr>
    <a:masterClrMapping/>
  </p:clrMapOvr>
  <p:transition>
    <p:split orient="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6AB28-194D-4D9B-94E9-43886FAAE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6320424"/>
      </p:ext>
    </p:extLst>
  </p:cSld>
  <p:clrMapOvr>
    <a:masterClrMapping/>
  </p:clrMapOvr>
  <p:transition>
    <p:split orient="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BC9D7-319C-40B2-90C5-9D632ACDA1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232751"/>
      </p:ext>
    </p:extLst>
  </p:cSld>
  <p:clrMapOvr>
    <a:masterClrMapping/>
  </p:clrMapOvr>
  <p:transition>
    <p:split orient="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AEB25D-7F57-4674-89C0-729ADC85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01479186"/>
      </p:ext>
    </p:extLst>
  </p:cSld>
  <p:clrMapOvr>
    <a:masterClrMapping/>
  </p:clrMapOvr>
  <p:transition>
    <p:split orient="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BE057-1405-43A3-886D-741143A215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6497971"/>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9216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77F-F2EC-4F46-A999-39462BDECD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01527327"/>
      </p:ext>
    </p:extLst>
  </p:cSld>
  <p:clrMapOvr>
    <a:masterClrMapping/>
  </p:clrMapOvr>
  <p:transition>
    <p:split orient="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57A982-4266-419D-88EB-807CB9C41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71344461"/>
      </p:ext>
    </p:extLst>
  </p:cSld>
  <p:clrMapOvr>
    <a:masterClrMapping/>
  </p:clrMapOvr>
  <p:transition>
    <p:split orient="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FE96-E3B0-4250-B2DD-C44822B77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874910"/>
      </p:ext>
    </p:extLst>
  </p:cSld>
  <p:clrMapOvr>
    <a:masterClrMapping/>
  </p:clrMapOvr>
  <p:transition>
    <p:split orient="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5334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25BD9-AA2F-4EED-84CE-EBD46211E9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81289989"/>
      </p:ext>
    </p:extLst>
  </p:cSld>
  <p:clrMapOvr>
    <a:masterClrMapping/>
  </p:clrMapOvr>
  <p:transition>
    <p:split orient="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D3F618-43EA-4192-B7B7-836566A63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6195595"/>
      </p:ext>
    </p:extLst>
  </p:cSld>
  <p:clrMapOvr>
    <a:masterClrMapping/>
  </p:clrMapOvr>
  <p:transition>
    <p:split orient="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C84949-C788-4CB5-97CF-22A75FB2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8099526"/>
      </p:ext>
    </p:extLst>
  </p:cSld>
  <p:clrMapOvr>
    <a:masterClrMapping/>
  </p:clrMapOvr>
  <p:transition>
    <p:split orient="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C31E53-E1D8-4C1E-9AD4-B637E4E2D8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8659219"/>
      </p:ext>
    </p:extLst>
  </p:cSld>
  <p:clrMapOvr>
    <a:masterClrMapping/>
  </p:clrMapOvr>
  <p:transition>
    <p:split orient="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C0E537-20E0-488E-A02A-5162FD147B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73191399"/>
      </p:ext>
    </p:extLst>
  </p:cSld>
  <p:clrMapOvr>
    <a:masterClrMapping/>
  </p:clrMapOvr>
  <p:transition>
    <p:split orient="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414BF9-3345-411C-B1D6-8119D8F724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39089179"/>
      </p:ext>
    </p:extLst>
  </p:cSld>
  <p:clrMapOvr>
    <a:masterClrMapping/>
  </p:clrMapOvr>
  <p:transition>
    <p:split orient="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49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D6AB28-194D-4D9B-94E9-43886FAAE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8057583"/>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68393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76BC9D7-319C-40B2-90C5-9D632ACDA1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62291357"/>
      </p:ext>
    </p:extLst>
  </p:cSld>
  <p:clrMapOvr>
    <a:masterClrMapping/>
  </p:clrMapOvr>
  <p:transition>
    <p:split orient="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3AEB25D-7F57-4674-89C0-729ADC85A7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33814429"/>
      </p:ext>
    </p:extLst>
  </p:cSld>
  <p:clrMapOvr>
    <a:masterClrMapping/>
  </p:clrMapOvr>
  <p:transition>
    <p:split orient="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1DBE057-1405-43A3-886D-741143A215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7408992"/>
      </p:ext>
    </p:extLst>
  </p:cSld>
  <p:clrMapOvr>
    <a:masterClrMapping/>
  </p:clrMapOvr>
  <p:transition>
    <p:split orient="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3D077F-F2EC-4F46-A999-39462BDECD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5339829"/>
      </p:ext>
    </p:extLst>
  </p:cSld>
  <p:clrMapOvr>
    <a:masterClrMapping/>
  </p:clrMapOvr>
  <p:transition>
    <p:split orient="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57A982-4266-419D-88EB-807CB9C416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3474652"/>
      </p:ext>
    </p:extLst>
  </p:cSld>
  <p:clrMapOvr>
    <a:masterClrMapping/>
  </p:clrMapOvr>
  <p:transition>
    <p:split orient="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9FE96-E3B0-4250-B2DD-C44822B77E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54944434"/>
      </p:ext>
    </p:extLst>
  </p:cSld>
  <p:clrMapOvr>
    <a:masterClrMapping/>
  </p:clrMapOvr>
  <p:transition>
    <p:split orient="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77000" y="533400"/>
            <a:ext cx="19812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533400"/>
            <a:ext cx="57912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625BD9-AA2F-4EED-84CE-EBD46211E97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42463379"/>
      </p:ext>
    </p:extLst>
  </p:cSld>
  <p:clrMapOvr>
    <a:masterClrMapping/>
  </p:clrMapOvr>
  <p:transition>
    <p:split orient="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6D3F618-43EA-4192-B7B7-836566A63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36329473"/>
      </p:ext>
    </p:extLst>
  </p:cSld>
  <p:clrMapOvr>
    <a:masterClrMapping/>
  </p:clrMapOvr>
  <p:transition>
    <p:split orient="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533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533400" y="1905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495800" y="1905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495800" y="4038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B9C84949-C788-4CB5-97CF-22A75FB2CB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97314859"/>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51466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85407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029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55759B1-220D-41AC-A5C0-1788A7EE01D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13703535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42525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578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8265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44155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001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2964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4516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1400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8409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981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759B1-220D-41AC-A5C0-1788A7EE01D5}" type="datetimeFigureOut">
              <a:rPr lang="en-US" smtClean="0"/>
              <a:t>2/27/2014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2368995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99045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81914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06780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9918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lvl1pPr>
              <a:defRPr smtClean="0"/>
            </a:lvl1pPr>
          </a:lstStyle>
          <a:p>
            <a:pPr>
              <a:defRPr/>
            </a:pPr>
            <a:fld id="{27EBECB8-2D24-47FE-8893-48BB7EE47591}" type="datetime1">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3457812-F021-4CC3-B363-E9DDAA8AC559}" type="slidenum">
              <a:rPr lang="en-US"/>
              <a:pPr>
                <a:defRPr/>
              </a:pPr>
              <a:t>‹#›</a:t>
            </a:fld>
            <a:endParaRPr lang="en-US"/>
          </a:p>
        </p:txBody>
      </p:sp>
    </p:spTree>
    <p:extLst>
      <p:ext uri="{BB962C8B-B14F-4D97-AF65-F5344CB8AC3E}">
        <p14:creationId xmlns:p14="http://schemas.microsoft.com/office/powerpoint/2010/main" val="3893333240"/>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1pPr marL="342900" indent="-342900">
              <a:buFont typeface="Wingdings" charset="2"/>
              <a:buChar char="u"/>
              <a:defRPr/>
            </a:lvl1pPr>
            <a:lvl2pPr marL="685800" indent="-336550">
              <a:buFont typeface="Wingdings" charset="2"/>
              <a:buChar char="u"/>
              <a:defRPr/>
            </a:lvl2pPr>
            <a:lvl3pPr marL="1035050" indent="-349250">
              <a:buFont typeface="Wingdings" charset="2"/>
              <a:buChar char="u"/>
              <a:defRPr/>
            </a:lvl3pPr>
            <a:lvl4pPr marL="1371600" indent="-336550">
              <a:buFont typeface="Wingdings" charset="2"/>
              <a:buChar char="u"/>
              <a:defRPr/>
            </a:lvl4pPr>
            <a:lvl5pPr marL="1720850" indent="-349250">
              <a:buFont typeface="Wingdings" charset="2"/>
              <a:buChar char="u"/>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290941C1-5407-41DC-8F0B-B3C0CD961A3B}" type="datetime1">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84E9CB5-3EFB-45F4-989C-EF4E186450F9}" type="slidenum">
              <a:rPr lang="en-US"/>
              <a:pPr>
                <a:defRPr/>
              </a:pPr>
              <a:t>‹#›</a:t>
            </a:fld>
            <a:endParaRPr lang="en-US"/>
          </a:p>
        </p:txBody>
      </p:sp>
    </p:spTree>
    <p:extLst>
      <p:ext uri="{BB962C8B-B14F-4D97-AF65-F5344CB8AC3E}">
        <p14:creationId xmlns:p14="http://schemas.microsoft.com/office/powerpoint/2010/main" val="1708125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solidFill>
                  <a:schemeClr val="bg1"/>
                </a:solidFill>
              </a:defRPr>
            </a:lvl1pPr>
          </a:lstStyle>
          <a:p>
            <a:pPr>
              <a:defRPr/>
            </a:pPr>
            <a:fld id="{4FC94074-C2A6-439C-BCD7-105DFA0F2891}" type="datetime1">
              <a:rPr lang="en-US">
                <a:solidFill>
                  <a:prstClr val="white"/>
                </a:solidFill>
              </a:rPr>
              <a:pPr>
                <a:defRPr/>
              </a:pPr>
              <a:t>2/27/2014</a:t>
            </a:fld>
            <a:endParaRPr lang="en-US">
              <a:solidFill>
                <a:prstClr val="white"/>
              </a:solidFill>
            </a:endParaRPr>
          </a:p>
        </p:txBody>
      </p:sp>
      <p:sp>
        <p:nvSpPr>
          <p:cNvPr id="5" name="Footer Placeholder 4"/>
          <p:cNvSpPr>
            <a:spLocks noGrp="1"/>
          </p:cNvSpPr>
          <p:nvPr>
            <p:ph type="ftr" sz="quarter" idx="11"/>
          </p:nvPr>
        </p:nvSpPr>
        <p:spPr>
          <a:xfrm>
            <a:off x="7239000" y="6356350"/>
            <a:ext cx="1446213" cy="365125"/>
          </a:xfrm>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solidFill>
                  <a:schemeClr val="bg1"/>
                </a:solidFill>
              </a:defRPr>
            </a:lvl1pPr>
          </a:lstStyle>
          <a:p>
            <a:pPr>
              <a:defRPr/>
            </a:pPr>
            <a:fld id="{428C37F0-26FD-4DF1-A256-6F0099FDA3E8}" type="slidenum">
              <a:rPr lang="en-US">
                <a:solidFill>
                  <a:prstClr val="white"/>
                </a:solidFill>
              </a:rPr>
              <a:pPr>
                <a:defRPr/>
              </a:pPr>
              <a:t>‹#›</a:t>
            </a:fld>
            <a:endParaRPr lang="en-US">
              <a:solidFill>
                <a:prstClr val="white"/>
              </a:solidFill>
            </a:endParaRPr>
          </a:p>
        </p:txBody>
      </p:sp>
    </p:spTree>
    <p:extLst>
      <p:ext uri="{BB962C8B-B14F-4D97-AF65-F5344CB8AC3E}">
        <p14:creationId xmlns:p14="http://schemas.microsoft.com/office/powerpoint/2010/main" val="22717673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0"/>
          </p:nvPr>
        </p:nvSpPr>
        <p:spPr/>
        <p:txBody>
          <a:bodyPr/>
          <a:lstStyle>
            <a:lvl1pPr>
              <a:defRPr/>
            </a:lvl1pPr>
          </a:lstStyle>
          <a:p>
            <a:pPr>
              <a:defRPr/>
            </a:pPr>
            <a:fld id="{DCA45AC8-27CE-4AE2-B456-48FAB1CA41D2}" type="datetime1">
              <a:rPr lang="en-US"/>
              <a:pPr>
                <a:defRPr/>
              </a:pPr>
              <a:t>2/27/2014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359D811-6190-401A-9EFB-6F056CBAB548}" type="slidenum">
              <a:rPr lang="en-US"/>
              <a:pPr>
                <a:defRPr/>
              </a:pPr>
              <a:t>‹#›</a:t>
            </a:fld>
            <a:endParaRPr lang="en-US"/>
          </a:p>
        </p:txBody>
      </p:sp>
    </p:spTree>
    <p:extLst>
      <p:ext uri="{BB962C8B-B14F-4D97-AF65-F5344CB8AC3E}">
        <p14:creationId xmlns:p14="http://schemas.microsoft.com/office/powerpoint/2010/main" val="41101624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dirty="0"/>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rgbClr val="0B4B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rgbClr val="0B4BB7"/>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0"/>
          </p:nvPr>
        </p:nvSpPr>
        <p:spPr/>
        <p:txBody>
          <a:bodyPr/>
          <a:lstStyle>
            <a:lvl1pPr>
              <a:defRPr/>
            </a:lvl1pPr>
          </a:lstStyle>
          <a:p>
            <a:pPr>
              <a:defRPr/>
            </a:pPr>
            <a:fld id="{826926D5-57A8-4429-AD1C-BCABF5E483C0}" type="datetime1">
              <a:rPr lang="en-US"/>
              <a:pPr>
                <a:defRPr/>
              </a:pPr>
              <a:t>2/27/2014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1CF3AF6-80EA-40DE-BF23-6F33079E75E7}" type="slidenum">
              <a:rPr lang="en-US"/>
              <a:pPr>
                <a:defRPr/>
              </a:pPr>
              <a:t>‹#›</a:t>
            </a:fld>
            <a:endParaRPr lang="en-US"/>
          </a:p>
        </p:txBody>
      </p:sp>
    </p:spTree>
    <p:extLst>
      <p:ext uri="{BB962C8B-B14F-4D97-AF65-F5344CB8AC3E}">
        <p14:creationId xmlns:p14="http://schemas.microsoft.com/office/powerpoint/2010/main" val="35777997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3"/>
          <p:cNvSpPr>
            <a:spLocks noGrp="1"/>
          </p:cNvSpPr>
          <p:nvPr>
            <p:ph type="dt" sz="half" idx="14"/>
          </p:nvPr>
        </p:nvSpPr>
        <p:spPr/>
        <p:txBody>
          <a:bodyPr/>
          <a:lstStyle>
            <a:lvl1pPr>
              <a:defRPr/>
            </a:lvl1pPr>
          </a:lstStyle>
          <a:p>
            <a:pPr>
              <a:defRPr/>
            </a:pPr>
            <a:fld id="{388090E2-E889-4324-A7F5-5F58E7593A8F}" type="datetime1">
              <a:rPr lang="en-US"/>
              <a:pPr>
                <a:defRPr/>
              </a:pPr>
              <a:t>2/27/2014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5"/>
          <p:cNvSpPr>
            <a:spLocks noGrp="1"/>
          </p:cNvSpPr>
          <p:nvPr>
            <p:ph type="sldNum" sz="quarter" idx="16"/>
          </p:nvPr>
        </p:nvSpPr>
        <p:spPr/>
        <p:txBody>
          <a:bodyPr/>
          <a:lstStyle>
            <a:lvl1pPr>
              <a:defRPr/>
            </a:lvl1pPr>
          </a:lstStyle>
          <a:p>
            <a:pPr>
              <a:defRPr/>
            </a:pPr>
            <a:fld id="{3C19C2D2-9D62-44C0-AA97-D0AA2DFE8492}" type="slidenum">
              <a:rPr lang="en-US"/>
              <a:pPr>
                <a:defRPr/>
              </a:pPr>
              <a:t>‹#›</a:t>
            </a:fld>
            <a:endParaRPr lang="en-US"/>
          </a:p>
        </p:txBody>
      </p:sp>
    </p:spTree>
    <p:extLst>
      <p:ext uri="{BB962C8B-B14F-4D97-AF65-F5344CB8AC3E}">
        <p14:creationId xmlns:p14="http://schemas.microsoft.com/office/powerpoint/2010/main" val="276839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55759B1-220D-41AC-A5C0-1788A7EE01D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1337070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Date Placeholder 3"/>
          <p:cNvSpPr>
            <a:spLocks noGrp="1"/>
          </p:cNvSpPr>
          <p:nvPr>
            <p:ph type="dt" sz="half" idx="15"/>
          </p:nvPr>
        </p:nvSpPr>
        <p:spPr/>
        <p:txBody>
          <a:bodyPr/>
          <a:lstStyle>
            <a:lvl1pPr>
              <a:defRPr/>
            </a:lvl1pPr>
          </a:lstStyle>
          <a:p>
            <a:pPr>
              <a:defRPr/>
            </a:pPr>
            <a:fld id="{FC51FDBA-F1C6-45F8-A119-80272382ED71}" type="datetime1">
              <a:rPr lang="en-US"/>
              <a:pPr>
                <a:defRPr/>
              </a:pPr>
              <a:t>2/27/2014</a:t>
            </a:fld>
            <a:endParaRPr lang="en-US"/>
          </a:p>
        </p:txBody>
      </p:sp>
      <p:sp>
        <p:nvSpPr>
          <p:cNvPr id="7" name="Footer Placeholder 4"/>
          <p:cNvSpPr>
            <a:spLocks noGrp="1"/>
          </p:cNvSpPr>
          <p:nvPr>
            <p:ph type="ftr" sz="quarter" idx="16"/>
          </p:nvPr>
        </p:nvSpPr>
        <p:spPr/>
        <p:txBody>
          <a:bodyPr/>
          <a:lstStyle>
            <a:lvl1pPr>
              <a:defRPr/>
            </a:lvl1pPr>
          </a:lstStyle>
          <a:p>
            <a:pPr>
              <a:defRPr/>
            </a:pPr>
            <a:endParaRPr lang="en-US">
              <a:solidFill>
                <a:prstClr val="black">
                  <a:lumMod val="50000"/>
                  <a:lumOff val="50000"/>
                </a:prstClr>
              </a:solidFill>
            </a:endParaRPr>
          </a:p>
        </p:txBody>
      </p:sp>
      <p:sp>
        <p:nvSpPr>
          <p:cNvPr id="10" name="Slide Number Placeholder 5"/>
          <p:cNvSpPr>
            <a:spLocks noGrp="1"/>
          </p:cNvSpPr>
          <p:nvPr>
            <p:ph type="sldNum" sz="quarter" idx="17"/>
          </p:nvPr>
        </p:nvSpPr>
        <p:spPr/>
        <p:txBody>
          <a:bodyPr/>
          <a:lstStyle>
            <a:lvl1pPr>
              <a:defRPr/>
            </a:lvl1pPr>
          </a:lstStyle>
          <a:p>
            <a:pPr>
              <a:defRPr/>
            </a:pPr>
            <a:fld id="{98E70F7F-A953-426E-A021-7CDF7E891D57}" type="slidenum">
              <a:rPr lang="en-US"/>
              <a:pPr>
                <a:defRPr/>
              </a:pPr>
              <a:t>‹#›</a:t>
            </a:fld>
            <a:endParaRPr lang="en-US"/>
          </a:p>
        </p:txBody>
      </p:sp>
    </p:spTree>
    <p:extLst>
      <p:ext uri="{BB962C8B-B14F-4D97-AF65-F5344CB8AC3E}">
        <p14:creationId xmlns:p14="http://schemas.microsoft.com/office/powerpoint/2010/main" val="1480838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3"/>
          <p:cNvSpPr>
            <a:spLocks noGrp="1"/>
          </p:cNvSpPr>
          <p:nvPr>
            <p:ph type="dt" sz="half" idx="16"/>
          </p:nvPr>
        </p:nvSpPr>
        <p:spPr/>
        <p:txBody>
          <a:bodyPr/>
          <a:lstStyle>
            <a:lvl1pPr>
              <a:defRPr/>
            </a:lvl1pPr>
          </a:lstStyle>
          <a:p>
            <a:pPr>
              <a:defRPr/>
            </a:pPr>
            <a:fld id="{31D69F57-6EF3-46D4-BA73-8B045DB6598E}" type="datetime1">
              <a:rPr lang="en-US"/>
              <a:pPr>
                <a:defRPr/>
              </a:pPr>
              <a:t>2/27/2014</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solidFill>
                <a:prstClr val="black">
                  <a:lumMod val="50000"/>
                  <a:lumOff val="50000"/>
                </a:prstClr>
              </a:solidFill>
            </a:endParaRPr>
          </a:p>
        </p:txBody>
      </p:sp>
      <p:sp>
        <p:nvSpPr>
          <p:cNvPr id="12" name="Slide Number Placeholder 5"/>
          <p:cNvSpPr>
            <a:spLocks noGrp="1"/>
          </p:cNvSpPr>
          <p:nvPr>
            <p:ph type="sldNum" sz="quarter" idx="18"/>
          </p:nvPr>
        </p:nvSpPr>
        <p:spPr/>
        <p:txBody>
          <a:bodyPr/>
          <a:lstStyle>
            <a:lvl1pPr>
              <a:defRPr/>
            </a:lvl1pPr>
          </a:lstStyle>
          <a:p>
            <a:pPr>
              <a:defRPr/>
            </a:pPr>
            <a:fld id="{F6277B85-B25B-497F-86CA-26740A70662D}" type="slidenum">
              <a:rPr lang="en-US"/>
              <a:pPr>
                <a:defRPr/>
              </a:pPr>
              <a:t>‹#›</a:t>
            </a:fld>
            <a:endParaRPr lang="en-US"/>
          </a:p>
        </p:txBody>
      </p:sp>
    </p:spTree>
    <p:extLst>
      <p:ext uri="{BB962C8B-B14F-4D97-AF65-F5344CB8AC3E}">
        <p14:creationId xmlns:p14="http://schemas.microsoft.com/office/powerpoint/2010/main" val="30163905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fld id="{2AFDCE0B-094A-4B03-A261-C6F077C9196F}" type="datetime1">
              <a:rPr lang="en-US"/>
              <a:pPr>
                <a:defRPr/>
              </a:pPr>
              <a:t>2/27/2014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FF0D690A-5F9C-4B0A-8FBC-945A75A406C6}" type="slidenum">
              <a:rPr lang="en-US"/>
              <a:pPr>
                <a:defRPr/>
              </a:pPr>
              <a:t>‹#›</a:t>
            </a:fld>
            <a:endParaRPr lang="en-US"/>
          </a:p>
        </p:txBody>
      </p:sp>
    </p:spTree>
    <p:extLst>
      <p:ext uri="{BB962C8B-B14F-4D97-AF65-F5344CB8AC3E}">
        <p14:creationId xmlns:p14="http://schemas.microsoft.com/office/powerpoint/2010/main" val="15651724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BE851133-DE08-4777-8091-3E8C0B588FB0}" type="datetime1">
              <a:rPr lang="en-US"/>
              <a:pPr>
                <a:defRPr/>
              </a:pPr>
              <a:t>2/27/2014</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514AA286-481B-4063-AAAA-FC6740B41E1C}" type="slidenum">
              <a:rPr lang="en-US"/>
              <a:pPr>
                <a:defRPr/>
              </a:pPr>
              <a:t>‹#›</a:t>
            </a:fld>
            <a:endParaRPr lang="en-US"/>
          </a:p>
        </p:txBody>
      </p:sp>
    </p:spTree>
    <p:extLst>
      <p:ext uri="{BB962C8B-B14F-4D97-AF65-F5344CB8AC3E}">
        <p14:creationId xmlns:p14="http://schemas.microsoft.com/office/powerpoint/2010/main" val="747327362"/>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solidFill>
                  <a:schemeClr val="bg1"/>
                </a:solidFill>
              </a:defRPr>
            </a:lvl1pPr>
          </a:lstStyle>
          <a:p>
            <a:pPr>
              <a:defRPr/>
            </a:pPr>
            <a:fld id="{51084342-34D2-4921-B511-94DFC7BB90B7}" type="datetime1">
              <a:rPr lang="en-US">
                <a:solidFill>
                  <a:prstClr val="white"/>
                </a:solidFill>
              </a:rPr>
              <a:pPr>
                <a:defRPr/>
              </a:pPr>
              <a:t>2/27/2014</a:t>
            </a:fld>
            <a:endParaRPr lang="en-US">
              <a:solidFill>
                <a:prstClr val="white"/>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3DED6195-ADB4-4147-8ABF-BEC101EFF3D6}" type="slidenum">
              <a:rPr lang="en-US"/>
              <a:pPr>
                <a:defRPr/>
              </a:pPr>
              <a:t>‹#›</a:t>
            </a:fld>
            <a:endParaRPr lang="en-US"/>
          </a:p>
        </p:txBody>
      </p:sp>
    </p:spTree>
    <p:extLst>
      <p:ext uri="{BB962C8B-B14F-4D97-AF65-F5344CB8AC3E}">
        <p14:creationId xmlns:p14="http://schemas.microsoft.com/office/powerpoint/2010/main" val="677399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rgbClr val="0B4BB7"/>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rgbClr val="0B4BB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smtClean="0"/>
              <a:t>Drag picture to placeholder or click icon to add</a:t>
            </a:r>
            <a:endParaRPr noProof="0" dirty="0"/>
          </a:p>
        </p:txBody>
      </p:sp>
      <p:sp>
        <p:nvSpPr>
          <p:cNvPr id="5" name="Date Placeholder 4"/>
          <p:cNvSpPr>
            <a:spLocks noGrp="1"/>
          </p:cNvSpPr>
          <p:nvPr>
            <p:ph type="dt" sz="half" idx="14"/>
          </p:nvPr>
        </p:nvSpPr>
        <p:spPr/>
        <p:txBody>
          <a:bodyPr/>
          <a:lstStyle>
            <a:lvl1pPr>
              <a:defRPr smtClean="0">
                <a:solidFill>
                  <a:schemeClr val="bg1"/>
                </a:solidFill>
              </a:defRPr>
            </a:lvl1pPr>
          </a:lstStyle>
          <a:p>
            <a:pPr>
              <a:defRPr/>
            </a:pPr>
            <a:fld id="{F16AA1C8-5F47-41BE-9A4B-FA5162F11EB4}" type="datetime1">
              <a:rPr lang="en-US">
                <a:solidFill>
                  <a:prstClr val="white"/>
                </a:solidFill>
              </a:rPr>
              <a:pPr>
                <a:defRPr/>
              </a:pPr>
              <a:t>2/27/2014</a:t>
            </a:fld>
            <a:endParaRPr lang="en-US">
              <a:solidFill>
                <a:prstClr val="white"/>
              </a:solidFill>
            </a:endParaRPr>
          </a:p>
        </p:txBody>
      </p:sp>
      <p:sp>
        <p:nvSpPr>
          <p:cNvPr id="6" name="Footer Placeholder 5"/>
          <p:cNvSpPr>
            <a:spLocks noGrp="1"/>
          </p:cNvSpPr>
          <p:nvPr>
            <p:ph type="ftr" sz="quarter" idx="15"/>
          </p:nvPr>
        </p:nvSpPr>
        <p:spPr/>
        <p:txBody>
          <a:bodyPr/>
          <a:lstStyle>
            <a:lvl1pPr>
              <a:defRPr/>
            </a:lvl1pPr>
          </a:lstStyle>
          <a:p>
            <a:pPr>
              <a:defRPr/>
            </a:pPr>
            <a:endParaRPr lang="en-US">
              <a:solidFill>
                <a:prstClr val="black">
                  <a:lumMod val="50000"/>
                  <a:lumOff val="50000"/>
                </a:prstClr>
              </a:solidFill>
            </a:endParaRPr>
          </a:p>
        </p:txBody>
      </p:sp>
      <p:sp>
        <p:nvSpPr>
          <p:cNvPr id="7" name="Slide Number Placeholder 6"/>
          <p:cNvSpPr>
            <a:spLocks noGrp="1"/>
          </p:cNvSpPr>
          <p:nvPr>
            <p:ph type="sldNum" sz="quarter" idx="16"/>
          </p:nvPr>
        </p:nvSpPr>
        <p:spPr/>
        <p:txBody>
          <a:bodyPr/>
          <a:lstStyle>
            <a:lvl1pPr>
              <a:defRPr smtClean="0"/>
            </a:lvl1pPr>
          </a:lstStyle>
          <a:p>
            <a:pPr>
              <a:defRPr/>
            </a:pPr>
            <a:fld id="{90BC3433-F74D-4B90-9837-37AA64DC29E4}" type="slidenum">
              <a:rPr lang="en-US"/>
              <a:pPr>
                <a:defRPr/>
              </a:pPr>
              <a:t>‹#›</a:t>
            </a:fld>
            <a:endParaRPr lang="en-US"/>
          </a:p>
        </p:txBody>
      </p:sp>
    </p:spTree>
    <p:extLst>
      <p:ext uri="{BB962C8B-B14F-4D97-AF65-F5344CB8AC3E}">
        <p14:creationId xmlns:p14="http://schemas.microsoft.com/office/powerpoint/2010/main" val="3720319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rgbClr val="0B4BB7"/>
                </a:solidFill>
              </a:defRPr>
            </a:lvl1pPr>
          </a:lstStyle>
          <a:p>
            <a:r>
              <a:rPr lang="en-US" dirty="0" smtClean="0"/>
              <a:t>Click to edit Master title style</a:t>
            </a:r>
            <a:endParaRPr dirty="0"/>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rgbClr val="0B4BB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rtlCol="0">
            <a:normAutofit/>
          </a:bodyPr>
          <a:lstStyle>
            <a:lvl1pPr marL="0" indent="0">
              <a:buNone/>
              <a:defRPr>
                <a:solidFill>
                  <a:schemeClr val="bg1"/>
                </a:solidFill>
              </a:defRPr>
            </a:lvl1pPr>
          </a:lstStyle>
          <a:p>
            <a:pPr lvl="0"/>
            <a:r>
              <a:rPr lang="en-US" noProof="0" dirty="0" smtClean="0"/>
              <a:t>Drag picture to placeholder or click icon to add</a:t>
            </a:r>
            <a:endParaRPr noProof="0" dirty="0"/>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rtlCol="0">
            <a:normAutofit/>
          </a:bodyPr>
          <a:lstStyle>
            <a:lvl1pPr marL="0" indent="0">
              <a:buNone/>
              <a:defRPr sz="1400">
                <a:solidFill>
                  <a:schemeClr val="bg1"/>
                </a:solidFill>
              </a:defRPr>
            </a:lvl1pPr>
          </a:lstStyle>
          <a:p>
            <a:pPr lvl="0"/>
            <a:r>
              <a:rPr lang="en-US" noProof="0" dirty="0" smtClean="0"/>
              <a:t>Drag picture to placeholder or click icon to add</a:t>
            </a:r>
            <a:endParaRPr noProof="0" dirty="0"/>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rtlCol="0">
            <a:normAutofit/>
          </a:bodyPr>
          <a:lstStyle>
            <a:lvl1pPr marL="0" indent="0">
              <a:buNone/>
              <a:defRPr sz="1800">
                <a:solidFill>
                  <a:schemeClr val="bg1"/>
                </a:solidFill>
              </a:defRPr>
            </a:lvl1pPr>
          </a:lstStyle>
          <a:p>
            <a:pPr lvl="0"/>
            <a:r>
              <a:rPr lang="en-US" noProof="0" dirty="0" smtClean="0"/>
              <a:t>Drag picture to placeholder or click icon to add</a:t>
            </a:r>
            <a:endParaRPr noProof="0" dirty="0"/>
          </a:p>
        </p:txBody>
      </p:sp>
      <p:sp>
        <p:nvSpPr>
          <p:cNvPr id="7" name="Date Placeholder 4"/>
          <p:cNvSpPr>
            <a:spLocks noGrp="1"/>
          </p:cNvSpPr>
          <p:nvPr>
            <p:ph type="dt" sz="half" idx="16"/>
          </p:nvPr>
        </p:nvSpPr>
        <p:spPr/>
        <p:txBody>
          <a:bodyPr/>
          <a:lstStyle>
            <a:lvl1pPr>
              <a:defRPr smtClean="0">
                <a:solidFill>
                  <a:schemeClr val="bg1"/>
                </a:solidFill>
              </a:defRPr>
            </a:lvl1pPr>
          </a:lstStyle>
          <a:p>
            <a:pPr>
              <a:defRPr/>
            </a:pPr>
            <a:fld id="{B21AA8B5-2347-49B7-BF15-7446E8E055F1}" type="datetime1">
              <a:rPr lang="en-US">
                <a:solidFill>
                  <a:prstClr val="white"/>
                </a:solidFill>
              </a:rPr>
              <a:pPr>
                <a:defRPr/>
              </a:pPr>
              <a:t>2/27/2014</a:t>
            </a:fld>
            <a:endParaRPr lang="en-US">
              <a:solidFill>
                <a:prstClr val="white"/>
              </a:solidFill>
            </a:endParaRPr>
          </a:p>
        </p:txBody>
      </p:sp>
      <p:sp>
        <p:nvSpPr>
          <p:cNvPr id="11" name="Footer Placeholder 5"/>
          <p:cNvSpPr>
            <a:spLocks noGrp="1"/>
          </p:cNvSpPr>
          <p:nvPr>
            <p:ph type="ftr" sz="quarter" idx="17"/>
          </p:nvPr>
        </p:nvSpPr>
        <p:spPr/>
        <p:txBody>
          <a:bodyPr/>
          <a:lstStyle>
            <a:lvl1pPr>
              <a:defRPr/>
            </a:lvl1pPr>
          </a:lstStyle>
          <a:p>
            <a:pPr>
              <a:defRPr/>
            </a:pPr>
            <a:endParaRPr lang="en-US">
              <a:solidFill>
                <a:prstClr val="black">
                  <a:lumMod val="50000"/>
                  <a:lumOff val="50000"/>
                </a:prstClr>
              </a:solidFill>
            </a:endParaRPr>
          </a:p>
        </p:txBody>
      </p:sp>
      <p:sp>
        <p:nvSpPr>
          <p:cNvPr id="12" name="Slide Number Placeholder 6"/>
          <p:cNvSpPr>
            <a:spLocks noGrp="1"/>
          </p:cNvSpPr>
          <p:nvPr>
            <p:ph type="sldNum" sz="quarter" idx="18"/>
          </p:nvPr>
        </p:nvSpPr>
        <p:spPr/>
        <p:txBody>
          <a:bodyPr/>
          <a:lstStyle>
            <a:lvl1pPr>
              <a:defRPr smtClean="0"/>
            </a:lvl1pPr>
          </a:lstStyle>
          <a:p>
            <a:pPr>
              <a:defRPr/>
            </a:pPr>
            <a:fld id="{41479F34-781B-441B-A948-4D853547D39C}" type="slidenum">
              <a:rPr lang="en-US"/>
              <a:pPr>
                <a:defRPr/>
              </a:pPr>
              <a:t>‹#›</a:t>
            </a:fld>
            <a:endParaRPr lang="en-US"/>
          </a:p>
        </p:txBody>
      </p:sp>
    </p:spTree>
    <p:extLst>
      <p:ext uri="{BB962C8B-B14F-4D97-AF65-F5344CB8AC3E}">
        <p14:creationId xmlns:p14="http://schemas.microsoft.com/office/powerpoint/2010/main" val="2220672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a:lvl1pPr>
          </a:lstStyle>
          <a:p>
            <a:pPr>
              <a:defRPr/>
            </a:pPr>
            <a:fld id="{9BA5B87A-CA44-4773-A75B-B5A3EEB8B9FF}" type="datetime1">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86009D9-470B-4558-8A49-EA936B251A85}" type="slidenum">
              <a:rPr lang="en-US"/>
              <a:pPr>
                <a:defRPr/>
              </a:pPr>
              <a:t>‹#›</a:t>
            </a:fld>
            <a:endParaRPr lang="en-US"/>
          </a:p>
        </p:txBody>
      </p:sp>
    </p:spTree>
    <p:extLst>
      <p:ext uri="{BB962C8B-B14F-4D97-AF65-F5344CB8AC3E}">
        <p14:creationId xmlns:p14="http://schemas.microsoft.com/office/powerpoint/2010/main" val="31690554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lvl1pPr>
              <a:defRPr smtClean="0"/>
            </a:lvl1pPr>
          </a:lstStyle>
          <a:p>
            <a:pPr>
              <a:defRPr/>
            </a:pPr>
            <a:fld id="{3A76B503-4427-43DA-98E3-21B3C53753F3}" type="datetime1">
              <a:rPr lang="en-US"/>
              <a:pPr>
                <a:defRPr/>
              </a:pPr>
              <a:t>2/27/2014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BE79BD62-3C77-4405-BEC0-ADE162FC5337}" type="slidenum">
              <a:rPr lang="en-US"/>
              <a:pPr>
                <a:defRPr/>
              </a:pPr>
              <a:t>‹#›</a:t>
            </a:fld>
            <a:endParaRPr lang="en-US"/>
          </a:p>
        </p:txBody>
      </p:sp>
    </p:spTree>
    <p:extLst>
      <p:ext uri="{BB962C8B-B14F-4D97-AF65-F5344CB8AC3E}">
        <p14:creationId xmlns:p14="http://schemas.microsoft.com/office/powerpoint/2010/main" val="1518973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a:defRPr smtClean="0"/>
            </a:lvl1pPr>
          </a:lstStyle>
          <a:p>
            <a:pPr>
              <a:defRPr/>
            </a:pPr>
            <a:fld id="{4A346143-87C6-4FB7-806D-B779BED75416}" type="datetime1">
              <a:rPr lang="en-US"/>
              <a:pPr>
                <a:defRPr/>
              </a:pPr>
              <a:t>2/27/2014</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solidFill>
                <a:prstClr val="black">
                  <a:lumMod val="50000"/>
                  <a:lumOff val="50000"/>
                </a:prstClr>
              </a:solidFill>
            </a:endParaRPr>
          </a:p>
        </p:txBody>
      </p:sp>
      <p:sp>
        <p:nvSpPr>
          <p:cNvPr id="4" name="Slide Number Placeholder 4"/>
          <p:cNvSpPr>
            <a:spLocks noGrp="1"/>
          </p:cNvSpPr>
          <p:nvPr>
            <p:ph type="sldNum" sz="quarter" idx="12"/>
          </p:nvPr>
        </p:nvSpPr>
        <p:spPr/>
        <p:txBody>
          <a:bodyPr/>
          <a:lstStyle>
            <a:lvl1pPr>
              <a:defRPr smtClean="0"/>
            </a:lvl1pPr>
          </a:lstStyle>
          <a:p>
            <a:pPr>
              <a:defRPr/>
            </a:pPr>
            <a:fld id="{AC7B7953-BD4B-4375-8346-A4283D04F145}" type="slidenum">
              <a:rPr lang="en-US"/>
              <a:pPr>
                <a:defRPr/>
              </a:pPr>
              <a:t>‹#›</a:t>
            </a:fld>
            <a:endParaRPr lang="en-US"/>
          </a:p>
        </p:txBody>
      </p:sp>
    </p:spTree>
    <p:extLst>
      <p:ext uri="{BB962C8B-B14F-4D97-AF65-F5344CB8AC3E}">
        <p14:creationId xmlns:p14="http://schemas.microsoft.com/office/powerpoint/2010/main" val="226615812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55759B1-220D-41AC-A5C0-1788A7EE01D5}" type="datetimeFigureOut">
              <a:rPr lang="en-US" smtClean="0"/>
              <a:t>2/27/2014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11178338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2" cstate="print"/>
          <a:stretch>
            <a:fillRect/>
          </a:stretch>
        </p:blipFill>
        <p:spPr>
          <a:xfrm>
            <a:off x="7579988" y="6253123"/>
            <a:ext cx="1135059" cy="340517"/>
          </a:xfrm>
          <a:prstGeom prst="rect">
            <a:avLst/>
          </a:prstGeom>
        </p:spPr>
      </p:pic>
      <p:sp>
        <p:nvSpPr>
          <p:cNvPr id="13"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294385382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UE-GREEN_Title Slide">
    <p:spTree>
      <p:nvGrpSpPr>
        <p:cNvPr id="1" name=""/>
        <p:cNvGrpSpPr/>
        <p:nvPr/>
      </p:nvGrpSpPr>
      <p:grpSpPr>
        <a:xfrm>
          <a:off x="0" y="0"/>
          <a:ext cx="0" cy="0"/>
          <a:chOff x="0" y="0"/>
          <a:chExt cx="0" cy="0"/>
        </a:xfrm>
      </p:grpSpPr>
      <p:pic>
        <p:nvPicPr>
          <p:cNvPr id="8" name="Picture 7" descr="AECOM_blue-green_spec#CD884.jpg"/>
          <p:cNvPicPr>
            <a:picLocks noChangeAspect="1"/>
          </p:cNvPicPr>
          <p:nvPr userDrawn="1"/>
        </p:nvPicPr>
        <p:blipFill>
          <a:blip r:embed="rId2" cstate="print"/>
          <a:srcRect b="12384"/>
          <a:stretch>
            <a:fillRect/>
          </a:stretch>
        </p:blipFill>
        <p:spPr>
          <a:xfrm>
            <a:off x="0" y="0"/>
            <a:ext cx="9144000" cy="6008688"/>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3" cstate="print"/>
          <a:stretch>
            <a:fillRect/>
          </a:stretch>
        </p:blipFill>
        <p:spPr>
          <a:xfrm>
            <a:off x="7579988" y="6253123"/>
            <a:ext cx="1135059" cy="340517"/>
          </a:xfrm>
          <a:prstGeom prst="rect">
            <a:avLst/>
          </a:prstGeom>
        </p:spPr>
      </p:pic>
      <p:sp>
        <p:nvSpPr>
          <p:cNvPr id="14" name="Text Placeholder 12"/>
          <p:cNvSpPr>
            <a:spLocks noGrp="1"/>
          </p:cNvSpPr>
          <p:nvPr>
            <p:ph type="body" sz="quarter" idx="10" hasCustomPrompt="1"/>
          </p:nvPr>
        </p:nvSpPr>
        <p:spPr>
          <a:xfrm>
            <a:off x="457200" y="6375083"/>
            <a:ext cx="2166938" cy="182880"/>
          </a:xfrm>
        </p:spPr>
        <p:txBody>
          <a:bodyPr/>
          <a:lstStyle>
            <a:lvl1pPr>
              <a:buNone/>
              <a:defRPr sz="1500"/>
            </a:lvl1pPr>
          </a:lstStyle>
          <a:p>
            <a:pPr lvl="0"/>
            <a:r>
              <a:rPr lang="en-US" dirty="0" smtClean="0"/>
              <a:t>Month Day, Year</a:t>
            </a:r>
            <a:endParaRPr lang="en-US" dirty="0"/>
          </a:p>
        </p:txBody>
      </p:sp>
    </p:spTree>
    <p:extLst>
      <p:ext uri="{BB962C8B-B14F-4D97-AF65-F5344CB8AC3E}">
        <p14:creationId xmlns:p14="http://schemas.microsoft.com/office/powerpoint/2010/main" val="3320321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dirty="0" smtClean="0"/>
              <a:t>Click to edit Master title style</a:t>
            </a:r>
            <a:endParaRPr lang="en-US" dirty="0"/>
          </a:p>
        </p:txBody>
      </p:sp>
    </p:spTree>
    <p:extLst>
      <p:ext uri="{BB962C8B-B14F-4D97-AF65-F5344CB8AC3E}">
        <p14:creationId xmlns:p14="http://schemas.microsoft.com/office/powerpoint/2010/main" val="10088879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UE-GREEN_Divider Slide">
    <p:spTree>
      <p:nvGrpSpPr>
        <p:cNvPr id="1" name=""/>
        <p:cNvGrpSpPr/>
        <p:nvPr/>
      </p:nvGrpSpPr>
      <p:grpSpPr>
        <a:xfrm>
          <a:off x="0" y="0"/>
          <a:ext cx="0" cy="0"/>
          <a:chOff x="0" y="0"/>
          <a:chExt cx="0" cy="0"/>
        </a:xfrm>
      </p:grpSpPr>
      <p:pic>
        <p:nvPicPr>
          <p:cNvPr id="3" name="Picture 2" descr="AECOM_blue-green_spec#CD884.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15179189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9" name="Slide Number Placeholder 8"/>
          <p:cNvSpPr>
            <a:spLocks noGrp="1"/>
          </p:cNvSpPr>
          <p:nvPr>
            <p:ph type="sldNum" sz="quarter" idx="11"/>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00000"/>
                </a:solidFill>
              </a:rPr>
              <a:t>Discussion of Center of Excellence for CIP</a:t>
            </a:r>
            <a:endParaRPr lang="en-US" dirty="0">
              <a:solidFill>
                <a:srgbClr val="000000"/>
              </a:solidFill>
            </a:endParaRPr>
          </a:p>
        </p:txBody>
      </p:sp>
    </p:spTree>
    <p:extLst>
      <p:ext uri="{BB962C8B-B14F-4D97-AF65-F5344CB8AC3E}">
        <p14:creationId xmlns:p14="http://schemas.microsoft.com/office/powerpoint/2010/main" val="4199506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UE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511849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BLUE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969602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BLUE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8" name="Footer Placeholder 7"/>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9" name="Slide Number Placeholder 8"/>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304833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BLUE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507521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BLU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197283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55759B1-220D-41AC-A5C0-1788A7EE01D5}" type="datetimeFigureOut">
              <a:rPr lang="en-US" smtClean="0"/>
              <a:t>2/27/2014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1535778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bwMode="auto">
          <a:xfrm>
            <a:off x="-15176" y="-11382"/>
            <a:ext cx="9159175" cy="1226033"/>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0"/>
              </a:spcBef>
              <a:spcAft>
                <a:spcPct val="0"/>
              </a:spcAft>
            </a:pPr>
            <a:endParaRPr lang="en-US" dirty="0">
              <a:solidFill>
                <a:srgbClr val="000000"/>
              </a:solidFill>
            </a:endParaRPr>
          </a:p>
        </p:txBody>
      </p:sp>
      <p:sp>
        <p:nvSpPr>
          <p:cNvPr id="3" name="Content Placeholder 2"/>
          <p:cNvSpPr>
            <a:spLocks noGrp="1"/>
          </p:cNvSpPr>
          <p:nvPr>
            <p:ph idx="1"/>
          </p:nvPr>
        </p:nvSpPr>
        <p:spPr/>
        <p:txBody>
          <a:bodyPr/>
          <a:lstStyle>
            <a:lvl1pPr>
              <a:defRPr sz="24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2" name="Rectangle 1"/>
          <p:cNvSpPr/>
          <p:nvPr userDrawn="1"/>
        </p:nvSpPr>
        <p:spPr>
          <a:xfrm>
            <a:off x="8033657" y="6387737"/>
            <a:ext cx="992777" cy="35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4157564501"/>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userDrawn="1">
  <p:cSld name="1_BLUE-GREEN_Title Slide">
    <p:spTree>
      <p:nvGrpSpPr>
        <p:cNvPr id="1" name=""/>
        <p:cNvGrpSpPr/>
        <p:nvPr/>
      </p:nvGrpSpPr>
      <p:grpSpPr>
        <a:xfrm>
          <a:off x="0" y="0"/>
          <a:ext cx="0" cy="0"/>
          <a:chOff x="0" y="0"/>
          <a:chExt cx="0" cy="0"/>
        </a:xfrm>
      </p:grpSpPr>
      <p:sp>
        <p:nvSpPr>
          <p:cNvPr id="8" name="Rectangle 7"/>
          <p:cNvSpPr/>
          <p:nvPr userDrawn="1"/>
        </p:nvSpPr>
        <p:spPr>
          <a:xfrm>
            <a:off x="0" y="1073151"/>
            <a:ext cx="9144000" cy="129562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096" y="6393140"/>
            <a:ext cx="856176" cy="193864"/>
          </a:xfrm>
          <a:prstGeom prst="rect">
            <a:avLst/>
          </a:prstGeom>
        </p:spPr>
      </p:pic>
      <p:sp>
        <p:nvSpPr>
          <p:cNvPr id="4" name="Title 3"/>
          <p:cNvSpPr>
            <a:spLocks noGrp="1"/>
          </p:cNvSpPr>
          <p:nvPr>
            <p:ph type="title"/>
          </p:nvPr>
        </p:nvSpPr>
        <p:spPr>
          <a:xfrm>
            <a:off x="243191" y="1149462"/>
            <a:ext cx="8900809" cy="1143000"/>
          </a:xfrm>
        </p:spPr>
        <p:txBody>
          <a:bodyPr/>
          <a:lstStyle>
            <a:lvl1pPr>
              <a:defRPr>
                <a:solidFill>
                  <a:schemeClr val="bg1"/>
                </a:solidFill>
              </a:defRPr>
            </a:lvl1pPr>
          </a:lstStyle>
          <a:p>
            <a:r>
              <a:rPr lang="en-US" dirty="0" smtClean="0"/>
              <a:t>Click to edit Master title style</a:t>
            </a:r>
            <a:endParaRPr lang="en-US" dirty="0"/>
          </a:p>
        </p:txBody>
      </p:sp>
      <p:pic>
        <p:nvPicPr>
          <p:cNvPr id="9" name="Picture 2" descr="C:\HURRICANE SANDY\AECOM Photos of Damage\Hurricane Sandy Breezy Point Photo 16 12051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06" t="10393" r="206" b="19252"/>
          <a:stretch/>
        </p:blipFill>
        <p:spPr bwMode="auto">
          <a:xfrm>
            <a:off x="-29028" y="0"/>
            <a:ext cx="9173028" cy="48797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166579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1_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AECOM_Logo.jpg"/>
          <p:cNvPicPr>
            <a:picLocks noChangeAspect="1"/>
          </p:cNvPicPr>
          <p:nvPr/>
        </p:nvPicPr>
        <p:blipFill>
          <a:blip r:embed="rId2" cstate="screen"/>
          <a:stretch>
            <a:fillRect/>
          </a:stretch>
        </p:blipFill>
        <p:spPr>
          <a:xfrm>
            <a:off x="7579988" y="6253123"/>
            <a:ext cx="1135059" cy="340517"/>
          </a:xfrm>
          <a:prstGeom prst="rect">
            <a:avLst/>
          </a:prstGeom>
        </p:spPr>
      </p:pic>
    </p:spTree>
    <p:extLst>
      <p:ext uri="{BB962C8B-B14F-4D97-AF65-F5344CB8AC3E}">
        <p14:creationId xmlns:p14="http://schemas.microsoft.com/office/powerpoint/2010/main" val="3354301680"/>
      </p:ext>
    </p:extLst>
  </p:cSld>
  <p:clrMapOvr>
    <a:masterClrMapping/>
  </p:clrMapOvr>
  <p:transition>
    <p:wipe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2024228325"/>
      </p:ext>
    </p:extLst>
  </p:cSld>
  <p:clrMapOvr>
    <a:masterClrMapping/>
  </p:clrMapOvr>
  <p:transition>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402243880"/>
      </p:ext>
    </p:extLst>
  </p:cSld>
  <p:clrMapOvr>
    <a:masterClrMapping/>
  </p:clrMapOvr>
  <p:transition>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6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3483532828"/>
      </p:ext>
    </p:extLst>
  </p:cSld>
  <p:clrMapOvr>
    <a:masterClrMapping/>
  </p:clrMapOvr>
  <p:transition>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647331282"/>
      </p:ext>
    </p:extLst>
  </p:cSld>
  <p:clrMapOvr>
    <a:masterClrMapping/>
  </p:clrMapOvr>
  <p:transition>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9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935908225"/>
      </p:ext>
    </p:extLst>
  </p:cSld>
  <p:clrMapOvr>
    <a:masterClrMapping/>
  </p:clrMapOvr>
  <p:transition>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0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442034711"/>
      </p:ext>
    </p:extLst>
  </p:cSld>
  <p:clrMapOvr>
    <a:masterClrMapping/>
  </p:clrMapOvr>
  <p:transition>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1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2294546225"/>
      </p:ext>
    </p:extLst>
  </p:cSld>
  <p:clrMapOvr>
    <a:masterClrMapping/>
  </p:clrMapOvr>
  <p:transition>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759B1-220D-41AC-A5C0-1788A7EE01D5}" type="datetimeFigureOut">
              <a:rPr lang="en-US" smtClean="0"/>
              <a:t>2/27/2014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906970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2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993789568"/>
      </p:ext>
    </p:extLst>
  </p:cSld>
  <p:clrMapOvr>
    <a:masterClrMapping/>
  </p:clrMapOvr>
  <p:transition>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3524924882"/>
      </p:ext>
    </p:extLst>
  </p:cSld>
  <p:clrMapOvr>
    <a:masterClrMapping/>
  </p:clrMapOvr>
  <p:transition>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4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859252480"/>
      </p:ext>
    </p:extLst>
  </p:cSld>
  <p:clrMapOvr>
    <a:masterClrMapping/>
  </p:clrMapOvr>
  <p:transition>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5" name="標題 1"/>
          <p:cNvSpPr>
            <a:spLocks noGrp="1"/>
          </p:cNvSpPr>
          <p:nvPr>
            <p:ph type="title"/>
          </p:nvPr>
        </p:nvSpPr>
        <p:spPr>
          <a:xfrm>
            <a:off x="236512" y="769248"/>
            <a:ext cx="4286280" cy="571520"/>
          </a:xfrm>
          <a:prstGeom prst="rect">
            <a:avLst/>
          </a:prstGeom>
        </p:spPr>
        <p:txBody>
          <a:bodyPr/>
          <a:lstStyle>
            <a:lvl1pPr algn="l">
              <a:defRPr sz="2400">
                <a:solidFill>
                  <a:srgbClr val="63C1DF"/>
                </a:solidFill>
                <a:latin typeface="Arial" pitchFamily="34" charset="0"/>
                <a:cs typeface="Arial" pitchFamily="34" charset="0"/>
              </a:defRPr>
            </a:lvl1pPr>
          </a:lstStyle>
          <a:p>
            <a:r>
              <a:rPr lang="zh-TW" altLang="en-US" smtClean="0"/>
              <a:t>按一下以編輯母片標題樣式</a:t>
            </a:r>
            <a:endParaRPr lang="zh-TW" altLang="en-US"/>
          </a:p>
        </p:txBody>
      </p:sp>
      <p:sp>
        <p:nvSpPr>
          <p:cNvPr id="7" name="內容版面配置區 8"/>
          <p:cNvSpPr>
            <a:spLocks noGrp="1"/>
          </p:cNvSpPr>
          <p:nvPr>
            <p:ph sz="quarter" idx="14"/>
          </p:nvPr>
        </p:nvSpPr>
        <p:spPr>
          <a:xfrm>
            <a:off x="236512" y="1491624"/>
            <a:ext cx="7143800" cy="857256"/>
          </a:xfrm>
          <a:prstGeom prst="rect">
            <a:avLst/>
          </a:prstGeom>
        </p:spPr>
        <p:txBody>
          <a:bodyPr/>
          <a:lstStyle>
            <a:lvl1pPr marL="0" indent="0">
              <a:buNone/>
              <a:defRPr sz="1800">
                <a:latin typeface="Arial" pitchFamily="34" charset="0"/>
                <a:cs typeface="Arial" pitchFamily="34" charset="0"/>
              </a:defRPr>
            </a:lvl1pPr>
            <a:lvl2pPr>
              <a:buNone/>
              <a:defRPr sz="1800"/>
            </a:lvl2pPr>
            <a:lvl3pPr>
              <a:defRPr sz="1800"/>
            </a:lvl3pPr>
            <a:lvl4pPr>
              <a:defRPr sz="1800"/>
            </a:lvl4pPr>
            <a:lvl5pPr>
              <a:defRPr sz="1800"/>
            </a:lvl5pPr>
          </a:lstStyle>
          <a:p>
            <a:pPr lvl="0"/>
            <a:r>
              <a:rPr lang="zh-TW" altLang="en-US" dirty="0" smtClean="0"/>
              <a:t>按一下以編輯母片文字樣式</a:t>
            </a:r>
            <a:endParaRPr lang="zh-TW" altLang="en-US" dirty="0"/>
          </a:p>
        </p:txBody>
      </p:sp>
    </p:spTree>
    <p:extLst>
      <p:ext uri="{BB962C8B-B14F-4D97-AF65-F5344CB8AC3E}">
        <p14:creationId xmlns:p14="http://schemas.microsoft.com/office/powerpoint/2010/main" val="74027109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標題投影片">
    <p:spTree>
      <p:nvGrpSpPr>
        <p:cNvPr id="1" name=""/>
        <p:cNvGrpSpPr/>
        <p:nvPr/>
      </p:nvGrpSpPr>
      <p:grpSpPr>
        <a:xfrm>
          <a:off x="0" y="0"/>
          <a:ext cx="0" cy="0"/>
          <a:chOff x="0" y="0"/>
          <a:chExt cx="0" cy="0"/>
        </a:xfrm>
      </p:grpSpPr>
      <p:pic>
        <p:nvPicPr>
          <p:cNvPr id="8" name="Picture 2" descr="E:\DATA\Desktop\Address, Logo, Template, Office, Title\AECOM_Logo_Suite\Logo for PowerPoint Use (png)\AECOM_color_cmyk.png"/>
          <p:cNvPicPr>
            <a:picLocks noChangeAspect="1" noChangeArrowheads="1"/>
          </p:cNvPicPr>
          <p:nvPr userDrawn="1"/>
        </p:nvPicPr>
        <p:blipFill>
          <a:blip r:embed="rId2" cstate="print"/>
          <a:srcRect/>
          <a:stretch>
            <a:fillRect/>
          </a:stretch>
        </p:blipFill>
        <p:spPr bwMode="auto">
          <a:xfrm>
            <a:off x="7596336" y="6318215"/>
            <a:ext cx="1386624" cy="495161"/>
          </a:xfrm>
          <a:prstGeom prst="rect">
            <a:avLst/>
          </a:prstGeom>
          <a:noFill/>
        </p:spPr>
      </p:pic>
    </p:spTree>
    <p:extLst>
      <p:ext uri="{BB962C8B-B14F-4D97-AF65-F5344CB8AC3E}">
        <p14:creationId xmlns:p14="http://schemas.microsoft.com/office/powerpoint/2010/main" val="389645673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4" name="Rectangle 2"/>
          <p:cNvSpPr>
            <a:spLocks noGrp="1" noChangeArrowheads="1"/>
          </p:cNvSpPr>
          <p:nvPr userDrawn="1">
            <p:ph type="ctrTitle"/>
          </p:nvPr>
        </p:nvSpPr>
        <p:spPr>
          <a:xfrm>
            <a:off x="461963" y="1428750"/>
            <a:ext cx="7123112" cy="1470025"/>
          </a:xfrm>
          <a:prstGeom prst="rect">
            <a:avLst/>
          </a:prstGeom>
        </p:spPr>
        <p:txBody>
          <a:bodyPr/>
          <a:lstStyle>
            <a:lvl1pPr>
              <a:defRPr sz="3600" b="0">
                <a:latin typeface="+mj-lt"/>
              </a:defRPr>
            </a:lvl1pPr>
          </a:lstStyle>
          <a:p>
            <a:pPr eaLnBrk="1" hangingPunct="1"/>
            <a:r>
              <a:rPr lang="en-US" dirty="0" smtClean="0">
                <a:solidFill>
                  <a:schemeClr val="bg1"/>
                </a:solidFill>
              </a:rPr>
              <a:t>Optional Presentation Title</a:t>
            </a:r>
            <a:br>
              <a:rPr lang="en-US" dirty="0" smtClean="0">
                <a:solidFill>
                  <a:schemeClr val="bg1"/>
                </a:solidFill>
              </a:rPr>
            </a:br>
            <a:r>
              <a:rPr lang="en-US" dirty="0" smtClean="0">
                <a:solidFill>
                  <a:schemeClr val="bg1"/>
                </a:solidFill>
              </a:rPr>
              <a:t>Blue</a:t>
            </a:r>
            <a:r>
              <a:rPr lang="en-US" dirty="0" smtClean="0">
                <a:solidFill>
                  <a:schemeClr val="bg1"/>
                </a:solidFill>
                <a:latin typeface="Verdana" pitchFamily="34" charset="0"/>
              </a:rPr>
              <a:t>–</a:t>
            </a:r>
            <a:r>
              <a:rPr lang="en-US" dirty="0" smtClean="0">
                <a:solidFill>
                  <a:schemeClr val="bg1"/>
                </a:solidFill>
              </a:rPr>
              <a:t>Green Spectrum</a:t>
            </a:r>
          </a:p>
        </p:txBody>
      </p:sp>
      <p:sp>
        <p:nvSpPr>
          <p:cNvPr id="15" name="Rectangle 3"/>
          <p:cNvSpPr>
            <a:spLocks noGrp="1" noChangeArrowheads="1"/>
          </p:cNvSpPr>
          <p:nvPr userDrawn="1">
            <p:ph type="subTitle" idx="1"/>
          </p:nvPr>
        </p:nvSpPr>
        <p:spPr>
          <a:xfrm>
            <a:off x="461963" y="3486150"/>
            <a:ext cx="7123112" cy="863600"/>
          </a:xfrm>
        </p:spPr>
        <p:txBody>
          <a:bodyPr/>
          <a:lstStyle>
            <a:lvl1pPr>
              <a:buNone/>
              <a:defRPr/>
            </a:lvl1pPr>
          </a:lstStyle>
          <a:p>
            <a:pPr eaLnBrk="1" hangingPunct="1"/>
            <a:r>
              <a:rPr lang="en-US" dirty="0" smtClean="0">
                <a:solidFill>
                  <a:schemeClr val="tx2"/>
                </a:solidFill>
              </a:rPr>
              <a:t>Presenter’s Name</a:t>
            </a:r>
          </a:p>
        </p:txBody>
      </p:sp>
      <p:sp>
        <p:nvSpPr>
          <p:cNvPr id="7" name="Text Placeholder 7"/>
          <p:cNvSpPr>
            <a:spLocks noGrp="1"/>
          </p:cNvSpPr>
          <p:nvPr>
            <p:ph type="body" sz="quarter" idx="10" hasCustomPrompt="1"/>
          </p:nvPr>
        </p:nvSpPr>
        <p:spPr>
          <a:xfrm>
            <a:off x="461963" y="6327775"/>
            <a:ext cx="1673225" cy="228600"/>
          </a:xfrm>
        </p:spPr>
        <p:txBody>
          <a:bodyPr/>
          <a:lstStyle>
            <a:lvl5pPr marL="0" marR="0" indent="0" algn="l" defTabSz="914400" rtl="0" eaLnBrk="0" fontAlgn="base" latinLnBrk="0" hangingPunct="0">
              <a:lnSpc>
                <a:spcPct val="100000"/>
              </a:lnSpc>
              <a:spcBef>
                <a:spcPts val="0"/>
              </a:spcBef>
              <a:spcAft>
                <a:spcPct val="0"/>
              </a:spcAft>
              <a:buClr>
                <a:schemeClr val="bg2"/>
              </a:buClr>
              <a:buSzTx/>
              <a:buFontTx/>
              <a:buNone/>
              <a:tabLst/>
              <a:defRPr sz="1600"/>
            </a:lvl5pPr>
          </a:lstStyle>
          <a:p>
            <a:pPr marL="0" marR="0" lvl="4" indent="0" algn="l" defTabSz="914400" rtl="0" eaLnBrk="0" fontAlgn="base" latinLnBrk="0" hangingPunct="0">
              <a:lnSpc>
                <a:spcPct val="100000"/>
              </a:lnSpc>
              <a:spcBef>
                <a:spcPts val="0"/>
              </a:spcBef>
              <a:spcAft>
                <a:spcPct val="0"/>
              </a:spcAft>
              <a:buClr>
                <a:schemeClr val="bg2"/>
              </a:buClr>
              <a:buSzTx/>
              <a:buFontTx/>
              <a:buNone/>
              <a:tabLst/>
              <a:defRPr/>
            </a:pPr>
            <a:r>
              <a:rPr lang="en-US" sz="1500" dirty="0" smtClean="0">
                <a:solidFill>
                  <a:schemeClr val="tx1"/>
                </a:solidFill>
              </a:rPr>
              <a:t>Month Day, Year</a:t>
            </a:r>
          </a:p>
        </p:txBody>
      </p:sp>
      <p:pic>
        <p:nvPicPr>
          <p:cNvPr id="5" name="Picture 4" descr="background.jpg"/>
          <p:cNvPicPr>
            <a:picLocks noChangeAspect="1"/>
          </p:cNvPicPr>
          <p:nvPr userDrawn="1"/>
        </p:nvPicPr>
        <p:blipFill>
          <a:blip r:embed="rId2"/>
          <a:stretch>
            <a:fillRect/>
          </a:stretch>
        </p:blipFill>
        <p:spPr>
          <a:xfrm>
            <a:off x="0" y="-97991"/>
            <a:ext cx="9144000" cy="7024255"/>
          </a:xfrm>
          <a:prstGeom prst="rect">
            <a:avLst/>
          </a:prstGeom>
        </p:spPr>
      </p:pic>
      <p:sp>
        <p:nvSpPr>
          <p:cNvPr id="6" name="Rectangle 5"/>
          <p:cNvSpPr/>
          <p:nvPr userDrawn="1"/>
        </p:nvSpPr>
        <p:spPr bwMode="auto">
          <a:xfrm>
            <a:off x="0" y="6309517"/>
            <a:ext cx="9144000" cy="616747"/>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0"/>
              </a:spcBef>
              <a:spcAft>
                <a:spcPct val="0"/>
              </a:spcAft>
            </a:pPr>
            <a:endParaRPr lang="en-US" sz="2000" dirty="0">
              <a:solidFill>
                <a:srgbClr val="000000"/>
              </a:solidFill>
            </a:endParaRPr>
          </a:p>
        </p:txBody>
      </p:sp>
      <p:pic>
        <p:nvPicPr>
          <p:cNvPr id="8" name="Picture 12" descr="C:\Documents and Settings\averillc\My Documents\AECOM_Logo_Suite\AECOM_logo_without_circle_R\EPS_RGB\AECOM_1c-reverse_rgb.png"/>
          <p:cNvPicPr>
            <a:picLocks noChangeAspect="1" noChangeArrowheads="1"/>
          </p:cNvPicPr>
          <p:nvPr userDrawn="1"/>
        </p:nvPicPr>
        <p:blipFill>
          <a:blip r:embed="rId3"/>
          <a:srcRect/>
          <a:stretch>
            <a:fillRect/>
          </a:stretch>
        </p:blipFill>
        <p:spPr bwMode="auto">
          <a:xfrm>
            <a:off x="7873293" y="6528122"/>
            <a:ext cx="807721" cy="182880"/>
          </a:xfrm>
          <a:prstGeom prst="rect">
            <a:avLst/>
          </a:prstGeom>
          <a:noFill/>
        </p:spPr>
      </p:pic>
    </p:spTree>
    <p:extLst>
      <p:ext uri="{BB962C8B-B14F-4D97-AF65-F5344CB8AC3E}">
        <p14:creationId xmlns:p14="http://schemas.microsoft.com/office/powerpoint/2010/main" val="171869430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51575"/>
            <a:ext cx="2133600" cy="476250"/>
          </a:xfrm>
          <a:prstGeom prst="rect">
            <a:avLst/>
          </a:prstGeom>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a:xfrm>
            <a:off x="6553200" y="6248400"/>
            <a:ext cx="2133600" cy="476250"/>
          </a:xfrm>
          <a:prstGeom prst="rect">
            <a:avLst/>
          </a:prstGeom>
        </p:spPr>
        <p:txBody>
          <a:bodyPr/>
          <a:lstStyle>
            <a:lvl1pPr>
              <a:defRPr/>
            </a:lvl1pPr>
          </a:lstStyle>
          <a:p>
            <a:fld id="{67E1B159-297D-4DDF-9C45-AF1458C915B5}" type="slidenum">
              <a:rPr lang="en-US">
                <a:solidFill>
                  <a:srgbClr val="000000"/>
                </a:solidFill>
              </a:rPr>
              <a:pPr/>
              <a:t>‹#›</a:t>
            </a:fld>
            <a:endParaRPr lang="en-US">
              <a:solidFill>
                <a:srgbClr val="000000"/>
              </a:solidFill>
            </a:endParaRPr>
          </a:p>
        </p:txBody>
      </p:sp>
      <p:sp>
        <p:nvSpPr>
          <p:cNvPr id="4" name="Footer Placeholder 3"/>
          <p:cNvSpPr>
            <a:spLocks noGrp="1"/>
          </p:cNvSpPr>
          <p:nvPr>
            <p:ph type="ftr" sz="quarter" idx="12"/>
          </p:nvPr>
        </p:nvSpPr>
        <p:spPr>
          <a:xfrm>
            <a:off x="3124200" y="6248400"/>
            <a:ext cx="2895600" cy="476250"/>
          </a:xfrm>
          <a:prstGeom prst="rect">
            <a:avLst/>
          </a:prstGeom>
        </p:spPr>
        <p:txBody>
          <a:bodyPr/>
          <a:lstStyle>
            <a:lvl1pPr>
              <a:defRPr/>
            </a:lvl1pPr>
          </a:lstStyle>
          <a:p>
            <a:endParaRPr lang="en-US">
              <a:solidFill>
                <a:srgbClr val="000000"/>
              </a:solidFill>
            </a:endParaRPr>
          </a:p>
        </p:txBody>
      </p:sp>
    </p:spTree>
    <p:extLst>
      <p:ext uri="{BB962C8B-B14F-4D97-AF65-F5344CB8AC3E}">
        <p14:creationId xmlns:p14="http://schemas.microsoft.com/office/powerpoint/2010/main" val="304013029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2" cstate="print"/>
          <a:stretch>
            <a:fillRect/>
          </a:stretch>
        </p:blipFill>
        <p:spPr>
          <a:xfrm>
            <a:off x="7579988" y="6253123"/>
            <a:ext cx="1135059" cy="340517"/>
          </a:xfrm>
          <a:prstGeom prst="rect">
            <a:avLst/>
          </a:prstGeom>
        </p:spPr>
      </p:pic>
      <p:sp>
        <p:nvSpPr>
          <p:cNvPr id="13" name="Text Placeholder 12"/>
          <p:cNvSpPr>
            <a:spLocks noGrp="1"/>
          </p:cNvSpPr>
          <p:nvPr>
            <p:ph type="body" sz="quarter" idx="10" hasCustomPrompt="1"/>
          </p:nvPr>
        </p:nvSpPr>
        <p:spPr>
          <a:xfrm>
            <a:off x="457200" y="6375083"/>
            <a:ext cx="2166938" cy="182880"/>
          </a:xfrm>
        </p:spPr>
        <p:txBody>
          <a:bodyPr/>
          <a:lstStyle>
            <a:lvl1pPr marL="173038" marR="0" indent="-173038" algn="l" defTabSz="914400" rtl="0" eaLnBrk="1" fontAlgn="auto" latinLnBrk="0" hangingPunct="1">
              <a:lnSpc>
                <a:spcPct val="100000"/>
              </a:lnSpc>
              <a:spcBef>
                <a:spcPts val="1200"/>
              </a:spcBef>
              <a:spcAft>
                <a:spcPts val="0"/>
              </a:spcAft>
              <a:buClrTx/>
              <a:buSzTx/>
              <a:buFont typeface="Arial" pitchFamily="34" charset="0"/>
              <a:buNone/>
              <a:tabLst/>
              <a:defRPr sz="1500"/>
            </a:lvl1pPr>
          </a:lstStyle>
          <a:p>
            <a:pPr marL="173038" marR="0" lvl="0" indent="-173038" algn="l" defTabSz="914400" rtl="0" eaLnBrk="1" fontAlgn="auto" latinLnBrk="0" hangingPunct="1">
              <a:lnSpc>
                <a:spcPct val="100000"/>
              </a:lnSpc>
              <a:spcBef>
                <a:spcPts val="1200"/>
              </a:spcBef>
              <a:spcAft>
                <a:spcPts val="0"/>
              </a:spcAft>
              <a:buClrTx/>
              <a:buSzTx/>
              <a:buFont typeface="Arial" pitchFamily="34" charset="0"/>
              <a:buNone/>
              <a:tabLst/>
              <a:defRPr/>
            </a:pPr>
            <a:r>
              <a:rPr lang="en-US" dirty="0" smtClean="0"/>
              <a:t>Month Day, Year</a:t>
            </a:r>
          </a:p>
          <a:p>
            <a:pPr lvl="0"/>
            <a:endParaRPr lang="en-US" dirty="0"/>
          </a:p>
        </p:txBody>
      </p:sp>
    </p:spTree>
    <p:extLst>
      <p:ext uri="{BB962C8B-B14F-4D97-AF65-F5344CB8AC3E}">
        <p14:creationId xmlns:p14="http://schemas.microsoft.com/office/powerpoint/2010/main" val="24179946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UE-GREEN_Title Slide">
    <p:spTree>
      <p:nvGrpSpPr>
        <p:cNvPr id="1" name=""/>
        <p:cNvGrpSpPr/>
        <p:nvPr/>
      </p:nvGrpSpPr>
      <p:grpSpPr>
        <a:xfrm>
          <a:off x="0" y="0"/>
          <a:ext cx="0" cy="0"/>
          <a:chOff x="0" y="0"/>
          <a:chExt cx="0" cy="0"/>
        </a:xfrm>
      </p:grpSpPr>
      <p:pic>
        <p:nvPicPr>
          <p:cNvPr id="8" name="Picture 7" descr="AECOM_blue-green_spec#CD884.jpg"/>
          <p:cNvPicPr>
            <a:picLocks noChangeAspect="1"/>
          </p:cNvPicPr>
          <p:nvPr userDrawn="1"/>
        </p:nvPicPr>
        <p:blipFill>
          <a:blip r:embed="rId2" cstate="print"/>
          <a:srcRect b="12384"/>
          <a:stretch>
            <a:fillRect/>
          </a:stretch>
        </p:blipFill>
        <p:spPr>
          <a:xfrm>
            <a:off x="0" y="0"/>
            <a:ext cx="9144000" cy="6008688"/>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bg1"/>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9" name="Picture 8" descr="AECOM_Logo.jpg"/>
          <p:cNvPicPr>
            <a:picLocks noChangeAspect="1"/>
          </p:cNvPicPr>
          <p:nvPr userDrawn="1"/>
        </p:nvPicPr>
        <p:blipFill>
          <a:blip r:embed="rId3" cstate="print"/>
          <a:stretch>
            <a:fillRect/>
          </a:stretch>
        </p:blipFill>
        <p:spPr>
          <a:xfrm>
            <a:off x="7579988" y="6253123"/>
            <a:ext cx="1135059" cy="340517"/>
          </a:xfrm>
          <a:prstGeom prst="rect">
            <a:avLst/>
          </a:prstGeom>
        </p:spPr>
      </p:pic>
      <p:sp>
        <p:nvSpPr>
          <p:cNvPr id="14" name="Text Placeholder 12"/>
          <p:cNvSpPr>
            <a:spLocks noGrp="1"/>
          </p:cNvSpPr>
          <p:nvPr>
            <p:ph type="body" sz="quarter" idx="10" hasCustomPrompt="1"/>
          </p:nvPr>
        </p:nvSpPr>
        <p:spPr>
          <a:xfrm>
            <a:off x="457200" y="6375083"/>
            <a:ext cx="2166938" cy="182880"/>
          </a:xfrm>
        </p:spPr>
        <p:txBody>
          <a:bodyPr/>
          <a:lstStyle>
            <a:lvl1pPr>
              <a:buNone/>
              <a:defRPr sz="1500"/>
            </a:lvl1pPr>
          </a:lstStyle>
          <a:p>
            <a:pPr lvl="0"/>
            <a:r>
              <a:rPr lang="en-US" dirty="0" smtClean="0"/>
              <a:t>Month Day, Year</a:t>
            </a:r>
            <a:endParaRPr lang="en-US" dirty="0"/>
          </a:p>
        </p:txBody>
      </p:sp>
    </p:spTree>
    <p:extLst>
      <p:ext uri="{BB962C8B-B14F-4D97-AF65-F5344CB8AC3E}">
        <p14:creationId xmlns:p14="http://schemas.microsoft.com/office/powerpoint/2010/main" val="27514944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UE_Divider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lvl1pPr>
          </a:lstStyle>
          <a:p>
            <a:r>
              <a:rPr lang="en-US" dirty="0" smtClean="0"/>
              <a:t>Click to edit Master title style</a:t>
            </a:r>
            <a:endParaRPr lang="en-US" dirty="0"/>
          </a:p>
        </p:txBody>
      </p:sp>
    </p:spTree>
    <p:extLst>
      <p:ext uri="{BB962C8B-B14F-4D97-AF65-F5344CB8AC3E}">
        <p14:creationId xmlns:p14="http://schemas.microsoft.com/office/powerpoint/2010/main" val="166702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759B1-220D-41AC-A5C0-1788A7EE01D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208744478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UE-GREEN_Divider Slide">
    <p:spTree>
      <p:nvGrpSpPr>
        <p:cNvPr id="1" name=""/>
        <p:cNvGrpSpPr/>
        <p:nvPr/>
      </p:nvGrpSpPr>
      <p:grpSpPr>
        <a:xfrm>
          <a:off x="0" y="0"/>
          <a:ext cx="0" cy="0"/>
          <a:chOff x="0" y="0"/>
          <a:chExt cx="0" cy="0"/>
        </a:xfrm>
      </p:grpSpPr>
      <p:pic>
        <p:nvPicPr>
          <p:cNvPr id="3" name="Picture 2" descr="AECOM_blue-green_spec#CD884.jpg"/>
          <p:cNvPicPr>
            <a:picLocks noChangeAspect="1"/>
          </p:cNvPicPr>
          <p:nvPr userDrawn="1"/>
        </p:nvPicPr>
        <p:blipFill>
          <a:blip r:embed="rId2" cstate="print"/>
          <a:stretch>
            <a:fillRect/>
          </a:stretch>
        </p:blipFill>
        <p:spPr>
          <a:xfrm>
            <a:off x="0" y="0"/>
            <a:ext cx="9144000" cy="6858000"/>
          </a:xfrm>
          <a:prstGeom prst="rect">
            <a:avLst/>
          </a:prstGeom>
        </p:spPr>
      </p:pic>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443468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UE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spcBef>
                <a:spcPts val="1800"/>
              </a:spcBef>
              <a:defRPr/>
            </a:lvl1pPr>
            <a:lvl2pPr>
              <a:spcBef>
                <a:spcPts val="350"/>
              </a:spcBef>
              <a:defRPr/>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itle 6"/>
          <p:cNvSpPr>
            <a:spLocks noGrp="1"/>
          </p:cNvSpPr>
          <p:nvPr>
            <p:ph type="title"/>
          </p:nvPr>
        </p:nvSpPr>
        <p:spPr/>
        <p:txBody>
          <a:bodyPr/>
          <a:lstStyle/>
          <a:p>
            <a:r>
              <a:rPr lang="en-US" smtClean="0"/>
              <a:t>Click to edit Master title style</a:t>
            </a:r>
            <a:endParaRPr lang="en-US"/>
          </a:p>
        </p:txBody>
      </p:sp>
      <p:sp>
        <p:nvSpPr>
          <p:cNvPr id="8" name="Date Placeholder 7"/>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9" name="Slide Number Placeholder 8"/>
          <p:cNvSpPr>
            <a:spLocks noGrp="1"/>
          </p:cNvSpPr>
          <p:nvPr>
            <p:ph type="sldNum" sz="quarter" idx="11"/>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
        <p:nvSpPr>
          <p:cNvPr id="10" name="Footer Placeholder 9"/>
          <p:cNvSpPr>
            <a:spLocks noGrp="1"/>
          </p:cNvSpPr>
          <p:nvPr>
            <p:ph type="ftr" sz="quarter" idx="12"/>
          </p:nvPr>
        </p:nvSpPr>
        <p:spPr/>
        <p:txBody>
          <a:bodyPr/>
          <a:lstStyle>
            <a:lvl1pPr>
              <a:defRPr/>
            </a:lvl1pPr>
          </a:lstStyle>
          <a:p>
            <a:r>
              <a:rPr lang="en-US" smtClean="0">
                <a:solidFill>
                  <a:srgbClr val="000000"/>
                </a:solidFill>
              </a:rPr>
              <a:t>Discussion of Center of Excellence for CIP</a:t>
            </a:r>
            <a:endParaRPr lang="en-US" dirty="0">
              <a:solidFill>
                <a:srgbClr val="000000"/>
              </a:solidFill>
            </a:endParaRPr>
          </a:p>
        </p:txBody>
      </p:sp>
    </p:spTree>
    <p:extLst>
      <p:ext uri="{BB962C8B-B14F-4D97-AF65-F5344CB8AC3E}">
        <p14:creationId xmlns:p14="http://schemas.microsoft.com/office/powerpoint/2010/main" val="425389814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BLUE_Title and Content_Smaller Fo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buFont typeface="Arial" pitchFamily="34" charset="0"/>
              <a:buNone/>
              <a:defRPr sz="2000" b="1"/>
            </a:lvl1pPr>
            <a:lvl2pPr marL="173038" indent="-173038">
              <a:buFont typeface="Arial" pitchFamily="34" charset="0"/>
              <a:buChar char="•"/>
              <a:defRPr/>
            </a:lvl2pPr>
            <a:lvl3pPr marL="401638" indent="-182563">
              <a:buFont typeface="Arial" pitchFamily="34" charset="0"/>
              <a:buChar char="–"/>
              <a:defRPr/>
            </a:lvl3pPr>
            <a:lvl4pPr marL="630238" indent="-173038">
              <a:buFont typeface="Arial" pitchFamily="34" charset="0"/>
              <a:buChar char="•"/>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8761778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BLUE_2-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3932238"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Content Placeholder 3"/>
          <p:cNvSpPr>
            <a:spLocks noGrp="1"/>
          </p:cNvSpPr>
          <p:nvPr>
            <p:ph sz="half" idx="2"/>
          </p:nvPr>
        </p:nvSpPr>
        <p:spPr>
          <a:xfrm>
            <a:off x="4754563" y="1371600"/>
            <a:ext cx="3932236" cy="4637088"/>
          </a:xfrm>
        </p:spPr>
        <p:txBody>
          <a:bodyPr/>
          <a:lstStyle>
            <a:lvl1pPr>
              <a:defRPr sz="2400"/>
            </a:lvl1pPr>
            <a:lvl2pPr>
              <a:defRPr sz="2000"/>
            </a:lvl2pPr>
            <a:lvl3pPr>
              <a:defRPr sz="1800"/>
            </a:lvl3pPr>
            <a:lvl4pPr>
              <a:defRPr sz="16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746913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BLUE_2-Column Content with Header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417193"/>
            <a:ext cx="3932238" cy="256159"/>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792224"/>
            <a:ext cx="3932238"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5" name="Text Placeholder 4"/>
          <p:cNvSpPr>
            <a:spLocks noGrp="1"/>
          </p:cNvSpPr>
          <p:nvPr>
            <p:ph type="body" sz="quarter" idx="3"/>
          </p:nvPr>
        </p:nvSpPr>
        <p:spPr>
          <a:xfrm>
            <a:off x="4754563" y="1415365"/>
            <a:ext cx="3932237" cy="248843"/>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54563" y="1792224"/>
            <a:ext cx="3932237" cy="4216464"/>
          </a:xfrm>
        </p:spPr>
        <p:txBody>
          <a:bodyPr/>
          <a:lstStyle>
            <a:lvl1pPr>
              <a:defRPr sz="2000"/>
            </a:lvl1pPr>
            <a:lvl2pPr>
              <a:defRPr sz="1800"/>
            </a:lvl2pPr>
            <a:lvl3pPr>
              <a:defRPr sz="1600"/>
            </a:lvl3pPr>
            <a:lvl4pPr>
              <a:defRPr sz="14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Date Placeholder 6"/>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8" name="Footer Placeholder 7"/>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9" name="Slide Number Placeholder 8"/>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50374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BLUE_2-Column Photo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4453128"/>
            <a:ext cx="3932238"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754562" y="4453128"/>
            <a:ext cx="3932237" cy="1555560"/>
          </a:xfrm>
        </p:spPr>
        <p:txBody>
          <a:bodyPr/>
          <a:lstStyle>
            <a:lvl1pPr>
              <a:defRPr sz="2000"/>
            </a:lvl1pPr>
            <a:lvl2pPr>
              <a:defRPr sz="1800"/>
            </a:lvl2pPr>
            <a:lvl3pPr>
              <a:defRPr sz="1600"/>
            </a:lvl3pPr>
            <a:lvl4pPr>
              <a:defRPr sz="14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5" name="Date Placeholder 4"/>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6" name="Footer Placeholder 5"/>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7" name="Slide Number Placeholder 6"/>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861982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BLUE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solidFill>
                  <a:srgbClr val="000000"/>
                </a:solidFill>
              </a:rPr>
              <a:t>January 2014</a:t>
            </a:r>
            <a:endParaRPr lang="en-US" dirty="0">
              <a:solidFill>
                <a:srgbClr val="000000"/>
              </a:solidFill>
            </a:endParaRPr>
          </a:p>
        </p:txBody>
      </p:sp>
      <p:sp>
        <p:nvSpPr>
          <p:cNvPr id="4" name="Footer Placeholder 3"/>
          <p:cNvSpPr>
            <a:spLocks noGrp="1"/>
          </p:cNvSpPr>
          <p:nvPr>
            <p:ph type="ftr" sz="quarter" idx="11"/>
          </p:nvPr>
        </p:nvSpPr>
        <p:spPr/>
        <p:txBody>
          <a:bodyPr/>
          <a:lstStyle/>
          <a:p>
            <a:r>
              <a:rPr lang="en-US" smtClean="0">
                <a:solidFill>
                  <a:srgbClr val="000000"/>
                </a:solidFill>
              </a:rPr>
              <a:t>Discussion of Center of Excellence for CIP</a:t>
            </a:r>
            <a:endParaRPr lang="en-US" dirty="0">
              <a:solidFill>
                <a:srgbClr val="000000"/>
              </a:solidFill>
            </a:endParaRPr>
          </a:p>
        </p:txBody>
      </p:sp>
      <p:sp>
        <p:nvSpPr>
          <p:cNvPr id="5" name="Slide Number Placeholder 4"/>
          <p:cNvSpPr>
            <a:spLocks noGrp="1"/>
          </p:cNvSpPr>
          <p:nvPr>
            <p:ph type="sldNum" sz="quarter" idx="12"/>
          </p:nvPr>
        </p:nvSpPr>
        <p:spPr/>
        <p:txBody>
          <a:body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065531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5" name="Rectangle 4"/>
          <p:cNvSpPr/>
          <p:nvPr userDrawn="1"/>
        </p:nvSpPr>
        <p:spPr bwMode="auto">
          <a:xfrm>
            <a:off x="-15176" y="-11382"/>
            <a:ext cx="9159175" cy="1226033"/>
          </a:xfrm>
          <a:prstGeom prst="rect">
            <a:avLst/>
          </a:prstGeom>
          <a:solidFill>
            <a:srgbClr val="000000"/>
          </a:solidFill>
          <a:ln w="190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lnSpc>
                <a:spcPct val="90000"/>
              </a:lnSpc>
              <a:spcBef>
                <a:spcPct val="0"/>
              </a:spcBef>
              <a:spcAft>
                <a:spcPct val="0"/>
              </a:spcAft>
            </a:pPr>
            <a:endParaRPr lang="en-US" dirty="0">
              <a:solidFill>
                <a:srgbClr val="000000"/>
              </a:solidFill>
            </a:endParaRPr>
          </a:p>
        </p:txBody>
      </p:sp>
      <p:sp>
        <p:nvSpPr>
          <p:cNvPr id="3" name="Content Placeholder 2"/>
          <p:cNvSpPr>
            <a:spLocks noGrp="1"/>
          </p:cNvSpPr>
          <p:nvPr>
            <p:ph idx="1"/>
          </p:nvPr>
        </p:nvSpPr>
        <p:spPr/>
        <p:txBody>
          <a:bodyPr/>
          <a:lstStyle>
            <a:lvl1pPr>
              <a:defRPr sz="2400"/>
            </a:lvl1pPr>
            <a:lvl2pPr>
              <a:defRPr sz="1800"/>
            </a:lvl2pPr>
            <a:lvl3pPr>
              <a:defRPr sz="16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6"/>
          <p:cNvSpPr>
            <a:spLocks noGrp="1"/>
          </p:cNvSpPr>
          <p:nvPr>
            <p:ph type="title"/>
          </p:nvPr>
        </p:nvSpPr>
        <p:spPr/>
        <p:txBody>
          <a:bodyPr/>
          <a:lstStyle>
            <a:lvl1pPr>
              <a:defRPr>
                <a:solidFill>
                  <a:schemeClr val="bg1"/>
                </a:solidFill>
              </a:defRPr>
            </a:lvl1pPr>
          </a:lstStyle>
          <a:p>
            <a:r>
              <a:rPr lang="en-US" dirty="0" smtClean="0"/>
              <a:t>Click to edit Master title style</a:t>
            </a:r>
            <a:endParaRPr lang="en-US" dirty="0"/>
          </a:p>
        </p:txBody>
      </p:sp>
      <p:sp>
        <p:nvSpPr>
          <p:cNvPr id="2" name="Rectangle 1"/>
          <p:cNvSpPr/>
          <p:nvPr userDrawn="1"/>
        </p:nvSpPr>
        <p:spPr>
          <a:xfrm>
            <a:off x="8033657" y="6387737"/>
            <a:ext cx="992777" cy="3526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196456287"/>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1_BLUE-GREEN_Title Slide">
    <p:spTree>
      <p:nvGrpSpPr>
        <p:cNvPr id="1" name=""/>
        <p:cNvGrpSpPr/>
        <p:nvPr/>
      </p:nvGrpSpPr>
      <p:grpSpPr>
        <a:xfrm>
          <a:off x="0" y="0"/>
          <a:ext cx="0" cy="0"/>
          <a:chOff x="0" y="0"/>
          <a:chExt cx="0" cy="0"/>
        </a:xfrm>
      </p:grpSpPr>
      <p:sp>
        <p:nvSpPr>
          <p:cNvPr id="8" name="Rectangle 7"/>
          <p:cNvSpPr/>
          <p:nvPr userDrawn="1"/>
        </p:nvSpPr>
        <p:spPr>
          <a:xfrm>
            <a:off x="0" y="1073151"/>
            <a:ext cx="9144000" cy="1295622"/>
          </a:xfrm>
          <a:prstGeom prst="rect">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5096" y="6393140"/>
            <a:ext cx="856176" cy="193864"/>
          </a:xfrm>
          <a:prstGeom prst="rect">
            <a:avLst/>
          </a:prstGeom>
        </p:spPr>
      </p:pic>
      <p:sp>
        <p:nvSpPr>
          <p:cNvPr id="4" name="Title 3"/>
          <p:cNvSpPr>
            <a:spLocks noGrp="1"/>
          </p:cNvSpPr>
          <p:nvPr>
            <p:ph type="title"/>
          </p:nvPr>
        </p:nvSpPr>
        <p:spPr>
          <a:xfrm>
            <a:off x="243191" y="1149462"/>
            <a:ext cx="8900809" cy="1143000"/>
          </a:xfrm>
        </p:spPr>
        <p:txBody>
          <a:bodyPr/>
          <a:lstStyle>
            <a:lvl1pPr>
              <a:defRPr>
                <a:solidFill>
                  <a:schemeClr val="bg1"/>
                </a:solidFill>
              </a:defRPr>
            </a:lvl1pPr>
          </a:lstStyle>
          <a:p>
            <a:r>
              <a:rPr lang="en-US" dirty="0" smtClean="0"/>
              <a:t>Click to edit Master title style</a:t>
            </a:r>
            <a:endParaRPr lang="en-US" dirty="0"/>
          </a:p>
        </p:txBody>
      </p:sp>
      <p:pic>
        <p:nvPicPr>
          <p:cNvPr id="9" name="Picture 2" descr="C:\HURRICANE SANDY\AECOM Photos of Damage\Hurricane Sandy Breezy Point Photo 16 120512.JPG"/>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l="-206" t="10393" r="206" b="19252"/>
          <a:stretch/>
        </p:blipFill>
        <p:spPr bwMode="auto">
          <a:xfrm>
            <a:off x="-29028" y="0"/>
            <a:ext cx="9173028" cy="4879724"/>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843776"/>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1_BLUE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16050"/>
            <a:ext cx="8229600" cy="1603375"/>
          </a:xfrm>
        </p:spPr>
        <p:txBody>
          <a:bodyPr/>
          <a:lstStyle>
            <a:lvl1pPr>
              <a:lnSpc>
                <a:spcPts val="4000"/>
              </a:lnSpc>
              <a:defRPr sz="3600" b="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199" y="3476625"/>
            <a:ext cx="6059489" cy="1104900"/>
          </a:xfrm>
        </p:spPr>
        <p:txBody>
          <a:bodyP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9" name="Picture 8" descr="AECOM_Logo.jpg"/>
          <p:cNvPicPr>
            <a:picLocks noChangeAspect="1"/>
          </p:cNvPicPr>
          <p:nvPr/>
        </p:nvPicPr>
        <p:blipFill>
          <a:blip r:embed="rId2" cstate="screen"/>
          <a:stretch>
            <a:fillRect/>
          </a:stretch>
        </p:blipFill>
        <p:spPr>
          <a:xfrm>
            <a:off x="7579988" y="6253123"/>
            <a:ext cx="1135059" cy="340517"/>
          </a:xfrm>
          <a:prstGeom prst="rect">
            <a:avLst/>
          </a:prstGeom>
        </p:spPr>
      </p:pic>
    </p:spTree>
    <p:extLst>
      <p:ext uri="{BB962C8B-B14F-4D97-AF65-F5344CB8AC3E}">
        <p14:creationId xmlns:p14="http://schemas.microsoft.com/office/powerpoint/2010/main" val="2460365763"/>
      </p:ext>
    </p:extLst>
  </p:cSld>
  <p:clrMapOvr>
    <a:masterClrMapping/>
  </p:clrMapOvr>
  <p:transition>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759B1-220D-41AC-A5C0-1788A7EE01D5}" type="datetimeFigureOut">
              <a:rPr lang="en-US" smtClean="0"/>
              <a:t>2/27/2014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1AF654-A870-472A-8694-3A63FA2C8E62}" type="slidenum">
              <a:rPr lang="en-US" smtClean="0"/>
              <a:t>‹#›</a:t>
            </a:fld>
            <a:endParaRPr lang="en-US"/>
          </a:p>
        </p:txBody>
      </p:sp>
    </p:spTree>
    <p:extLst>
      <p:ext uri="{BB962C8B-B14F-4D97-AF65-F5344CB8AC3E}">
        <p14:creationId xmlns:p14="http://schemas.microsoft.com/office/powerpoint/2010/main" val="93879459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955119587"/>
      </p:ext>
    </p:extLst>
  </p:cSld>
  <p:clrMapOvr>
    <a:masterClrMapping/>
  </p:clrMapOvr>
  <p:transition>
    <p:wipe dir="d"/>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5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2790931464"/>
      </p:ext>
    </p:extLst>
  </p:cSld>
  <p:clrMapOvr>
    <a:masterClrMapping/>
  </p:clrMapOvr>
  <p:transition>
    <p:wipe dir="d"/>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6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474163179"/>
      </p:ext>
    </p:extLst>
  </p:cSld>
  <p:clrMapOvr>
    <a:masterClrMapping/>
  </p:clrMapOvr>
  <p:transition>
    <p:wipe dir="d"/>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8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2236605269"/>
      </p:ext>
    </p:extLst>
  </p:cSld>
  <p:clrMapOvr>
    <a:masterClrMapping/>
  </p:clrMapOvr>
  <p:transition>
    <p:wipe dir="d"/>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9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585858968"/>
      </p:ext>
    </p:extLst>
  </p:cSld>
  <p:clrMapOvr>
    <a:masterClrMapping/>
  </p:clrMapOvr>
  <p:transition>
    <p:wipe dir="d"/>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0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3783633006"/>
      </p:ext>
    </p:extLst>
  </p:cSld>
  <p:clrMapOvr>
    <a:masterClrMapping/>
  </p:clrMapOvr>
  <p:transition>
    <p:wipe dir="d"/>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1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3767333095"/>
      </p:ext>
    </p:extLst>
  </p:cSld>
  <p:clrMapOvr>
    <a:masterClrMapping/>
  </p:clrMapOvr>
  <p:transition>
    <p:wipe dir="d"/>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2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350011814"/>
      </p:ext>
    </p:extLst>
  </p:cSld>
  <p:clrMapOvr>
    <a:masterClrMapping/>
  </p:clrMapOvr>
  <p:transition>
    <p:wipe dir="d"/>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13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1542395158"/>
      </p:ext>
    </p:extLst>
  </p:cSld>
  <p:clrMapOvr>
    <a:masterClrMapping/>
  </p:clrMapOvr>
  <p:transition>
    <p:wipe dir="d"/>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4_BLUE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smtClean="0"/>
              <a:t>Click to edit Master title style</a:t>
            </a:r>
            <a:endParaRPr lang="en-US" dirty="0"/>
          </a:p>
        </p:txBody>
      </p:sp>
      <p:sp>
        <p:nvSpPr>
          <p:cNvPr id="3" name="Content Placeholder 2"/>
          <p:cNvSpPr>
            <a:spLocks noGrp="1"/>
          </p:cNvSpPr>
          <p:nvPr>
            <p:ph idx="1"/>
          </p:nvPr>
        </p:nvSpPr>
        <p:spPr>
          <a:xfrm>
            <a:off x="457200" y="1591294"/>
            <a:ext cx="8229600" cy="4399603"/>
          </a:xfrm>
        </p:spPr>
        <p:txBody>
          <a:bodyPr/>
          <a:lstStyle>
            <a:lvl1pPr marL="173038" indent="-173038">
              <a:spcBef>
                <a:spcPts val="1200"/>
              </a:spcBef>
              <a:buClrTx/>
              <a:buFont typeface="Arial" pitchFamily="34" charset="0"/>
              <a:buChar char="•"/>
              <a:defRPr>
                <a:solidFill>
                  <a:schemeClr val="tx1"/>
                </a:solidFill>
              </a:defRPr>
            </a:lvl1pPr>
            <a:lvl2pPr marL="457200" indent="-228600">
              <a:spcBef>
                <a:spcPts val="350"/>
              </a:spcBef>
              <a:buClrTx/>
              <a:buFont typeface="Arial" pitchFamily="34" charset="0"/>
              <a:buChar char="•"/>
              <a:defRPr>
                <a:solidFill>
                  <a:schemeClr val="tx1"/>
                </a:solidFill>
              </a:defRPr>
            </a:lvl2pPr>
            <a:lvl3pPr marL="685800" indent="-173038">
              <a:buClrTx/>
              <a:buFont typeface="Arial" pitchFamily="34" charset="0"/>
              <a:buChar char="•"/>
              <a:defRPr>
                <a:solidFill>
                  <a:schemeClr val="tx1"/>
                </a:solidFill>
              </a:defRPr>
            </a:lvl3pPr>
            <a:lvl4pPr marL="914400" indent="-173038">
              <a:buClrTx/>
              <a:buFont typeface="Arial" pitchFamily="34" charset="0"/>
              <a:buChar char="•"/>
              <a:defRPr>
                <a:solidFill>
                  <a:schemeClr val="tx1"/>
                </a:solidFill>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p>
            <a:fld id="{292FEF09-04D1-447B-9F98-7000E0D5D333}" type="slidenum">
              <a:rPr lang="en-US" smtClean="0">
                <a:solidFill>
                  <a:srgbClr val="000000"/>
                </a:solidFill>
              </a:rPr>
              <a:pPr/>
              <a:t>‹#›</a:t>
            </a:fld>
            <a:endParaRPr lang="en-US" dirty="0">
              <a:solidFill>
                <a:srgbClr val="000000"/>
              </a:solidFill>
            </a:endParaRPr>
          </a:p>
        </p:txBody>
      </p:sp>
      <p:sp>
        <p:nvSpPr>
          <p:cNvPr id="8" name="Text Placeholder 7"/>
          <p:cNvSpPr>
            <a:spLocks noGrp="1"/>
          </p:cNvSpPr>
          <p:nvPr>
            <p:ph type="body" sz="quarter" idx="13"/>
          </p:nvPr>
        </p:nvSpPr>
        <p:spPr>
          <a:xfrm>
            <a:off x="409575" y="6030068"/>
            <a:ext cx="8308975" cy="307777"/>
          </a:xfrm>
        </p:spPr>
        <p:txBody>
          <a:bodyPr anchor="b" anchorCtr="0">
            <a:spAutoFit/>
          </a:bodyPr>
          <a:lstStyle>
            <a:lvl1pPr marL="0" indent="0">
              <a:buNone/>
              <a:defRPr sz="2000" i="1">
                <a:solidFill>
                  <a:schemeClr val="accent6">
                    <a:lumMod val="50000"/>
                    <a:lumOff val="50000"/>
                  </a:schemeClr>
                </a:solidFill>
              </a:defRPr>
            </a:lvl1pPr>
            <a:lvl2pPr marL="228600" indent="0">
              <a:buNone/>
              <a:defRPr sz="2800">
                <a:solidFill>
                  <a:schemeClr val="accent6">
                    <a:lumMod val="50000"/>
                    <a:lumOff val="50000"/>
                  </a:schemeClr>
                </a:solidFill>
              </a:defRPr>
            </a:lvl2pPr>
            <a:lvl3pPr marL="512762" indent="0">
              <a:buNone/>
              <a:defRPr sz="2800">
                <a:solidFill>
                  <a:schemeClr val="accent6">
                    <a:lumMod val="50000"/>
                    <a:lumOff val="50000"/>
                  </a:schemeClr>
                </a:solidFill>
              </a:defRPr>
            </a:lvl3pPr>
            <a:lvl4pPr marL="741362" indent="0">
              <a:buNone/>
              <a:defRPr sz="2800">
                <a:solidFill>
                  <a:schemeClr val="accent6">
                    <a:lumMod val="50000"/>
                    <a:lumOff val="50000"/>
                  </a:schemeClr>
                </a:solidFill>
              </a:defRPr>
            </a:lvl4pPr>
            <a:lvl5pPr marL="1828800" indent="0">
              <a:buNone/>
              <a:defRPr sz="2800">
                <a:solidFill>
                  <a:schemeClr val="accent6">
                    <a:lumMod val="50000"/>
                    <a:lumOff val="50000"/>
                  </a:schemeClr>
                </a:solidFill>
              </a:defRPr>
            </a:lvl5pPr>
          </a:lstStyle>
          <a:p>
            <a:pPr lvl="0"/>
            <a:r>
              <a:rPr lang="en-US" dirty="0" smtClean="0"/>
              <a:t>Click to edit Master text styles</a:t>
            </a:r>
          </a:p>
        </p:txBody>
      </p:sp>
    </p:spTree>
    <p:extLst>
      <p:ext uri="{BB962C8B-B14F-4D97-AF65-F5344CB8AC3E}">
        <p14:creationId xmlns:p14="http://schemas.microsoft.com/office/powerpoint/2010/main" val="4174510790"/>
      </p:ext>
    </p:extLst>
  </p:cSld>
  <p:clrMapOvr>
    <a:masterClrMapping/>
  </p:clrMapOvr>
  <p:transition>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slideLayout" Target="../slideLayouts/slideLayout155.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5" Type="http://schemas.openxmlformats.org/officeDocument/2006/relationships/image" Target="../media/image18.jpeg"/><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18.jpeg"/><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4.emf"/><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image" Target="../media/image9.jpe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theme" Target="../theme/theme5.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 Type="http://schemas.openxmlformats.org/officeDocument/2006/relationships/slideLayout" Target="../slideLayouts/slideLayout79.xml"/><Relationship Id="rId21" Type="http://schemas.openxmlformats.org/officeDocument/2006/relationships/slideLayout" Target="../slideLayouts/slideLayout97.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0" Type="http://schemas.openxmlformats.org/officeDocument/2006/relationships/slideLayout" Target="../slideLayouts/slideLayout96.xml"/><Relationship Id="rId29" Type="http://schemas.openxmlformats.org/officeDocument/2006/relationships/image" Target="../media/image9.jpeg"/><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theme" Target="../theme/theme6.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slideLayout" Target="../slideLayouts/slideLayout116.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18.jpe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18.jpe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8.jpe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759B1-220D-41AC-A5C0-1788A7EE01D5}" type="datetimeFigureOut">
              <a:rPr lang="en-US" smtClean="0"/>
              <a:t>2/27/2014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AF654-A870-472A-8694-3A63FA2C8E62}" type="slidenum">
              <a:rPr lang="en-US" smtClean="0"/>
              <a:t>‹#›</a:t>
            </a:fld>
            <a:endParaRPr lang="en-US"/>
          </a:p>
        </p:txBody>
      </p:sp>
    </p:spTree>
    <p:extLst>
      <p:ext uri="{BB962C8B-B14F-4D97-AF65-F5344CB8AC3E}">
        <p14:creationId xmlns:p14="http://schemas.microsoft.com/office/powerpoint/2010/main" val="2482828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49050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FFFFFF"/>
              </a:solidFill>
            </a:endParaRPr>
          </a:p>
        </p:txBody>
      </p:sp>
      <p:sp>
        <p:nvSpPr>
          <p:cNvPr id="490502" name="Rectangle 6"/>
          <p:cNvSpPr>
            <a:spLocks noGrp="1" noChangeArrowheads="1"/>
          </p:cNvSpPr>
          <p:nvPr>
            <p:ph type="sldNum" sz="quarter" idx="4"/>
          </p:nvPr>
        </p:nvSpPr>
        <p:spPr bwMode="auto">
          <a:xfrm>
            <a:off x="72390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fontAlgn="base">
              <a:spcBef>
                <a:spcPct val="0"/>
              </a:spcBef>
              <a:spcAft>
                <a:spcPct val="0"/>
              </a:spcAft>
              <a:defRPr/>
            </a:pPr>
            <a:fld id="{F944D986-E713-47E1-B087-94EAB0660C6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90503" name="Text Box 7"/>
          <p:cNvSpPr txBox="1">
            <a:spLocks noChangeArrowheads="1"/>
          </p:cNvSpPr>
          <p:nvPr/>
        </p:nvSpPr>
        <p:spPr bwMode="auto">
          <a:xfrm>
            <a:off x="7489825" y="198438"/>
            <a:ext cx="184150" cy="366712"/>
          </a:xfrm>
          <a:prstGeom prst="rect">
            <a:avLst/>
          </a:prstGeom>
          <a:noFill/>
          <a:ln w="12700">
            <a:noFill/>
            <a:miter lim="800000"/>
            <a:headEnd/>
            <a:tailEnd/>
          </a:ln>
          <a:effectLst/>
        </p:spPr>
        <p:txBody>
          <a:bodyPr wrap="none" anchor="ctr">
            <a:spAutoFit/>
          </a:bodyPr>
          <a:lstStyle/>
          <a:p>
            <a:pPr algn="ctr" eaLnBrk="0" fontAlgn="base" hangingPunct="0">
              <a:spcBef>
                <a:spcPct val="50000"/>
              </a:spcBef>
              <a:spcAft>
                <a:spcPct val="0"/>
              </a:spcAft>
              <a:defRPr/>
            </a:pPr>
            <a:endParaRPr lang="en-US"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662476861"/>
      </p:ext>
    </p:extLst>
  </p:cSld>
  <p:clrMap bg1="dk2" tx1="lt1" bg2="dk1"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Lst>
  <p:transition>
    <p:split orient="vert"/>
  </p:transition>
  <p:hf sldNum="0" hdr="0" dt="0"/>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Arial" charset="0"/>
        </a:defRPr>
      </a:lvl2pPr>
      <a:lvl3pPr algn="ctr" rtl="0" eaLnBrk="0" fontAlgn="base" hangingPunct="0">
        <a:spcBef>
          <a:spcPct val="0"/>
        </a:spcBef>
        <a:spcAft>
          <a:spcPct val="0"/>
        </a:spcAft>
        <a:defRPr sz="4200" b="1">
          <a:solidFill>
            <a:srgbClr val="FFFF00"/>
          </a:solidFill>
          <a:latin typeface="Arial" charset="0"/>
        </a:defRPr>
      </a:lvl3pPr>
      <a:lvl4pPr algn="ctr" rtl="0" eaLnBrk="0" fontAlgn="base" hangingPunct="0">
        <a:spcBef>
          <a:spcPct val="0"/>
        </a:spcBef>
        <a:spcAft>
          <a:spcPct val="0"/>
        </a:spcAft>
        <a:defRPr sz="4200" b="1">
          <a:solidFill>
            <a:srgbClr val="FFFF00"/>
          </a:solidFill>
          <a:latin typeface="Arial" charset="0"/>
        </a:defRPr>
      </a:lvl4pPr>
      <a:lvl5pPr algn="ctr" rtl="0" eaLnBrk="0" fontAlgn="base" hangingPunct="0">
        <a:spcBef>
          <a:spcPct val="0"/>
        </a:spcBef>
        <a:spcAft>
          <a:spcPct val="0"/>
        </a:spcAft>
        <a:defRPr sz="4200" b="1">
          <a:solidFill>
            <a:srgbClr val="FFFF00"/>
          </a:solidFill>
          <a:latin typeface="Arial" charset="0"/>
        </a:defRPr>
      </a:lvl5pPr>
      <a:lvl6pPr marL="457200" algn="ctr" rtl="0" fontAlgn="base">
        <a:spcBef>
          <a:spcPct val="0"/>
        </a:spcBef>
        <a:spcAft>
          <a:spcPct val="0"/>
        </a:spcAft>
        <a:defRPr sz="4200" b="1">
          <a:solidFill>
            <a:srgbClr val="FFFF00"/>
          </a:solidFill>
          <a:latin typeface="Arial" charset="0"/>
        </a:defRPr>
      </a:lvl6pPr>
      <a:lvl7pPr marL="914400" algn="ctr" rtl="0" fontAlgn="base">
        <a:spcBef>
          <a:spcPct val="0"/>
        </a:spcBef>
        <a:spcAft>
          <a:spcPct val="0"/>
        </a:spcAft>
        <a:defRPr sz="4200" b="1">
          <a:solidFill>
            <a:srgbClr val="FFFF00"/>
          </a:solidFill>
          <a:latin typeface="Arial" charset="0"/>
        </a:defRPr>
      </a:lvl7pPr>
      <a:lvl8pPr marL="1371600" algn="ctr" rtl="0" fontAlgn="base">
        <a:spcBef>
          <a:spcPct val="0"/>
        </a:spcBef>
        <a:spcAft>
          <a:spcPct val="0"/>
        </a:spcAft>
        <a:defRPr sz="4200" b="1">
          <a:solidFill>
            <a:srgbClr val="FFFF00"/>
          </a:solidFill>
          <a:latin typeface="Arial" charset="0"/>
        </a:defRPr>
      </a:lvl8pPr>
      <a:lvl9pPr marL="1828800" algn="ctr" rtl="0" fontAlgn="base">
        <a:spcBef>
          <a:spcPct val="0"/>
        </a:spcBef>
        <a:spcAft>
          <a:spcPct val="0"/>
        </a:spcAft>
        <a:defRPr sz="4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600">
          <a:solidFill>
            <a:srgbClr val="FFFFFF"/>
          </a:solidFill>
          <a:latin typeface="+mn-lt"/>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400">
          <a:solidFill>
            <a:srgbClr val="FFFFFF"/>
          </a:solidFill>
          <a:latin typeface="+mn-lt"/>
        </a:defRPr>
      </a:lvl3pPr>
      <a:lvl4pPr marL="1600200" indent="-228600" algn="l" rtl="0" eaLnBrk="0" fontAlgn="base" hangingPunct="0">
        <a:spcBef>
          <a:spcPct val="20000"/>
        </a:spcBef>
        <a:spcAft>
          <a:spcPct val="0"/>
        </a:spcAft>
        <a:buClr>
          <a:srgbClr val="FEFE00"/>
        </a:buClr>
        <a:buChar char="–"/>
        <a:defRPr sz="2000">
          <a:solidFill>
            <a:srgbClr val="FFFFFF"/>
          </a:solidFill>
          <a:latin typeface="+mn-lt"/>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6pPr>
      <a:lvl7pPr marL="29718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7pPr>
      <a:lvl8pPr marL="34290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8pPr>
      <a:lvl9pPr marL="38862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49050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FFFFFF"/>
              </a:solidFill>
            </a:endParaRPr>
          </a:p>
        </p:txBody>
      </p:sp>
      <p:sp>
        <p:nvSpPr>
          <p:cNvPr id="490502" name="Rectangle 6"/>
          <p:cNvSpPr>
            <a:spLocks noGrp="1" noChangeArrowheads="1"/>
          </p:cNvSpPr>
          <p:nvPr>
            <p:ph type="sldNum" sz="quarter" idx="4"/>
          </p:nvPr>
        </p:nvSpPr>
        <p:spPr bwMode="auto">
          <a:xfrm>
            <a:off x="72390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fontAlgn="base">
              <a:spcBef>
                <a:spcPct val="0"/>
              </a:spcBef>
              <a:spcAft>
                <a:spcPct val="0"/>
              </a:spcAft>
              <a:defRPr/>
            </a:pPr>
            <a:fld id="{F944D986-E713-47E1-B087-94EAB0660C6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90503" name="Text Box 7"/>
          <p:cNvSpPr txBox="1">
            <a:spLocks noChangeArrowheads="1"/>
          </p:cNvSpPr>
          <p:nvPr/>
        </p:nvSpPr>
        <p:spPr bwMode="auto">
          <a:xfrm>
            <a:off x="7489825" y="198438"/>
            <a:ext cx="184150" cy="366712"/>
          </a:xfrm>
          <a:prstGeom prst="rect">
            <a:avLst/>
          </a:prstGeom>
          <a:noFill/>
          <a:ln w="12700">
            <a:noFill/>
            <a:miter lim="800000"/>
            <a:headEnd/>
            <a:tailEnd/>
          </a:ln>
          <a:effectLst/>
        </p:spPr>
        <p:txBody>
          <a:bodyPr wrap="none" anchor="ctr">
            <a:spAutoFit/>
          </a:bodyPr>
          <a:lstStyle/>
          <a:p>
            <a:pPr algn="ctr" eaLnBrk="0" fontAlgn="base" hangingPunct="0">
              <a:spcBef>
                <a:spcPct val="50000"/>
              </a:spcBef>
              <a:spcAft>
                <a:spcPct val="0"/>
              </a:spcAft>
              <a:defRPr/>
            </a:pPr>
            <a:endParaRPr lang="en-US"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1154371412"/>
      </p:ext>
    </p:extLst>
  </p:cSld>
  <p:clrMap bg1="dk2" tx1="lt1" bg2="dk1" tx2="lt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Lst>
  <p:transition>
    <p:split orient="vert"/>
  </p:transition>
  <p:hf sldNum="0" hdr="0" dt="0"/>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Arial" charset="0"/>
        </a:defRPr>
      </a:lvl2pPr>
      <a:lvl3pPr algn="ctr" rtl="0" eaLnBrk="0" fontAlgn="base" hangingPunct="0">
        <a:spcBef>
          <a:spcPct val="0"/>
        </a:spcBef>
        <a:spcAft>
          <a:spcPct val="0"/>
        </a:spcAft>
        <a:defRPr sz="4200" b="1">
          <a:solidFill>
            <a:srgbClr val="FFFF00"/>
          </a:solidFill>
          <a:latin typeface="Arial" charset="0"/>
        </a:defRPr>
      </a:lvl3pPr>
      <a:lvl4pPr algn="ctr" rtl="0" eaLnBrk="0" fontAlgn="base" hangingPunct="0">
        <a:spcBef>
          <a:spcPct val="0"/>
        </a:spcBef>
        <a:spcAft>
          <a:spcPct val="0"/>
        </a:spcAft>
        <a:defRPr sz="4200" b="1">
          <a:solidFill>
            <a:srgbClr val="FFFF00"/>
          </a:solidFill>
          <a:latin typeface="Arial" charset="0"/>
        </a:defRPr>
      </a:lvl4pPr>
      <a:lvl5pPr algn="ctr" rtl="0" eaLnBrk="0" fontAlgn="base" hangingPunct="0">
        <a:spcBef>
          <a:spcPct val="0"/>
        </a:spcBef>
        <a:spcAft>
          <a:spcPct val="0"/>
        </a:spcAft>
        <a:defRPr sz="4200" b="1">
          <a:solidFill>
            <a:srgbClr val="FFFF00"/>
          </a:solidFill>
          <a:latin typeface="Arial" charset="0"/>
        </a:defRPr>
      </a:lvl5pPr>
      <a:lvl6pPr marL="457200" algn="ctr" rtl="0" fontAlgn="base">
        <a:spcBef>
          <a:spcPct val="0"/>
        </a:spcBef>
        <a:spcAft>
          <a:spcPct val="0"/>
        </a:spcAft>
        <a:defRPr sz="4200" b="1">
          <a:solidFill>
            <a:srgbClr val="FFFF00"/>
          </a:solidFill>
          <a:latin typeface="Arial" charset="0"/>
        </a:defRPr>
      </a:lvl6pPr>
      <a:lvl7pPr marL="914400" algn="ctr" rtl="0" fontAlgn="base">
        <a:spcBef>
          <a:spcPct val="0"/>
        </a:spcBef>
        <a:spcAft>
          <a:spcPct val="0"/>
        </a:spcAft>
        <a:defRPr sz="4200" b="1">
          <a:solidFill>
            <a:srgbClr val="FFFF00"/>
          </a:solidFill>
          <a:latin typeface="Arial" charset="0"/>
        </a:defRPr>
      </a:lvl7pPr>
      <a:lvl8pPr marL="1371600" algn="ctr" rtl="0" fontAlgn="base">
        <a:spcBef>
          <a:spcPct val="0"/>
        </a:spcBef>
        <a:spcAft>
          <a:spcPct val="0"/>
        </a:spcAft>
        <a:defRPr sz="4200" b="1">
          <a:solidFill>
            <a:srgbClr val="FFFF00"/>
          </a:solidFill>
          <a:latin typeface="Arial" charset="0"/>
        </a:defRPr>
      </a:lvl8pPr>
      <a:lvl9pPr marL="1828800" algn="ctr" rtl="0" fontAlgn="base">
        <a:spcBef>
          <a:spcPct val="0"/>
        </a:spcBef>
        <a:spcAft>
          <a:spcPct val="0"/>
        </a:spcAft>
        <a:defRPr sz="4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600">
          <a:solidFill>
            <a:srgbClr val="FFFFFF"/>
          </a:solidFill>
          <a:latin typeface="+mn-lt"/>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400">
          <a:solidFill>
            <a:srgbClr val="FFFFFF"/>
          </a:solidFill>
          <a:latin typeface="+mn-lt"/>
        </a:defRPr>
      </a:lvl3pPr>
      <a:lvl4pPr marL="1600200" indent="-228600" algn="l" rtl="0" eaLnBrk="0" fontAlgn="base" hangingPunct="0">
        <a:spcBef>
          <a:spcPct val="20000"/>
        </a:spcBef>
        <a:spcAft>
          <a:spcPct val="0"/>
        </a:spcAft>
        <a:buClr>
          <a:srgbClr val="FEFE00"/>
        </a:buClr>
        <a:buChar char="–"/>
        <a:defRPr sz="2000">
          <a:solidFill>
            <a:srgbClr val="FFFFFF"/>
          </a:solidFill>
          <a:latin typeface="+mn-lt"/>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6pPr>
      <a:lvl7pPr marL="29718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7pPr>
      <a:lvl8pPr marL="34290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8pPr>
      <a:lvl9pPr marL="38862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B3168-2A45-4391-B90D-F56987AED101}"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92194F-68E9-4812-993D-77BACD00AE0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7911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B29459-D167-4553-A369-9C5A9E8F0888}" type="datetimeFigureOut">
              <a:rPr lang="en-US" smtClean="0">
                <a:solidFill>
                  <a:prstClr val="black">
                    <a:tint val="75000"/>
                  </a:prstClr>
                </a:solidFill>
              </a:rPr>
              <a:pPr/>
              <a:t>2/27/2014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D4A62-302A-488C-B249-CF8249450E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409920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34448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39775" y="2770188"/>
            <a:ext cx="7662863" cy="3267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100" b="1" smtClean="0">
                <a:solidFill>
                  <a:srgbClr val="7F7F7F"/>
                </a:solidFill>
                <a:latin typeface="Helvetica" charset="0"/>
              </a:defRPr>
            </a:lvl1pPr>
          </a:lstStyle>
          <a:p>
            <a:pPr fontAlgn="base">
              <a:spcBef>
                <a:spcPct val="0"/>
              </a:spcBef>
              <a:spcAft>
                <a:spcPct val="0"/>
              </a:spcAft>
              <a:defRPr/>
            </a:pPr>
            <a:fld id="{83837117-1EC6-42F5-9525-6C0E9D71F347}" type="datetime1">
              <a:rPr lang="en-US">
                <a:ea typeface="ＭＳ Ｐゴシック" charset="-128"/>
              </a:rPr>
              <a:pPr fontAlgn="base">
                <a:spcBef>
                  <a:spcPct val="0"/>
                </a:spcBef>
                <a:spcAft>
                  <a:spcPct val="0"/>
                </a:spcAft>
                <a:defRPr/>
              </a:pPr>
              <a:t>2/27/2014</a:t>
            </a:fld>
            <a:endParaRPr lang="en-US">
              <a:ea typeface="ＭＳ Ｐゴシック" charset="-128"/>
            </a:endParaRPr>
          </a:p>
        </p:txBody>
      </p:sp>
      <p:sp>
        <p:nvSpPr>
          <p:cNvPr id="5" name="Footer Placeholder 4"/>
          <p:cNvSpPr>
            <a:spLocks noGrp="1"/>
          </p:cNvSpPr>
          <p:nvPr>
            <p:ph type="ftr" sz="quarter" idx="3"/>
          </p:nvPr>
        </p:nvSpPr>
        <p:spPr>
          <a:xfrm>
            <a:off x="5789613" y="6432550"/>
            <a:ext cx="2895600" cy="365125"/>
          </a:xfrm>
          <a:prstGeom prst="rect">
            <a:avLst/>
          </a:prstGeom>
        </p:spPr>
        <p:txBody>
          <a:bodyPr vert="horz" lIns="91440" tIns="45720" rIns="91440" bIns="45720" rtlCol="0" anchor="ctr"/>
          <a:lstStyle>
            <a:lvl1pPr algn="r" fontAlgn="auto">
              <a:spcBef>
                <a:spcPts val="0"/>
              </a:spcBef>
              <a:spcAft>
                <a:spcPts val="0"/>
              </a:spcAft>
              <a:defRPr sz="1100" b="1">
                <a:solidFill>
                  <a:schemeClr val="tx1">
                    <a:lumMod val="50000"/>
                    <a:lumOff val="50000"/>
                  </a:schemeClr>
                </a:solidFill>
                <a:latin typeface="Helvetica"/>
                <a:ea typeface="+mn-ea"/>
                <a:cs typeface="Helvetica"/>
              </a:defRPr>
            </a:lvl1pPr>
          </a:lstStyle>
          <a:p>
            <a:pPr>
              <a:defRPr/>
            </a:pPr>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a:defRPr sz="1100" b="1" smtClean="0">
                <a:solidFill>
                  <a:srgbClr val="7F7F7F"/>
                </a:solidFill>
                <a:latin typeface="Helvetica" charset="0"/>
              </a:defRPr>
            </a:lvl1pPr>
          </a:lstStyle>
          <a:p>
            <a:pPr fontAlgn="base">
              <a:spcBef>
                <a:spcPct val="0"/>
              </a:spcBef>
              <a:spcAft>
                <a:spcPct val="0"/>
              </a:spcAft>
              <a:defRPr/>
            </a:pPr>
            <a:fld id="{2EECCCA6-B4CC-4997-BA2E-D9C421168740}" type="slidenum">
              <a:rPr lang="en-US">
                <a:ea typeface="ＭＳ Ｐゴシック" charset="-128"/>
              </a:rPr>
              <a:pPr fontAlgn="base">
                <a:spcBef>
                  <a:spcPct val="0"/>
                </a:spcBef>
                <a:spcAft>
                  <a:spcPct val="0"/>
                </a:spcAft>
                <a:defRPr/>
              </a:pPr>
              <a:t>‹#›</a:t>
            </a:fld>
            <a:endParaRPr lang="en-US">
              <a:ea typeface="ＭＳ Ｐゴシック" charset="-128"/>
            </a:endParaRPr>
          </a:p>
        </p:txBody>
      </p:sp>
      <p:pic>
        <p:nvPicPr>
          <p:cNvPr id="1031" name="Picture 1" descr="DHS_fema_1.eps"/>
          <p:cNvPicPr>
            <a:picLocks noChangeAspect="1"/>
          </p:cNvPicPr>
          <p:nvPr userDrawn="1"/>
        </p:nvPicPr>
        <p:blipFill>
          <a:blip r:embed="rId18" cstate="print"/>
          <a:srcRect/>
          <a:stretch>
            <a:fillRect/>
          </a:stretch>
        </p:blipFill>
        <p:spPr bwMode="auto">
          <a:xfrm>
            <a:off x="6900863" y="5905500"/>
            <a:ext cx="1974850" cy="952500"/>
          </a:xfrm>
          <a:prstGeom prst="rect">
            <a:avLst/>
          </a:prstGeom>
          <a:noFill/>
          <a:ln w="9525">
            <a:noFill/>
            <a:miter lim="800000"/>
            <a:headEnd/>
            <a:tailEnd/>
          </a:ln>
        </p:spPr>
      </p:pic>
    </p:spTree>
    <p:extLst>
      <p:ext uri="{BB962C8B-B14F-4D97-AF65-F5344CB8AC3E}">
        <p14:creationId xmlns:p14="http://schemas.microsoft.com/office/powerpoint/2010/main" val="36225962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hf hdr="0" ftr="0" dt="0"/>
  <p:txStyles>
    <p:titleStyle>
      <a:lvl1pPr algn="ctr" rtl="0" eaLnBrk="0" fontAlgn="base" hangingPunct="0">
        <a:spcBef>
          <a:spcPct val="0"/>
        </a:spcBef>
        <a:spcAft>
          <a:spcPct val="0"/>
        </a:spcAft>
        <a:defRPr sz="4600" kern="1200">
          <a:solidFill>
            <a:schemeClr val="bg1"/>
          </a:solidFill>
          <a:latin typeface="Helvetica"/>
          <a:ea typeface="ＭＳ Ｐゴシック" charset="0"/>
          <a:cs typeface="Helvetica"/>
        </a:defRPr>
      </a:lvl1pPr>
      <a:lvl2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2pPr>
      <a:lvl3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3pPr>
      <a:lvl4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4pPr>
      <a:lvl5pPr algn="ctr" rtl="0" eaLnBrk="0" fontAlgn="base" hangingPunct="0">
        <a:spcBef>
          <a:spcPct val="0"/>
        </a:spcBef>
        <a:spcAft>
          <a:spcPct val="0"/>
        </a:spcAft>
        <a:defRPr sz="4600">
          <a:solidFill>
            <a:schemeClr val="bg1"/>
          </a:solidFill>
          <a:latin typeface="Helvetica" charset="0"/>
          <a:ea typeface="ＭＳ Ｐゴシック" charset="0"/>
          <a:cs typeface="Helvetica" charset="0"/>
        </a:defRPr>
      </a:lvl5pPr>
      <a:lvl6pPr marL="457200" algn="ctr" rtl="0" fontAlgn="base">
        <a:spcBef>
          <a:spcPct val="0"/>
        </a:spcBef>
        <a:spcAft>
          <a:spcPct val="0"/>
        </a:spcAft>
        <a:defRPr sz="4600">
          <a:solidFill>
            <a:schemeClr val="bg1"/>
          </a:solidFill>
          <a:latin typeface="Calisto MT" charset="0"/>
          <a:ea typeface="ＭＳ Ｐゴシック" charset="0"/>
          <a:cs typeface="ＭＳ Ｐゴシック" charset="0"/>
        </a:defRPr>
      </a:lvl6pPr>
      <a:lvl7pPr marL="914400" algn="ctr" rtl="0" fontAlgn="base">
        <a:spcBef>
          <a:spcPct val="0"/>
        </a:spcBef>
        <a:spcAft>
          <a:spcPct val="0"/>
        </a:spcAft>
        <a:defRPr sz="4600">
          <a:solidFill>
            <a:schemeClr val="bg1"/>
          </a:solidFill>
          <a:latin typeface="Calisto MT" charset="0"/>
          <a:ea typeface="ＭＳ Ｐゴシック" charset="0"/>
          <a:cs typeface="ＭＳ Ｐゴシック" charset="0"/>
        </a:defRPr>
      </a:lvl7pPr>
      <a:lvl8pPr marL="1371600" algn="ctr" rtl="0" fontAlgn="base">
        <a:spcBef>
          <a:spcPct val="0"/>
        </a:spcBef>
        <a:spcAft>
          <a:spcPct val="0"/>
        </a:spcAft>
        <a:defRPr sz="4600">
          <a:solidFill>
            <a:schemeClr val="bg1"/>
          </a:solidFill>
          <a:latin typeface="Calisto MT" charset="0"/>
          <a:ea typeface="ＭＳ Ｐゴシック" charset="0"/>
          <a:cs typeface="ＭＳ Ｐゴシック" charset="0"/>
        </a:defRPr>
      </a:lvl8pPr>
      <a:lvl9pPr marL="1828800" algn="ctr" rtl="0" fontAlgn="base">
        <a:spcBef>
          <a:spcPct val="0"/>
        </a:spcBef>
        <a:spcAft>
          <a:spcPct val="0"/>
        </a:spcAft>
        <a:defRPr sz="4600">
          <a:solidFill>
            <a:schemeClr val="bg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Clr>
          <a:srgbClr val="1466C5"/>
        </a:buClr>
        <a:buSzPct val="90000"/>
        <a:buFont typeface="Wingdings" pitchFamily="2" charset="2"/>
        <a:buChar char="u"/>
        <a:defRPr sz="2200" kern="1200">
          <a:solidFill>
            <a:srgbClr val="1466C5"/>
          </a:solidFill>
          <a:latin typeface="Helvetica"/>
          <a:ea typeface="ＭＳ Ｐゴシック" charset="0"/>
          <a:cs typeface="Helvetica"/>
        </a:defRPr>
      </a:lvl1pPr>
      <a:lvl2pPr marL="685800" indent="-336550" algn="l" rtl="0" eaLnBrk="0" fontAlgn="base" hangingPunct="0">
        <a:spcBef>
          <a:spcPts val="600"/>
        </a:spcBef>
        <a:spcAft>
          <a:spcPct val="0"/>
        </a:spcAft>
        <a:buClr>
          <a:srgbClr val="1466C5"/>
        </a:buClr>
        <a:buSzPct val="90000"/>
        <a:buFont typeface="Wingdings" pitchFamily="2" charset="2"/>
        <a:buChar char="u"/>
        <a:defRPr sz="2000" kern="1200">
          <a:solidFill>
            <a:srgbClr val="1466C5"/>
          </a:solidFill>
          <a:latin typeface="Helvetica"/>
          <a:ea typeface="ＭＳ Ｐゴシック" charset="0"/>
          <a:cs typeface="Helvetica"/>
        </a:defRPr>
      </a:lvl2pPr>
      <a:lvl3pPr marL="1035050" indent="-3492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3pPr>
      <a:lvl4pPr marL="1371600" indent="-3365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4pPr>
      <a:lvl5pPr marL="1720850" indent="-349250" algn="l" rtl="0" eaLnBrk="0" fontAlgn="base" hangingPunct="0">
        <a:spcBef>
          <a:spcPts val="600"/>
        </a:spcBef>
        <a:spcAft>
          <a:spcPct val="0"/>
        </a:spcAft>
        <a:buClr>
          <a:srgbClr val="1466C5"/>
        </a:buClr>
        <a:buSzPct val="90000"/>
        <a:buFont typeface="Wingdings" pitchFamily="2" charset="2"/>
        <a:buChar char="u"/>
        <a:defRPr kern="1200">
          <a:solidFill>
            <a:srgbClr val="1466C5"/>
          </a:solidFill>
          <a:latin typeface="Helvetica"/>
          <a:ea typeface="ＭＳ Ｐゴシック" charset="0"/>
          <a:cs typeface="Helvetica"/>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pic>
        <p:nvPicPr>
          <p:cNvPr id="8" name="Picture 7" descr="AECOM_Logo.jpg"/>
          <p:cNvPicPr>
            <a:picLocks noChangeAspect="1"/>
          </p:cNvPicPr>
          <p:nvPr userDrawn="1"/>
        </p:nvPicPr>
        <p:blipFill>
          <a:blip r:embed="rId29" cstate="print"/>
          <a:stretch>
            <a:fillRect/>
          </a:stretch>
        </p:blipFill>
        <p:spPr>
          <a:xfrm>
            <a:off x="7937265" y="6351649"/>
            <a:ext cx="769269" cy="230781"/>
          </a:xfrm>
          <a:prstGeom prst="rect">
            <a:avLst/>
          </a:prstGeom>
        </p:spPr>
      </p:pic>
    </p:spTree>
    <p:extLst>
      <p:ext uri="{BB962C8B-B14F-4D97-AF65-F5344CB8AC3E}">
        <p14:creationId xmlns:p14="http://schemas.microsoft.com/office/powerpoint/2010/main" val="292801971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Lst>
  <p:hf hdr="0"/>
  <p:txStyles>
    <p:title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38328"/>
            <a:ext cx="8229600" cy="804672"/>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368869"/>
            <a:ext cx="8229600" cy="463981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Date Placeholder 3"/>
          <p:cNvSpPr>
            <a:spLocks noGrp="1"/>
          </p:cNvSpPr>
          <p:nvPr>
            <p:ph type="dt" sz="half" idx="2"/>
          </p:nvPr>
        </p:nvSpPr>
        <p:spPr>
          <a:xfrm>
            <a:off x="2614994" y="6430962"/>
            <a:ext cx="1765300"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January 2014</a:t>
            </a:r>
            <a:endParaRPr lang="en-US" dirty="0">
              <a:solidFill>
                <a:srgbClr val="000000"/>
              </a:solidFill>
            </a:endParaRPr>
          </a:p>
        </p:txBody>
      </p:sp>
      <p:sp>
        <p:nvSpPr>
          <p:cNvPr id="5" name="Footer Placeholder 4"/>
          <p:cNvSpPr>
            <a:spLocks noGrp="1"/>
          </p:cNvSpPr>
          <p:nvPr>
            <p:ph type="ftr" sz="quarter" idx="3"/>
          </p:nvPr>
        </p:nvSpPr>
        <p:spPr>
          <a:xfrm>
            <a:off x="457200" y="6430962"/>
            <a:ext cx="1792288" cy="155575"/>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smtClean="0">
                <a:solidFill>
                  <a:srgbClr val="000000"/>
                </a:solidFill>
              </a:rPr>
              <a:t>Discussion of Center of Excellence for CIP</a:t>
            </a:r>
            <a:endParaRPr lang="en-US" dirty="0">
              <a:solidFill>
                <a:srgbClr val="000000"/>
              </a:solidFill>
            </a:endParaRPr>
          </a:p>
        </p:txBody>
      </p:sp>
      <p:sp>
        <p:nvSpPr>
          <p:cNvPr id="6" name="Slide Number Placeholder 5"/>
          <p:cNvSpPr>
            <a:spLocks noGrp="1"/>
          </p:cNvSpPr>
          <p:nvPr>
            <p:ph type="sldNum" sz="quarter" idx="4"/>
          </p:nvPr>
        </p:nvSpPr>
        <p:spPr>
          <a:xfrm>
            <a:off x="4754562" y="6430962"/>
            <a:ext cx="892772" cy="155576"/>
          </a:xfrm>
          <a:prstGeom prst="rect">
            <a:avLst/>
          </a:prstGeom>
        </p:spPr>
        <p:txBody>
          <a:bodyPr vert="horz" lIns="0" tIns="0" rIns="0" bIns="0" rtlCol="0" anchor="ctr">
            <a:noAutofit/>
          </a:bodyPr>
          <a:lstStyle>
            <a:lvl1pPr algn="l">
              <a:defRPr sz="900">
                <a:solidFill>
                  <a:schemeClr val="tx1"/>
                </a:solidFill>
                <a:latin typeface="Arial" pitchFamily="34" charset="0"/>
                <a:cs typeface="Arial" pitchFamily="34" charset="0"/>
              </a:defRPr>
            </a:lvl1pPr>
          </a:lstStyle>
          <a:p>
            <a:r>
              <a:rPr lang="en-US" dirty="0" smtClean="0">
                <a:solidFill>
                  <a:srgbClr val="000000"/>
                </a:solidFill>
              </a:rPr>
              <a:t>Page </a:t>
            </a:r>
            <a:fld id="{292FEF09-04D1-447B-9F98-7000E0D5D333}" type="slidenum">
              <a:rPr lang="en-US" smtClean="0">
                <a:solidFill>
                  <a:srgbClr val="000000"/>
                </a:solidFill>
              </a:rPr>
              <a:pPr/>
              <a:t>‹#›</a:t>
            </a:fld>
            <a:endParaRPr lang="en-US" dirty="0">
              <a:solidFill>
                <a:srgbClr val="000000"/>
              </a:solidFill>
            </a:endParaRPr>
          </a:p>
        </p:txBody>
      </p:sp>
      <p:pic>
        <p:nvPicPr>
          <p:cNvPr id="8" name="Picture 7" descr="AECOM_Logo.jpg"/>
          <p:cNvPicPr>
            <a:picLocks noChangeAspect="1"/>
          </p:cNvPicPr>
          <p:nvPr userDrawn="1"/>
        </p:nvPicPr>
        <p:blipFill>
          <a:blip r:embed="rId29" cstate="print"/>
          <a:stretch>
            <a:fillRect/>
          </a:stretch>
        </p:blipFill>
        <p:spPr>
          <a:xfrm>
            <a:off x="7937265" y="6351649"/>
            <a:ext cx="769269" cy="230781"/>
          </a:xfrm>
          <a:prstGeom prst="rect">
            <a:avLst/>
          </a:prstGeom>
        </p:spPr>
      </p:pic>
    </p:spTree>
    <p:extLst>
      <p:ext uri="{BB962C8B-B14F-4D97-AF65-F5344CB8AC3E}">
        <p14:creationId xmlns:p14="http://schemas.microsoft.com/office/powerpoint/2010/main" val="335730038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 id="2147483755" r:id="rId14"/>
    <p:sldLayoutId id="2147483756" r:id="rId15"/>
    <p:sldLayoutId id="2147483757" r:id="rId16"/>
    <p:sldLayoutId id="2147483758" r:id="rId17"/>
    <p:sldLayoutId id="2147483759" r:id="rId18"/>
    <p:sldLayoutId id="2147483760" r:id="rId19"/>
    <p:sldLayoutId id="2147483761" r:id="rId20"/>
    <p:sldLayoutId id="2147483762" r:id="rId21"/>
    <p:sldLayoutId id="2147483763" r:id="rId22"/>
    <p:sldLayoutId id="2147483764" r:id="rId23"/>
    <p:sldLayoutId id="2147483765" r:id="rId24"/>
    <p:sldLayoutId id="2147483766" r:id="rId25"/>
    <p:sldLayoutId id="2147483767" r:id="rId26"/>
    <p:sldLayoutId id="2147483768" r:id="rId27"/>
  </p:sldLayoutIdLst>
  <p:hf hdr="0"/>
  <p:txStyles>
    <p:titleStyle>
      <a:lvl1pPr algn="l" defTabSz="914400" rtl="0" eaLnBrk="1" latinLnBrk="0" hangingPunct="1">
        <a:spcBef>
          <a:spcPct val="0"/>
        </a:spcBef>
        <a:buNone/>
        <a:defRPr sz="2400" b="1" kern="1200">
          <a:solidFill>
            <a:schemeClr val="accent1"/>
          </a:solidFill>
          <a:latin typeface="Arial" pitchFamily="34" charset="0"/>
          <a:ea typeface="+mj-ea"/>
          <a:cs typeface="Arial" pitchFamily="34" charset="0"/>
        </a:defRPr>
      </a:lvl1pPr>
    </p:titleStyle>
    <p:bodyStyle>
      <a:lvl1pPr marL="173038" indent="-173038" algn="l" defTabSz="914400" rtl="0" eaLnBrk="1" latinLnBrk="0" hangingPunct="1">
        <a:spcBef>
          <a:spcPts val="1200"/>
        </a:spcBef>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400"/>
        </a:spcBef>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49050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FFFFFF"/>
              </a:solidFill>
            </a:endParaRPr>
          </a:p>
        </p:txBody>
      </p:sp>
      <p:sp>
        <p:nvSpPr>
          <p:cNvPr id="490502" name="Rectangle 6"/>
          <p:cNvSpPr>
            <a:spLocks noGrp="1" noChangeArrowheads="1"/>
          </p:cNvSpPr>
          <p:nvPr>
            <p:ph type="sldNum" sz="quarter" idx="4"/>
          </p:nvPr>
        </p:nvSpPr>
        <p:spPr bwMode="auto">
          <a:xfrm>
            <a:off x="72390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fontAlgn="base">
              <a:spcBef>
                <a:spcPct val="0"/>
              </a:spcBef>
              <a:spcAft>
                <a:spcPct val="0"/>
              </a:spcAft>
              <a:defRPr/>
            </a:pPr>
            <a:fld id="{F944D986-E713-47E1-B087-94EAB0660C6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90503" name="Text Box 7"/>
          <p:cNvSpPr txBox="1">
            <a:spLocks noChangeArrowheads="1"/>
          </p:cNvSpPr>
          <p:nvPr/>
        </p:nvSpPr>
        <p:spPr bwMode="auto">
          <a:xfrm>
            <a:off x="7489825" y="198438"/>
            <a:ext cx="184150" cy="366712"/>
          </a:xfrm>
          <a:prstGeom prst="rect">
            <a:avLst/>
          </a:prstGeom>
          <a:noFill/>
          <a:ln w="12700">
            <a:noFill/>
            <a:miter lim="800000"/>
            <a:headEnd/>
            <a:tailEnd/>
          </a:ln>
          <a:effectLst/>
        </p:spPr>
        <p:txBody>
          <a:bodyPr wrap="none" anchor="ctr">
            <a:spAutoFit/>
          </a:bodyPr>
          <a:lstStyle/>
          <a:p>
            <a:pPr algn="ctr" eaLnBrk="0" fontAlgn="base" hangingPunct="0">
              <a:spcBef>
                <a:spcPct val="50000"/>
              </a:spcBef>
              <a:spcAft>
                <a:spcPct val="0"/>
              </a:spcAft>
              <a:defRPr/>
            </a:pPr>
            <a:endParaRPr lang="en-US"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873962822"/>
      </p:ext>
    </p:extLst>
  </p:cSld>
  <p:clrMap bg1="dk2" tx1="lt1" bg2="dk1"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Lst>
  <p:transition>
    <p:split orient="vert"/>
  </p:transition>
  <p:hf sldNum="0" hdr="0" dt="0"/>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Arial" charset="0"/>
        </a:defRPr>
      </a:lvl2pPr>
      <a:lvl3pPr algn="ctr" rtl="0" eaLnBrk="0" fontAlgn="base" hangingPunct="0">
        <a:spcBef>
          <a:spcPct val="0"/>
        </a:spcBef>
        <a:spcAft>
          <a:spcPct val="0"/>
        </a:spcAft>
        <a:defRPr sz="4200" b="1">
          <a:solidFill>
            <a:srgbClr val="FFFF00"/>
          </a:solidFill>
          <a:latin typeface="Arial" charset="0"/>
        </a:defRPr>
      </a:lvl3pPr>
      <a:lvl4pPr algn="ctr" rtl="0" eaLnBrk="0" fontAlgn="base" hangingPunct="0">
        <a:spcBef>
          <a:spcPct val="0"/>
        </a:spcBef>
        <a:spcAft>
          <a:spcPct val="0"/>
        </a:spcAft>
        <a:defRPr sz="4200" b="1">
          <a:solidFill>
            <a:srgbClr val="FFFF00"/>
          </a:solidFill>
          <a:latin typeface="Arial" charset="0"/>
        </a:defRPr>
      </a:lvl4pPr>
      <a:lvl5pPr algn="ctr" rtl="0" eaLnBrk="0" fontAlgn="base" hangingPunct="0">
        <a:spcBef>
          <a:spcPct val="0"/>
        </a:spcBef>
        <a:spcAft>
          <a:spcPct val="0"/>
        </a:spcAft>
        <a:defRPr sz="4200" b="1">
          <a:solidFill>
            <a:srgbClr val="FFFF00"/>
          </a:solidFill>
          <a:latin typeface="Arial" charset="0"/>
        </a:defRPr>
      </a:lvl5pPr>
      <a:lvl6pPr marL="457200" algn="ctr" rtl="0" fontAlgn="base">
        <a:spcBef>
          <a:spcPct val="0"/>
        </a:spcBef>
        <a:spcAft>
          <a:spcPct val="0"/>
        </a:spcAft>
        <a:defRPr sz="4200" b="1">
          <a:solidFill>
            <a:srgbClr val="FFFF00"/>
          </a:solidFill>
          <a:latin typeface="Arial" charset="0"/>
        </a:defRPr>
      </a:lvl6pPr>
      <a:lvl7pPr marL="914400" algn="ctr" rtl="0" fontAlgn="base">
        <a:spcBef>
          <a:spcPct val="0"/>
        </a:spcBef>
        <a:spcAft>
          <a:spcPct val="0"/>
        </a:spcAft>
        <a:defRPr sz="4200" b="1">
          <a:solidFill>
            <a:srgbClr val="FFFF00"/>
          </a:solidFill>
          <a:latin typeface="Arial" charset="0"/>
        </a:defRPr>
      </a:lvl7pPr>
      <a:lvl8pPr marL="1371600" algn="ctr" rtl="0" fontAlgn="base">
        <a:spcBef>
          <a:spcPct val="0"/>
        </a:spcBef>
        <a:spcAft>
          <a:spcPct val="0"/>
        </a:spcAft>
        <a:defRPr sz="4200" b="1">
          <a:solidFill>
            <a:srgbClr val="FFFF00"/>
          </a:solidFill>
          <a:latin typeface="Arial" charset="0"/>
        </a:defRPr>
      </a:lvl8pPr>
      <a:lvl9pPr marL="1828800" algn="ctr" rtl="0" fontAlgn="base">
        <a:spcBef>
          <a:spcPct val="0"/>
        </a:spcBef>
        <a:spcAft>
          <a:spcPct val="0"/>
        </a:spcAft>
        <a:defRPr sz="4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600">
          <a:solidFill>
            <a:srgbClr val="FFFFFF"/>
          </a:solidFill>
          <a:latin typeface="+mn-lt"/>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400">
          <a:solidFill>
            <a:srgbClr val="FFFFFF"/>
          </a:solidFill>
          <a:latin typeface="+mn-lt"/>
        </a:defRPr>
      </a:lvl3pPr>
      <a:lvl4pPr marL="1600200" indent="-228600" algn="l" rtl="0" eaLnBrk="0" fontAlgn="base" hangingPunct="0">
        <a:spcBef>
          <a:spcPct val="20000"/>
        </a:spcBef>
        <a:spcAft>
          <a:spcPct val="0"/>
        </a:spcAft>
        <a:buClr>
          <a:srgbClr val="FEFE00"/>
        </a:buClr>
        <a:buChar char="–"/>
        <a:defRPr sz="2000">
          <a:solidFill>
            <a:srgbClr val="FFFFFF"/>
          </a:solidFill>
          <a:latin typeface="+mn-lt"/>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6pPr>
      <a:lvl7pPr marL="29718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7pPr>
      <a:lvl8pPr marL="34290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8pPr>
      <a:lvl9pPr marL="38862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49050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FFFFFF"/>
              </a:solidFill>
            </a:endParaRPr>
          </a:p>
        </p:txBody>
      </p:sp>
      <p:sp>
        <p:nvSpPr>
          <p:cNvPr id="490502" name="Rectangle 6"/>
          <p:cNvSpPr>
            <a:spLocks noGrp="1" noChangeArrowheads="1"/>
          </p:cNvSpPr>
          <p:nvPr>
            <p:ph type="sldNum" sz="quarter" idx="4"/>
          </p:nvPr>
        </p:nvSpPr>
        <p:spPr bwMode="auto">
          <a:xfrm>
            <a:off x="72390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fontAlgn="base">
              <a:spcBef>
                <a:spcPct val="0"/>
              </a:spcBef>
              <a:spcAft>
                <a:spcPct val="0"/>
              </a:spcAft>
              <a:defRPr/>
            </a:pPr>
            <a:fld id="{F944D986-E713-47E1-B087-94EAB0660C6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90503" name="Text Box 7"/>
          <p:cNvSpPr txBox="1">
            <a:spLocks noChangeArrowheads="1"/>
          </p:cNvSpPr>
          <p:nvPr/>
        </p:nvSpPr>
        <p:spPr bwMode="auto">
          <a:xfrm>
            <a:off x="7489825" y="198438"/>
            <a:ext cx="184150" cy="366712"/>
          </a:xfrm>
          <a:prstGeom prst="rect">
            <a:avLst/>
          </a:prstGeom>
          <a:noFill/>
          <a:ln w="12700">
            <a:noFill/>
            <a:miter lim="800000"/>
            <a:headEnd/>
            <a:tailEnd/>
          </a:ln>
          <a:effectLst/>
        </p:spPr>
        <p:txBody>
          <a:bodyPr wrap="none" anchor="ctr">
            <a:spAutoFit/>
          </a:bodyPr>
          <a:lstStyle/>
          <a:p>
            <a:pPr algn="ctr" eaLnBrk="0" fontAlgn="base" hangingPunct="0">
              <a:spcBef>
                <a:spcPct val="50000"/>
              </a:spcBef>
              <a:spcAft>
                <a:spcPct val="0"/>
              </a:spcAft>
              <a:defRPr/>
            </a:pPr>
            <a:endParaRPr lang="en-US"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662249843"/>
      </p:ext>
    </p:extLst>
  </p:cSld>
  <p:clrMap bg1="dk2" tx1="lt1" bg2="dk1"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ransition>
    <p:split orient="vert"/>
  </p:transition>
  <p:hf sldNum="0" hdr="0" dt="0"/>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Arial" charset="0"/>
        </a:defRPr>
      </a:lvl2pPr>
      <a:lvl3pPr algn="ctr" rtl="0" eaLnBrk="0" fontAlgn="base" hangingPunct="0">
        <a:spcBef>
          <a:spcPct val="0"/>
        </a:spcBef>
        <a:spcAft>
          <a:spcPct val="0"/>
        </a:spcAft>
        <a:defRPr sz="4200" b="1">
          <a:solidFill>
            <a:srgbClr val="FFFF00"/>
          </a:solidFill>
          <a:latin typeface="Arial" charset="0"/>
        </a:defRPr>
      </a:lvl3pPr>
      <a:lvl4pPr algn="ctr" rtl="0" eaLnBrk="0" fontAlgn="base" hangingPunct="0">
        <a:spcBef>
          <a:spcPct val="0"/>
        </a:spcBef>
        <a:spcAft>
          <a:spcPct val="0"/>
        </a:spcAft>
        <a:defRPr sz="4200" b="1">
          <a:solidFill>
            <a:srgbClr val="FFFF00"/>
          </a:solidFill>
          <a:latin typeface="Arial" charset="0"/>
        </a:defRPr>
      </a:lvl4pPr>
      <a:lvl5pPr algn="ctr" rtl="0" eaLnBrk="0" fontAlgn="base" hangingPunct="0">
        <a:spcBef>
          <a:spcPct val="0"/>
        </a:spcBef>
        <a:spcAft>
          <a:spcPct val="0"/>
        </a:spcAft>
        <a:defRPr sz="4200" b="1">
          <a:solidFill>
            <a:srgbClr val="FFFF00"/>
          </a:solidFill>
          <a:latin typeface="Arial" charset="0"/>
        </a:defRPr>
      </a:lvl5pPr>
      <a:lvl6pPr marL="457200" algn="ctr" rtl="0" fontAlgn="base">
        <a:spcBef>
          <a:spcPct val="0"/>
        </a:spcBef>
        <a:spcAft>
          <a:spcPct val="0"/>
        </a:spcAft>
        <a:defRPr sz="4200" b="1">
          <a:solidFill>
            <a:srgbClr val="FFFF00"/>
          </a:solidFill>
          <a:latin typeface="Arial" charset="0"/>
        </a:defRPr>
      </a:lvl6pPr>
      <a:lvl7pPr marL="914400" algn="ctr" rtl="0" fontAlgn="base">
        <a:spcBef>
          <a:spcPct val="0"/>
        </a:spcBef>
        <a:spcAft>
          <a:spcPct val="0"/>
        </a:spcAft>
        <a:defRPr sz="4200" b="1">
          <a:solidFill>
            <a:srgbClr val="FFFF00"/>
          </a:solidFill>
          <a:latin typeface="Arial" charset="0"/>
        </a:defRPr>
      </a:lvl7pPr>
      <a:lvl8pPr marL="1371600" algn="ctr" rtl="0" fontAlgn="base">
        <a:spcBef>
          <a:spcPct val="0"/>
        </a:spcBef>
        <a:spcAft>
          <a:spcPct val="0"/>
        </a:spcAft>
        <a:defRPr sz="4200" b="1">
          <a:solidFill>
            <a:srgbClr val="FFFF00"/>
          </a:solidFill>
          <a:latin typeface="Arial" charset="0"/>
        </a:defRPr>
      </a:lvl8pPr>
      <a:lvl9pPr marL="1828800" algn="ctr" rtl="0" fontAlgn="base">
        <a:spcBef>
          <a:spcPct val="0"/>
        </a:spcBef>
        <a:spcAft>
          <a:spcPct val="0"/>
        </a:spcAft>
        <a:defRPr sz="4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600">
          <a:solidFill>
            <a:srgbClr val="FFFFFF"/>
          </a:solidFill>
          <a:latin typeface="+mn-lt"/>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400">
          <a:solidFill>
            <a:srgbClr val="FFFFFF"/>
          </a:solidFill>
          <a:latin typeface="+mn-lt"/>
        </a:defRPr>
      </a:lvl3pPr>
      <a:lvl4pPr marL="1600200" indent="-228600" algn="l" rtl="0" eaLnBrk="0" fontAlgn="base" hangingPunct="0">
        <a:spcBef>
          <a:spcPct val="20000"/>
        </a:spcBef>
        <a:spcAft>
          <a:spcPct val="0"/>
        </a:spcAft>
        <a:buClr>
          <a:srgbClr val="FEFE00"/>
        </a:buClr>
        <a:buChar char="–"/>
        <a:defRPr sz="2000">
          <a:solidFill>
            <a:srgbClr val="FFFFFF"/>
          </a:solidFill>
          <a:latin typeface="+mn-lt"/>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6pPr>
      <a:lvl7pPr marL="29718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7pPr>
      <a:lvl8pPr marL="34290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8pPr>
      <a:lvl9pPr marL="38862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533400"/>
            <a:ext cx="7772400" cy="11430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33400" y="1905000"/>
            <a:ext cx="7772400" cy="411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905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Times New Roman" pitchFamily="18" charset="0"/>
              </a:defRPr>
            </a:lvl1pPr>
          </a:lstStyle>
          <a:p>
            <a:pPr fontAlgn="base">
              <a:spcBef>
                <a:spcPct val="0"/>
              </a:spcBef>
              <a:spcAft>
                <a:spcPct val="0"/>
              </a:spcAft>
              <a:defRPr/>
            </a:pPr>
            <a:endParaRPr lang="en-US">
              <a:solidFill>
                <a:srgbClr val="FFFFFF"/>
              </a:solidFill>
            </a:endParaRPr>
          </a:p>
        </p:txBody>
      </p:sp>
      <p:sp>
        <p:nvSpPr>
          <p:cNvPr id="490501" name="Rectangle 5"/>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fontAlgn="base">
              <a:spcBef>
                <a:spcPct val="0"/>
              </a:spcBef>
              <a:spcAft>
                <a:spcPct val="0"/>
              </a:spcAft>
              <a:defRPr/>
            </a:pPr>
            <a:endParaRPr lang="en-US">
              <a:solidFill>
                <a:srgbClr val="FFFFFF"/>
              </a:solidFill>
            </a:endParaRPr>
          </a:p>
        </p:txBody>
      </p:sp>
      <p:sp>
        <p:nvSpPr>
          <p:cNvPr id="490502" name="Rectangle 6"/>
          <p:cNvSpPr>
            <a:spLocks noGrp="1" noChangeArrowheads="1"/>
          </p:cNvSpPr>
          <p:nvPr>
            <p:ph type="sldNum" sz="quarter" idx="4"/>
          </p:nvPr>
        </p:nvSpPr>
        <p:spPr bwMode="auto">
          <a:xfrm>
            <a:off x="7239000" y="65532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defRPr>
            </a:lvl1pPr>
          </a:lstStyle>
          <a:p>
            <a:pPr fontAlgn="base">
              <a:spcBef>
                <a:spcPct val="0"/>
              </a:spcBef>
              <a:spcAft>
                <a:spcPct val="0"/>
              </a:spcAft>
              <a:defRPr/>
            </a:pPr>
            <a:fld id="{F944D986-E713-47E1-B087-94EAB0660C65}"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490503" name="Text Box 7"/>
          <p:cNvSpPr txBox="1">
            <a:spLocks noChangeArrowheads="1"/>
          </p:cNvSpPr>
          <p:nvPr/>
        </p:nvSpPr>
        <p:spPr bwMode="auto">
          <a:xfrm>
            <a:off x="7489825" y="198438"/>
            <a:ext cx="184150" cy="366712"/>
          </a:xfrm>
          <a:prstGeom prst="rect">
            <a:avLst/>
          </a:prstGeom>
          <a:noFill/>
          <a:ln w="12700">
            <a:noFill/>
            <a:miter lim="800000"/>
            <a:headEnd/>
            <a:tailEnd/>
          </a:ln>
          <a:effectLst/>
        </p:spPr>
        <p:txBody>
          <a:bodyPr wrap="none" anchor="ctr">
            <a:spAutoFit/>
          </a:bodyPr>
          <a:lstStyle/>
          <a:p>
            <a:pPr algn="ctr" eaLnBrk="0" fontAlgn="base" hangingPunct="0">
              <a:spcBef>
                <a:spcPct val="50000"/>
              </a:spcBef>
              <a:spcAft>
                <a:spcPct val="0"/>
              </a:spcAft>
              <a:defRPr/>
            </a:pPr>
            <a:endParaRPr lang="en-US" b="1">
              <a:solidFill>
                <a:srgbClr val="FFFFFF"/>
              </a:solidFill>
              <a:effectLst>
                <a:outerShdw blurRad="38100" dist="38100" dir="2700000" algn="tl">
                  <a:srgbClr val="000000"/>
                </a:outerShdw>
              </a:effectLst>
            </a:endParaRPr>
          </a:p>
        </p:txBody>
      </p:sp>
    </p:spTree>
    <p:extLst>
      <p:ext uri="{BB962C8B-B14F-4D97-AF65-F5344CB8AC3E}">
        <p14:creationId xmlns:p14="http://schemas.microsoft.com/office/powerpoint/2010/main" val="2487050757"/>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ransition>
    <p:split orient="vert"/>
  </p:transition>
  <p:hf sldNum="0" hdr="0" dt="0"/>
  <p:txStyles>
    <p:titleStyle>
      <a:lvl1pPr algn="ctr" rtl="0" eaLnBrk="0" fontAlgn="base" hangingPunct="0">
        <a:spcBef>
          <a:spcPct val="0"/>
        </a:spcBef>
        <a:spcAft>
          <a:spcPct val="0"/>
        </a:spcAft>
        <a:defRPr sz="4200" b="1">
          <a:solidFill>
            <a:srgbClr val="FFFF00"/>
          </a:solidFill>
          <a:latin typeface="+mj-lt"/>
          <a:ea typeface="+mj-ea"/>
          <a:cs typeface="+mj-cs"/>
        </a:defRPr>
      </a:lvl1pPr>
      <a:lvl2pPr algn="ctr" rtl="0" eaLnBrk="0" fontAlgn="base" hangingPunct="0">
        <a:spcBef>
          <a:spcPct val="0"/>
        </a:spcBef>
        <a:spcAft>
          <a:spcPct val="0"/>
        </a:spcAft>
        <a:defRPr sz="4200" b="1">
          <a:solidFill>
            <a:srgbClr val="FFFF00"/>
          </a:solidFill>
          <a:latin typeface="Arial" charset="0"/>
        </a:defRPr>
      </a:lvl2pPr>
      <a:lvl3pPr algn="ctr" rtl="0" eaLnBrk="0" fontAlgn="base" hangingPunct="0">
        <a:spcBef>
          <a:spcPct val="0"/>
        </a:spcBef>
        <a:spcAft>
          <a:spcPct val="0"/>
        </a:spcAft>
        <a:defRPr sz="4200" b="1">
          <a:solidFill>
            <a:srgbClr val="FFFF00"/>
          </a:solidFill>
          <a:latin typeface="Arial" charset="0"/>
        </a:defRPr>
      </a:lvl3pPr>
      <a:lvl4pPr algn="ctr" rtl="0" eaLnBrk="0" fontAlgn="base" hangingPunct="0">
        <a:spcBef>
          <a:spcPct val="0"/>
        </a:spcBef>
        <a:spcAft>
          <a:spcPct val="0"/>
        </a:spcAft>
        <a:defRPr sz="4200" b="1">
          <a:solidFill>
            <a:srgbClr val="FFFF00"/>
          </a:solidFill>
          <a:latin typeface="Arial" charset="0"/>
        </a:defRPr>
      </a:lvl4pPr>
      <a:lvl5pPr algn="ctr" rtl="0" eaLnBrk="0" fontAlgn="base" hangingPunct="0">
        <a:spcBef>
          <a:spcPct val="0"/>
        </a:spcBef>
        <a:spcAft>
          <a:spcPct val="0"/>
        </a:spcAft>
        <a:defRPr sz="4200" b="1">
          <a:solidFill>
            <a:srgbClr val="FFFF00"/>
          </a:solidFill>
          <a:latin typeface="Arial" charset="0"/>
        </a:defRPr>
      </a:lvl5pPr>
      <a:lvl6pPr marL="457200" algn="ctr" rtl="0" fontAlgn="base">
        <a:spcBef>
          <a:spcPct val="0"/>
        </a:spcBef>
        <a:spcAft>
          <a:spcPct val="0"/>
        </a:spcAft>
        <a:defRPr sz="4200" b="1">
          <a:solidFill>
            <a:srgbClr val="FFFF00"/>
          </a:solidFill>
          <a:latin typeface="Arial" charset="0"/>
        </a:defRPr>
      </a:lvl6pPr>
      <a:lvl7pPr marL="914400" algn="ctr" rtl="0" fontAlgn="base">
        <a:spcBef>
          <a:spcPct val="0"/>
        </a:spcBef>
        <a:spcAft>
          <a:spcPct val="0"/>
        </a:spcAft>
        <a:defRPr sz="4200" b="1">
          <a:solidFill>
            <a:srgbClr val="FFFF00"/>
          </a:solidFill>
          <a:latin typeface="Arial" charset="0"/>
        </a:defRPr>
      </a:lvl7pPr>
      <a:lvl8pPr marL="1371600" algn="ctr" rtl="0" fontAlgn="base">
        <a:spcBef>
          <a:spcPct val="0"/>
        </a:spcBef>
        <a:spcAft>
          <a:spcPct val="0"/>
        </a:spcAft>
        <a:defRPr sz="4200" b="1">
          <a:solidFill>
            <a:srgbClr val="FFFF00"/>
          </a:solidFill>
          <a:latin typeface="Arial" charset="0"/>
        </a:defRPr>
      </a:lvl8pPr>
      <a:lvl9pPr marL="1828800" algn="ctr" rtl="0" fontAlgn="base">
        <a:spcBef>
          <a:spcPct val="0"/>
        </a:spcBef>
        <a:spcAft>
          <a:spcPct val="0"/>
        </a:spcAft>
        <a:defRPr sz="4200" b="1">
          <a:solidFill>
            <a:srgbClr val="FFFF00"/>
          </a:solidFill>
          <a:latin typeface="Arial" charset="0"/>
        </a:defRPr>
      </a:lvl9pPr>
    </p:titleStyle>
    <p:bodyStyle>
      <a:lvl1pPr marL="342900" indent="-342900" algn="l" rtl="0" eaLnBrk="0" fontAlgn="base" hangingPunct="0">
        <a:spcBef>
          <a:spcPct val="20000"/>
        </a:spcBef>
        <a:spcAft>
          <a:spcPct val="0"/>
        </a:spcAft>
        <a:buClr>
          <a:srgbClr val="FFFF00"/>
        </a:buClr>
        <a:buChar char="•"/>
        <a:defRPr sz="3200">
          <a:solidFill>
            <a:srgbClr val="FFFFFF"/>
          </a:solidFill>
          <a:latin typeface="+mn-lt"/>
          <a:ea typeface="+mn-ea"/>
          <a:cs typeface="+mn-cs"/>
        </a:defRPr>
      </a:lvl1pPr>
      <a:lvl2pPr marL="742950" indent="-285750" algn="l" rtl="0" eaLnBrk="0" fontAlgn="base" hangingPunct="0">
        <a:spcBef>
          <a:spcPct val="20000"/>
        </a:spcBef>
        <a:spcAft>
          <a:spcPct val="0"/>
        </a:spcAft>
        <a:buClr>
          <a:srgbClr val="FFFF00"/>
        </a:buClr>
        <a:buChar char="–"/>
        <a:defRPr sz="2600">
          <a:solidFill>
            <a:srgbClr val="FFFFFF"/>
          </a:solidFill>
          <a:latin typeface="+mn-lt"/>
        </a:defRPr>
      </a:lvl2pPr>
      <a:lvl3pPr marL="1143000" indent="-228600" algn="l" rtl="0" eaLnBrk="0" fontAlgn="base" hangingPunct="0">
        <a:spcBef>
          <a:spcPct val="20000"/>
        </a:spcBef>
        <a:spcAft>
          <a:spcPct val="0"/>
        </a:spcAft>
        <a:buClr>
          <a:srgbClr val="FFFF00"/>
        </a:buClr>
        <a:buFont typeface="Wingdings" panose="05000000000000000000" pitchFamily="2" charset="2"/>
        <a:buChar char="§"/>
        <a:defRPr sz="2400">
          <a:solidFill>
            <a:srgbClr val="FFFFFF"/>
          </a:solidFill>
          <a:latin typeface="+mn-lt"/>
        </a:defRPr>
      </a:lvl3pPr>
      <a:lvl4pPr marL="1600200" indent="-228600" algn="l" rtl="0" eaLnBrk="0" fontAlgn="base" hangingPunct="0">
        <a:spcBef>
          <a:spcPct val="20000"/>
        </a:spcBef>
        <a:spcAft>
          <a:spcPct val="0"/>
        </a:spcAft>
        <a:buClr>
          <a:srgbClr val="FEFE00"/>
        </a:buClr>
        <a:buChar char="–"/>
        <a:defRPr sz="2000">
          <a:solidFill>
            <a:srgbClr val="FFFFFF"/>
          </a:solidFill>
          <a:latin typeface="+mn-lt"/>
        </a:defRPr>
      </a:lvl4pPr>
      <a:lvl5pPr marL="2057400" indent="-228600" algn="l" rtl="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mn-lt"/>
        </a:defRPr>
      </a:lvl5pPr>
      <a:lvl6pPr marL="25146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6pPr>
      <a:lvl7pPr marL="29718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7pPr>
      <a:lvl8pPr marL="34290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8pPr>
      <a:lvl9pPr marL="3886200" indent="-228600" algn="l" rtl="0" fontAlgn="base">
        <a:spcBef>
          <a:spcPct val="20000"/>
        </a:spcBef>
        <a:spcAft>
          <a:spcPct val="0"/>
        </a:spcAft>
        <a:buClr>
          <a:srgbClr val="FFFF00"/>
        </a:buClr>
        <a:buFont typeface="Wingdings" pitchFamily="2" charset="2"/>
        <a:buChar char="§"/>
        <a:defRPr sz="2000">
          <a:solidFill>
            <a:srgbClr val="FFFF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hyperlink" Target="http://www.statesman.com/photo/news/local/halloween-flood-victims-austin-still-waiting-gas-s/p4Ly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www.banking.senate.gov/public/index.cfm?FuseAction=Hearings.LiveStream&amp;Hearing_id=46b52a52-4d45-4c47-8ddc-de2f32cd348e" TargetMode="External"/><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4" Type="http://schemas.openxmlformats.org/officeDocument/2006/relationships/hyperlink" Target="http://www.arcgis.com/home/webmap/viewer.html?webmap=e0208985e8e64d44bca999325254ff5b&amp;extent=-106.6909,33.1708,-76.9399,43.9898" TargetMode="Externa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6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3" Type="http://schemas.openxmlformats.org/officeDocument/2006/relationships/hyperlink" Target="https://www.caee.utexas.edu/about/strategic" TargetMode="External"/><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0.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58.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94.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7.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hyperlink" Target="http://en.wikipedia.org/wiki/Urbanization_by_country" TargetMode="External"/><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05.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xml"/><Relationship Id="rId1" Type="http://schemas.openxmlformats.org/officeDocument/2006/relationships/slideLayout" Target="../slideLayouts/slideLayout10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122.xml"/></Relationships>
</file>

<file path=ppt/slides/_rels/slide4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1.xml"/><Relationship Id="rId1" Type="http://schemas.openxmlformats.org/officeDocument/2006/relationships/slideLayout" Target="../slideLayouts/slideLayout118.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2.xml"/><Relationship Id="rId1" Type="http://schemas.openxmlformats.org/officeDocument/2006/relationships/slideLayout" Target="../slideLayouts/slideLayout131.xml"/></Relationships>
</file>

<file path=ppt/slides/_rels/slide4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3.xml"/><Relationship Id="rId1" Type="http://schemas.openxmlformats.org/officeDocument/2006/relationships/slideLayout" Target="../slideLayouts/slideLayout144.xml"/></Relationships>
</file>

<file path=ppt/slides/_rels/slide5.xml.rels><?xml version="1.0" encoding="UTF-8" standalone="yes"?>
<Relationships xmlns="http://schemas.openxmlformats.org/package/2006/relationships"><Relationship Id="rId2" Type="http://schemas.openxmlformats.org/officeDocument/2006/relationships/hyperlink" Target="http://en.wikipedia.org/wiki/Profession" TargetMode="Externa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14.xml"/><Relationship Id="rId1" Type="http://schemas.openxmlformats.org/officeDocument/2006/relationships/slideLayout" Target="../slideLayouts/slideLayout157.xml"/></Relationships>
</file>

<file path=ppt/slides/_rels/slide5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5.xml"/><Relationship Id="rId1" Type="http://schemas.openxmlformats.org/officeDocument/2006/relationships/slideLayout" Target="../slideLayouts/slideLayout157.xml"/></Relationships>
</file>

<file path=ppt/slides/_rels/slide6.xml.rels><?xml version="1.0" encoding="UTF-8" standalone="yes"?>
<Relationships xmlns="http://schemas.openxmlformats.org/package/2006/relationships"><Relationship Id="rId2" Type="http://schemas.openxmlformats.org/officeDocument/2006/relationships/hyperlink" Target="http://en.wikipedia.org/wiki/Civil_engineering" TargetMode="Externa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CE 365K Hydraulic Engineering Design</a:t>
            </a:r>
            <a:endParaRPr lang="en-US" dirty="0"/>
          </a:p>
        </p:txBody>
      </p:sp>
      <p:sp>
        <p:nvSpPr>
          <p:cNvPr id="3" name="Subtitle 2"/>
          <p:cNvSpPr>
            <a:spLocks noGrp="1"/>
          </p:cNvSpPr>
          <p:nvPr>
            <p:ph type="subTitle" idx="1"/>
          </p:nvPr>
        </p:nvSpPr>
        <p:spPr>
          <a:xfrm>
            <a:off x="1302488" y="4484540"/>
            <a:ext cx="6858000" cy="1655762"/>
          </a:xfrm>
        </p:spPr>
        <p:txBody>
          <a:bodyPr/>
          <a:lstStyle/>
          <a:p>
            <a:r>
              <a:rPr lang="en-US" dirty="0" smtClean="0"/>
              <a:t>Review for First Quiz</a:t>
            </a:r>
            <a:br>
              <a:rPr lang="en-US" dirty="0" smtClean="0"/>
            </a:br>
            <a:r>
              <a:rPr lang="en-US" dirty="0" smtClean="0"/>
              <a:t>27 February 2014</a:t>
            </a:r>
            <a:endParaRPr lang="en-US" dirty="0"/>
          </a:p>
        </p:txBody>
      </p:sp>
    </p:spTree>
    <p:extLst>
      <p:ext uri="{BB962C8B-B14F-4D97-AF65-F5344CB8AC3E}">
        <p14:creationId xmlns:p14="http://schemas.microsoft.com/office/powerpoint/2010/main" val="2089852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5745018" y="4191000"/>
            <a:ext cx="2057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Information Technology</a:t>
            </a:r>
            <a:endParaRPr lang="en-US" dirty="0"/>
          </a:p>
        </p:txBody>
      </p:sp>
      <p:sp>
        <p:nvSpPr>
          <p:cNvPr id="2" name="Title 1"/>
          <p:cNvSpPr>
            <a:spLocks noGrp="1"/>
          </p:cNvSpPr>
          <p:nvPr>
            <p:ph type="title"/>
          </p:nvPr>
        </p:nvSpPr>
        <p:spPr/>
        <p:txBody>
          <a:bodyPr/>
          <a:lstStyle/>
          <a:p>
            <a:r>
              <a:rPr lang="en-US" dirty="0" err="1" smtClean="0"/>
              <a:t>Hydrodesign</a:t>
            </a:r>
            <a:endParaRPr lang="en-US" dirty="0"/>
          </a:p>
        </p:txBody>
      </p:sp>
      <p:sp>
        <p:nvSpPr>
          <p:cNvPr id="3" name="Content Placeholder 2"/>
          <p:cNvSpPr>
            <a:spLocks noGrp="1"/>
          </p:cNvSpPr>
          <p:nvPr>
            <p:ph sz="half" idx="1"/>
          </p:nvPr>
        </p:nvSpPr>
        <p:spPr/>
        <p:txBody>
          <a:bodyPr/>
          <a:lstStyle/>
          <a:p>
            <a:r>
              <a:rPr lang="en-US" dirty="0" err="1" smtClean="0">
                <a:solidFill>
                  <a:srgbClr val="FF0000"/>
                </a:solidFill>
              </a:rPr>
              <a:t>Hydrodesign</a:t>
            </a:r>
            <a:r>
              <a:rPr lang="en-US" dirty="0" smtClean="0"/>
              <a:t> is an analogous process to </a:t>
            </a:r>
            <a:r>
              <a:rPr lang="en-US" dirty="0" err="1" smtClean="0"/>
              <a:t>Geodesign</a:t>
            </a:r>
            <a:r>
              <a:rPr lang="en-US" dirty="0" smtClean="0"/>
              <a:t> for design with </a:t>
            </a:r>
            <a:r>
              <a:rPr lang="en-US" dirty="0" smtClean="0">
                <a:solidFill>
                  <a:srgbClr val="FF0000"/>
                </a:solidFill>
              </a:rPr>
              <a:t>water in the constructed and in the natural environment</a:t>
            </a:r>
          </a:p>
          <a:p>
            <a:pPr lvl="1"/>
            <a:r>
              <a:rPr lang="en-US" dirty="0" smtClean="0"/>
              <a:t>Flooding</a:t>
            </a:r>
          </a:p>
          <a:p>
            <a:pPr lvl="1"/>
            <a:r>
              <a:rPr lang="en-US" dirty="0" smtClean="0"/>
              <a:t>Water use</a:t>
            </a:r>
          </a:p>
          <a:p>
            <a:pPr lvl="1"/>
            <a:r>
              <a:rPr lang="en-US" dirty="0" smtClean="0"/>
              <a:t>Water quality</a:t>
            </a:r>
          </a:p>
          <a:p>
            <a:pPr lvl="1"/>
            <a:r>
              <a:rPr lang="en-US" dirty="0" smtClean="0"/>
              <a:t>Environmental integrity</a:t>
            </a:r>
            <a:endParaRPr lang="en-US" dirty="0"/>
          </a:p>
        </p:txBody>
      </p:sp>
      <p:sp>
        <p:nvSpPr>
          <p:cNvPr id="7" name="Oval 6"/>
          <p:cNvSpPr/>
          <p:nvPr/>
        </p:nvSpPr>
        <p:spPr>
          <a:xfrm>
            <a:off x="6553200" y="3059545"/>
            <a:ext cx="2498436"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Earth and Natural Sciences: Geology, Biology</a:t>
            </a:r>
            <a:endParaRPr lang="en-US" dirty="0"/>
          </a:p>
        </p:txBody>
      </p:sp>
      <p:sp>
        <p:nvSpPr>
          <p:cNvPr id="6" name="Oval 5"/>
          <p:cNvSpPr/>
          <p:nvPr/>
        </p:nvSpPr>
        <p:spPr>
          <a:xfrm>
            <a:off x="4572000" y="3059545"/>
            <a:ext cx="23622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Design Professionals: </a:t>
            </a:r>
            <a:br>
              <a:rPr lang="en-US" dirty="0" smtClean="0"/>
            </a:br>
            <a:r>
              <a:rPr lang="en-US" dirty="0" smtClean="0"/>
              <a:t>Civil Engineers Architects</a:t>
            </a:r>
            <a:endParaRPr lang="en-US" dirty="0"/>
          </a:p>
        </p:txBody>
      </p:sp>
      <p:sp>
        <p:nvSpPr>
          <p:cNvPr id="5" name="Oval 4"/>
          <p:cNvSpPr/>
          <p:nvPr/>
        </p:nvSpPr>
        <p:spPr>
          <a:xfrm>
            <a:off x="5745018" y="1905000"/>
            <a:ext cx="2057400" cy="1524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People of the Place</a:t>
            </a:r>
            <a:endParaRPr lang="en-US" dirty="0"/>
          </a:p>
        </p:txBody>
      </p:sp>
    </p:spTree>
    <p:extLst>
      <p:ext uri="{BB962C8B-B14F-4D97-AF65-F5344CB8AC3E}">
        <p14:creationId xmlns:p14="http://schemas.microsoft.com/office/powerpoint/2010/main" val="198483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Hydraulic Design</a:t>
            </a:r>
            <a:endParaRPr lang="en-US" dirty="0"/>
          </a:p>
        </p:txBody>
      </p:sp>
      <p:sp>
        <p:nvSpPr>
          <p:cNvPr id="3" name="Content Placeholder 2"/>
          <p:cNvSpPr>
            <a:spLocks noGrp="1"/>
          </p:cNvSpPr>
          <p:nvPr>
            <p:ph sz="half" idx="1"/>
          </p:nvPr>
        </p:nvSpPr>
        <p:spPr/>
        <p:txBody>
          <a:bodyPr>
            <a:normAutofit/>
          </a:bodyPr>
          <a:lstStyle/>
          <a:p>
            <a:r>
              <a:rPr lang="en-US" dirty="0" err="1" smtClean="0">
                <a:solidFill>
                  <a:srgbClr val="FF0000"/>
                </a:solidFill>
              </a:rPr>
              <a:t>Stormwater</a:t>
            </a:r>
            <a:r>
              <a:rPr lang="en-US" dirty="0" smtClean="0">
                <a:solidFill>
                  <a:srgbClr val="FF0000"/>
                </a:solidFill>
              </a:rPr>
              <a:t> runoff disposal</a:t>
            </a:r>
          </a:p>
          <a:p>
            <a:pPr lvl="1"/>
            <a:r>
              <a:rPr lang="en-US" dirty="0"/>
              <a:t>Get the water off the site as quickly and efficiently </a:t>
            </a:r>
            <a:r>
              <a:rPr lang="en-US" dirty="0" smtClean="0"/>
              <a:t>possible</a:t>
            </a:r>
            <a:endParaRPr lang="en-US" dirty="0"/>
          </a:p>
          <a:p>
            <a:r>
              <a:rPr lang="en-US" dirty="0" err="1" smtClean="0">
                <a:solidFill>
                  <a:srgbClr val="FF0000"/>
                </a:solidFill>
              </a:rPr>
              <a:t>Stormwater</a:t>
            </a:r>
            <a:r>
              <a:rPr lang="en-US" dirty="0" smtClean="0">
                <a:solidFill>
                  <a:srgbClr val="FF0000"/>
                </a:solidFill>
              </a:rPr>
              <a:t> detention</a:t>
            </a:r>
          </a:p>
          <a:p>
            <a:pPr lvl="1"/>
            <a:r>
              <a:rPr lang="en-US" dirty="0"/>
              <a:t>Slow down the </a:t>
            </a:r>
            <a:r>
              <a:rPr lang="en-US" dirty="0" err="1"/>
              <a:t>stormwater</a:t>
            </a:r>
            <a:r>
              <a:rPr lang="en-US" dirty="0"/>
              <a:t> so that peak flow after development is not more than </a:t>
            </a:r>
            <a:r>
              <a:rPr lang="en-US" dirty="0" smtClean="0"/>
              <a:t>before</a:t>
            </a:r>
          </a:p>
        </p:txBody>
      </p:sp>
      <p:sp>
        <p:nvSpPr>
          <p:cNvPr id="4" name="Content Placeholder 3"/>
          <p:cNvSpPr>
            <a:spLocks noGrp="1"/>
          </p:cNvSpPr>
          <p:nvPr>
            <p:ph sz="half" idx="2"/>
          </p:nvPr>
        </p:nvSpPr>
        <p:spPr/>
        <p:txBody>
          <a:bodyPr>
            <a:normAutofit/>
          </a:bodyPr>
          <a:lstStyle/>
          <a:p>
            <a:r>
              <a:rPr lang="en-US" dirty="0">
                <a:solidFill>
                  <a:srgbClr val="FF0000"/>
                </a:solidFill>
              </a:rPr>
              <a:t>Water Quality </a:t>
            </a:r>
            <a:r>
              <a:rPr lang="en-US" dirty="0" smtClean="0">
                <a:solidFill>
                  <a:srgbClr val="FF0000"/>
                </a:solidFill>
              </a:rPr>
              <a:t>Control</a:t>
            </a:r>
            <a:endParaRPr lang="en-US" dirty="0">
              <a:solidFill>
                <a:srgbClr val="FF0000"/>
              </a:solidFill>
            </a:endParaRPr>
          </a:p>
          <a:p>
            <a:pPr lvl="1"/>
            <a:r>
              <a:rPr lang="en-US" dirty="0" smtClean="0"/>
              <a:t>Retain and filter water on site so that bacteria are reduced and water quality improves</a:t>
            </a:r>
          </a:p>
          <a:p>
            <a:r>
              <a:rPr lang="en-US" dirty="0" smtClean="0">
                <a:solidFill>
                  <a:srgbClr val="FF0000"/>
                </a:solidFill>
              </a:rPr>
              <a:t>Low Impact Development</a:t>
            </a:r>
          </a:p>
          <a:p>
            <a:pPr lvl="1"/>
            <a:r>
              <a:rPr lang="en-US" dirty="0" smtClean="0"/>
              <a:t>Dispersed onsite infiltration, filtration and retention schemes</a:t>
            </a:r>
            <a:endParaRPr lang="en-US" dirty="0"/>
          </a:p>
        </p:txBody>
      </p:sp>
    </p:spTree>
    <p:extLst>
      <p:ext uri="{BB962C8B-B14F-4D97-AF65-F5344CB8AC3E}">
        <p14:creationId xmlns:p14="http://schemas.microsoft.com/office/powerpoint/2010/main" val="3787004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568406" y="2832580"/>
            <a:ext cx="3759700" cy="3009418"/>
          </a:xfrm>
          <a:prstGeom prst="rect">
            <a:avLst/>
          </a:prstGeom>
        </p:spPr>
      </p:pic>
      <p:sp>
        <p:nvSpPr>
          <p:cNvPr id="2" name="Title 1"/>
          <p:cNvSpPr>
            <a:spLocks noGrp="1"/>
          </p:cNvSpPr>
          <p:nvPr>
            <p:ph type="title"/>
          </p:nvPr>
        </p:nvSpPr>
        <p:spPr/>
        <p:txBody>
          <a:bodyPr>
            <a:normAutofit fontScale="90000"/>
          </a:bodyPr>
          <a:lstStyle/>
          <a:p>
            <a:r>
              <a:rPr lang="en-US" dirty="0" smtClean="0"/>
              <a:t>Halloween Flood, Onion Creek </a:t>
            </a:r>
            <a:br>
              <a:rPr lang="en-US" dirty="0" smtClean="0"/>
            </a:br>
            <a:r>
              <a:rPr lang="en-US" dirty="0" smtClean="0"/>
              <a:t>30-31 October 2013</a:t>
            </a:r>
            <a:endParaRPr lang="en-US" dirty="0"/>
          </a:p>
        </p:txBody>
      </p:sp>
      <p:sp>
        <p:nvSpPr>
          <p:cNvPr id="7" name="TextBox 6"/>
          <p:cNvSpPr txBox="1"/>
          <p:nvPr/>
        </p:nvSpPr>
        <p:spPr>
          <a:xfrm>
            <a:off x="1992244" y="4343157"/>
            <a:ext cx="1807098" cy="300082"/>
          </a:xfrm>
          <a:prstGeom prst="rect">
            <a:avLst/>
          </a:prstGeom>
          <a:noFill/>
        </p:spPr>
        <p:txBody>
          <a:bodyPr wrap="none" rtlCol="0">
            <a:spAutoFit/>
          </a:bodyPr>
          <a:lstStyle/>
          <a:p>
            <a:r>
              <a:rPr lang="en-US" sz="1350" dirty="0">
                <a:solidFill>
                  <a:prstClr val="black"/>
                </a:solidFill>
              </a:rPr>
              <a:t>F</a:t>
            </a:r>
            <a:r>
              <a:rPr lang="en-US" sz="1350" dirty="0" smtClean="0">
                <a:solidFill>
                  <a:prstClr val="black"/>
                </a:solidFill>
              </a:rPr>
              <a:t>looded </a:t>
            </a:r>
            <a:r>
              <a:rPr lang="en-US" sz="1350" dirty="0">
                <a:solidFill>
                  <a:prstClr val="black"/>
                </a:solidFill>
              </a:rPr>
              <a:t>home location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00096" y="2871490"/>
            <a:ext cx="4336259" cy="2970508"/>
          </a:xfrm>
          <a:prstGeom prst="rect">
            <a:avLst/>
          </a:prstGeom>
        </p:spPr>
      </p:pic>
      <p:sp>
        <p:nvSpPr>
          <p:cNvPr id="9" name="Rectangle 8"/>
          <p:cNvSpPr/>
          <p:nvPr/>
        </p:nvSpPr>
        <p:spPr>
          <a:xfrm>
            <a:off x="810079" y="5999927"/>
            <a:ext cx="7833179" cy="307777"/>
          </a:xfrm>
          <a:prstGeom prst="rect">
            <a:avLst/>
          </a:prstGeom>
        </p:spPr>
        <p:txBody>
          <a:bodyPr wrap="square">
            <a:spAutoFit/>
          </a:bodyPr>
          <a:lstStyle/>
          <a:p>
            <a:r>
              <a:rPr lang="en-US" sz="1400" dirty="0">
                <a:solidFill>
                  <a:prstClr val="black"/>
                </a:solidFill>
                <a:hlinkClick r:id="rId4"/>
              </a:rPr>
              <a:t>http://www.statesman.com/photo/news/local/halloween-flood-victims-austin-still-waiting-gas-s/p4Lyg</a:t>
            </a:r>
            <a:r>
              <a:rPr lang="en-US" sz="1400" dirty="0" smtClean="0">
                <a:solidFill>
                  <a:prstClr val="black"/>
                </a:solidFill>
                <a:hlinkClick r:id="rId4"/>
              </a:rPr>
              <a:t>/</a:t>
            </a:r>
            <a:r>
              <a:rPr lang="en-US" sz="1400" dirty="0" smtClean="0">
                <a:solidFill>
                  <a:prstClr val="black"/>
                </a:solidFill>
              </a:rPr>
              <a:t> </a:t>
            </a:r>
            <a:endParaRPr lang="en-US" sz="1400" dirty="0">
              <a:solidFill>
                <a:prstClr val="black"/>
              </a:solidFill>
            </a:endParaRPr>
          </a:p>
        </p:txBody>
      </p:sp>
      <p:sp>
        <p:nvSpPr>
          <p:cNvPr id="10" name="Rectangle 9"/>
          <p:cNvSpPr/>
          <p:nvPr/>
        </p:nvSpPr>
        <p:spPr>
          <a:xfrm>
            <a:off x="440055" y="1764676"/>
            <a:ext cx="8703945" cy="923330"/>
          </a:xfrm>
          <a:prstGeom prst="rect">
            <a:avLst/>
          </a:prstGeom>
        </p:spPr>
        <p:txBody>
          <a:bodyPr wrap="square">
            <a:spAutoFit/>
          </a:bodyPr>
          <a:lstStyle/>
          <a:p>
            <a:r>
              <a:rPr lang="en-US" dirty="0">
                <a:solidFill>
                  <a:prstClr val="black"/>
                </a:solidFill>
              </a:rPr>
              <a:t>Andres Cerda, 7, with his dog </a:t>
            </a:r>
            <a:r>
              <a:rPr lang="en-US" dirty="0" err="1">
                <a:solidFill>
                  <a:prstClr val="black"/>
                </a:solidFill>
              </a:rPr>
              <a:t>Chica</a:t>
            </a:r>
            <a:r>
              <a:rPr lang="en-US" dirty="0">
                <a:solidFill>
                  <a:prstClr val="black"/>
                </a:solidFill>
              </a:rPr>
              <a:t>, looks towards his damaged bedroom that is not yet inhabitable as the family works on repairs. Maria </a:t>
            </a:r>
            <a:r>
              <a:rPr lang="en-US" dirty="0" err="1">
                <a:solidFill>
                  <a:prstClr val="black"/>
                </a:solidFill>
              </a:rPr>
              <a:t>Medel</a:t>
            </a:r>
            <a:r>
              <a:rPr lang="en-US" dirty="0">
                <a:solidFill>
                  <a:prstClr val="black"/>
                </a:solidFill>
              </a:rPr>
              <a:t> and her family lost everything in the Halloween floods as their home at 7408 Onion Crossing was completely destroyed. </a:t>
            </a:r>
          </a:p>
        </p:txBody>
      </p:sp>
      <p:sp>
        <p:nvSpPr>
          <p:cNvPr id="12" name="TextBox 11"/>
          <p:cNvSpPr txBox="1"/>
          <p:nvPr/>
        </p:nvSpPr>
        <p:spPr>
          <a:xfrm>
            <a:off x="1776341" y="5057952"/>
            <a:ext cx="1343829" cy="369332"/>
          </a:xfrm>
          <a:prstGeom prst="rect">
            <a:avLst/>
          </a:prstGeom>
          <a:noFill/>
        </p:spPr>
        <p:txBody>
          <a:bodyPr wrap="none" rtlCol="0">
            <a:spAutoFit/>
          </a:bodyPr>
          <a:lstStyle/>
          <a:p>
            <a:r>
              <a:rPr lang="en-US" dirty="0" smtClean="0">
                <a:solidFill>
                  <a:prstClr val="black"/>
                </a:solidFill>
              </a:rPr>
              <a:t>Onion Creek</a:t>
            </a:r>
            <a:endParaRPr lang="en-US" dirty="0">
              <a:solidFill>
                <a:prstClr val="black"/>
              </a:solidFill>
            </a:endParaRPr>
          </a:p>
        </p:txBody>
      </p:sp>
    </p:spTree>
    <p:extLst>
      <p:ext uri="{BB962C8B-B14F-4D97-AF65-F5344CB8AC3E}">
        <p14:creationId xmlns:p14="http://schemas.microsoft.com/office/powerpoint/2010/main" val="2947454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Special Flood Hazard Area for Austin</a:t>
            </a:r>
            <a:endParaRPr lang="en-US" sz="3200" dirty="0"/>
          </a:p>
        </p:txBody>
      </p:sp>
      <p:pic>
        <p:nvPicPr>
          <p:cNvPr id="3" name="Picture 2"/>
          <p:cNvPicPr>
            <a:picLocks noChangeAspect="1"/>
          </p:cNvPicPr>
          <p:nvPr/>
        </p:nvPicPr>
        <p:blipFill>
          <a:blip r:embed="rId2"/>
          <a:stretch>
            <a:fillRect/>
          </a:stretch>
        </p:blipFill>
        <p:spPr>
          <a:xfrm>
            <a:off x="685800" y="1592909"/>
            <a:ext cx="3704771" cy="3873563"/>
          </a:xfrm>
          <a:prstGeom prst="rect">
            <a:avLst/>
          </a:prstGeom>
        </p:spPr>
      </p:pic>
      <p:pic>
        <p:nvPicPr>
          <p:cNvPr id="4" name="Picture 3"/>
          <p:cNvPicPr>
            <a:picLocks noChangeAspect="1"/>
          </p:cNvPicPr>
          <p:nvPr/>
        </p:nvPicPr>
        <p:blipFill>
          <a:blip r:embed="rId3"/>
          <a:stretch>
            <a:fillRect/>
          </a:stretch>
        </p:blipFill>
        <p:spPr>
          <a:xfrm>
            <a:off x="4847771" y="1592909"/>
            <a:ext cx="3993469" cy="3878961"/>
          </a:xfrm>
          <a:prstGeom prst="rect">
            <a:avLst/>
          </a:prstGeom>
        </p:spPr>
      </p:pic>
    </p:spTree>
    <p:extLst>
      <p:ext uri="{BB962C8B-B14F-4D97-AF65-F5344CB8AC3E}">
        <p14:creationId xmlns:p14="http://schemas.microsoft.com/office/powerpoint/2010/main" val="3325472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Affordability of Flood Insurance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585" y="1337991"/>
            <a:ext cx="6525622" cy="3695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744581" y="5380800"/>
            <a:ext cx="7424057" cy="523220"/>
          </a:xfrm>
          <a:prstGeom prst="rect">
            <a:avLst/>
          </a:prstGeom>
        </p:spPr>
        <p:txBody>
          <a:bodyPr wrap="square">
            <a:spAutoFit/>
          </a:bodyPr>
          <a:lstStyle/>
          <a:p>
            <a:r>
              <a:rPr lang="en-US" sz="1400" b="0" dirty="0">
                <a:hlinkClick r:id="rId3"/>
              </a:rPr>
              <a:t>http://www.banking.senate.gov/public/index.cfm?FuseAction=Hearings.LiveStream&amp;Hearing_id=46b52a52-4d45-4c47-8ddc-de2f32cd348e</a:t>
            </a:r>
            <a:endParaRPr lang="en-US" sz="1400" b="0" dirty="0"/>
          </a:p>
        </p:txBody>
      </p:sp>
      <p:sp>
        <p:nvSpPr>
          <p:cNvPr id="4" name="TextBox 3"/>
          <p:cNvSpPr txBox="1"/>
          <p:nvPr/>
        </p:nvSpPr>
        <p:spPr>
          <a:xfrm>
            <a:off x="1027612" y="5094515"/>
            <a:ext cx="6699270" cy="369332"/>
          </a:xfrm>
          <a:prstGeom prst="rect">
            <a:avLst/>
          </a:prstGeom>
          <a:noFill/>
        </p:spPr>
        <p:txBody>
          <a:bodyPr wrap="none" rtlCol="0">
            <a:spAutoFit/>
          </a:bodyPr>
          <a:lstStyle/>
          <a:p>
            <a:r>
              <a:rPr lang="en-US" dirty="0" smtClean="0"/>
              <a:t>Senator </a:t>
            </a:r>
            <a:r>
              <a:rPr lang="en-US" dirty="0" err="1" smtClean="0"/>
              <a:t>Merkley</a:t>
            </a:r>
            <a:r>
              <a:rPr lang="en-US" dirty="0" smtClean="0"/>
              <a:t> at 18:00 introduces flood insurance issues</a:t>
            </a:r>
            <a:endParaRPr lang="en-US" dirty="0"/>
          </a:p>
        </p:txBody>
      </p:sp>
      <p:sp>
        <p:nvSpPr>
          <p:cNvPr id="5" name="TextBox 4"/>
          <p:cNvSpPr txBox="1"/>
          <p:nvPr/>
        </p:nvSpPr>
        <p:spPr>
          <a:xfrm>
            <a:off x="4759298" y="5648550"/>
            <a:ext cx="2274982" cy="369332"/>
          </a:xfrm>
          <a:prstGeom prst="rect">
            <a:avLst/>
          </a:prstGeom>
          <a:noFill/>
        </p:spPr>
        <p:txBody>
          <a:bodyPr wrap="none" rtlCol="0">
            <a:spAutoFit/>
          </a:bodyPr>
          <a:lstStyle/>
          <a:p>
            <a:r>
              <a:rPr lang="en-US" b="0" dirty="0" smtClean="0"/>
              <a:t>September 18, 2013</a:t>
            </a:r>
            <a:endParaRPr lang="en-US" b="0" dirty="0"/>
          </a:p>
        </p:txBody>
      </p:sp>
    </p:spTree>
    <p:extLst>
      <p:ext uri="{BB962C8B-B14F-4D97-AF65-F5344CB8AC3E}">
        <p14:creationId xmlns:p14="http://schemas.microsoft.com/office/powerpoint/2010/main" val="40388814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Circles2.jpg"/>
          <p:cNvPicPr>
            <a:picLocks noChangeAspect="1"/>
          </p:cNvPicPr>
          <p:nvPr/>
        </p:nvPicPr>
        <p:blipFill>
          <a:blip r:embed="rId3" cstate="print"/>
          <a:stretch>
            <a:fillRect/>
          </a:stretch>
        </p:blipFill>
        <p:spPr>
          <a:xfrm>
            <a:off x="8681" y="2617150"/>
            <a:ext cx="5177460" cy="4022578"/>
          </a:xfrm>
          <a:prstGeom prst="rect">
            <a:avLst/>
          </a:prstGeom>
        </p:spPr>
      </p:pic>
      <p:sp>
        <p:nvSpPr>
          <p:cNvPr id="21505" name="Title 1"/>
          <p:cNvSpPr>
            <a:spLocks noGrp="1"/>
          </p:cNvSpPr>
          <p:nvPr>
            <p:ph type="title"/>
          </p:nvPr>
        </p:nvSpPr>
        <p:spPr>
          <a:xfrm>
            <a:off x="457200" y="269679"/>
            <a:ext cx="8229600" cy="849431"/>
          </a:xfrm>
        </p:spPr>
        <p:txBody>
          <a:bodyPr/>
          <a:lstStyle/>
          <a:p>
            <a:pPr lvl="1">
              <a:defRPr/>
            </a:pPr>
            <a:r>
              <a:rPr lang="en-US" sz="2400" kern="1200" dirty="0" smtClean="0">
                <a:latin typeface="Arial" charset="0"/>
                <a:cs typeface="ＭＳ Ｐゴシック" charset="0"/>
              </a:rPr>
              <a:t>Analysis of Costs and Benefits of the</a:t>
            </a:r>
            <a:br>
              <a:rPr lang="en-US" sz="2400" kern="1200" dirty="0" smtClean="0">
                <a:latin typeface="Arial" charset="0"/>
                <a:cs typeface="ＭＳ Ｐゴシック" charset="0"/>
              </a:rPr>
            </a:br>
            <a:r>
              <a:rPr lang="en-US" sz="2400" kern="1200" dirty="0" smtClean="0">
                <a:latin typeface="Arial" charset="0"/>
                <a:cs typeface="ＭＳ Ｐゴシック" charset="0"/>
              </a:rPr>
              <a:t>National Flood Insurance Program </a:t>
            </a:r>
            <a:endParaRPr lang="en-US" sz="2400" kern="1200" dirty="0">
              <a:latin typeface="Arial" charset="0"/>
              <a:cs typeface="ＭＳ Ｐゴシック" charset="0"/>
            </a:endParaRPr>
          </a:p>
        </p:txBody>
      </p:sp>
      <p:sp>
        <p:nvSpPr>
          <p:cNvPr id="13316" name="Slide Number Placeholder 1"/>
          <p:cNvSpPr>
            <a:spLocks noGrp="1"/>
          </p:cNvSpPr>
          <p:nvPr>
            <p:ph type="sldNum" sz="quarter" idx="12"/>
          </p:nvPr>
        </p:nvSpPr>
        <p:spPr bwMode="auto">
          <a:noFill/>
          <a:ln>
            <a:miter lim="800000"/>
            <a:headEnd/>
            <a:tailEnd/>
          </a:ln>
        </p:spPr>
        <p:txBody>
          <a:bodyPr/>
          <a:lstStyle/>
          <a:p>
            <a:fld id="{A4F5AF73-4E3C-4D0B-9F91-7B879CA5EB43}" type="slidenum">
              <a:rPr lang="en-US"/>
              <a:pPr/>
              <a:t>15</a:t>
            </a:fld>
            <a:endParaRPr lang="en-US"/>
          </a:p>
        </p:txBody>
      </p:sp>
      <p:sp>
        <p:nvSpPr>
          <p:cNvPr id="10" name="TextBox 9"/>
          <p:cNvSpPr txBox="1"/>
          <p:nvPr/>
        </p:nvSpPr>
        <p:spPr>
          <a:xfrm>
            <a:off x="4784108" y="2617150"/>
            <a:ext cx="3672800" cy="369332"/>
          </a:xfrm>
          <a:prstGeom prst="rect">
            <a:avLst/>
          </a:prstGeom>
          <a:noFill/>
        </p:spPr>
        <p:txBody>
          <a:bodyPr wrap="none" rtlCol="0">
            <a:spAutoFit/>
          </a:bodyPr>
          <a:lstStyle/>
          <a:p>
            <a:pPr fontAlgn="base">
              <a:spcBef>
                <a:spcPct val="0"/>
              </a:spcBef>
              <a:spcAft>
                <a:spcPct val="0"/>
              </a:spcAft>
            </a:pPr>
            <a:r>
              <a:rPr lang="en-US" dirty="0">
                <a:solidFill>
                  <a:prstClr val="black"/>
                </a:solidFill>
                <a:latin typeface="Arial" pitchFamily="34" charset="0"/>
                <a:ea typeface="ＭＳ Ｐゴシック" charset="-128"/>
                <a:cs typeface="Arial" pitchFamily="34" charset="0"/>
              </a:rPr>
              <a:t>The expanding sphere of Concern</a:t>
            </a:r>
            <a:endParaRPr lang="en-US" dirty="0">
              <a:solidFill>
                <a:prstClr val="black"/>
              </a:solidFill>
              <a:latin typeface="Arial" pitchFamily="34" charset="0"/>
              <a:ea typeface="ＭＳ Ｐゴシック" charset="-128"/>
              <a:cs typeface="Arial" pitchFamily="34" charset="0"/>
            </a:endParaRPr>
          </a:p>
        </p:txBody>
      </p:sp>
      <p:sp>
        <p:nvSpPr>
          <p:cNvPr id="12" name="TextBox 11"/>
          <p:cNvSpPr txBox="1"/>
          <p:nvPr/>
        </p:nvSpPr>
        <p:spPr>
          <a:xfrm>
            <a:off x="4838700" y="3261815"/>
            <a:ext cx="3848100" cy="1200329"/>
          </a:xfrm>
          <a:prstGeom prst="rect">
            <a:avLst/>
          </a:prstGeom>
          <a:noFill/>
        </p:spPr>
        <p:txBody>
          <a:bodyPr wrap="square" rtlCol="0">
            <a:spAutoFit/>
          </a:bodyPr>
          <a:lstStyle/>
          <a:p>
            <a:pPr fontAlgn="base">
              <a:spcBef>
                <a:spcPct val="0"/>
              </a:spcBef>
              <a:spcAft>
                <a:spcPct val="0"/>
              </a:spcAft>
            </a:pPr>
            <a:r>
              <a:rPr lang="en-US" dirty="0">
                <a:solidFill>
                  <a:srgbClr val="26568D"/>
                </a:solidFill>
                <a:latin typeface="Arial" panose="020B0604020202020204" pitchFamily="34" charset="0"/>
                <a:ea typeface="ＭＳ Ｐゴシック" charset="-128"/>
                <a:cs typeface="Arial" panose="020B0604020202020204" pitchFamily="34" charset="0"/>
              </a:rPr>
              <a:t>The conversation started with individual property owners but now includes voices from business, local communities and Federal agencies</a:t>
            </a:r>
          </a:p>
        </p:txBody>
      </p:sp>
      <p:sp>
        <p:nvSpPr>
          <p:cNvPr id="13" name="TextBox 12"/>
          <p:cNvSpPr txBox="1"/>
          <p:nvPr/>
        </p:nvSpPr>
        <p:spPr>
          <a:xfrm>
            <a:off x="2380758" y="1275998"/>
            <a:ext cx="4429482" cy="369332"/>
          </a:xfrm>
          <a:prstGeom prst="rect">
            <a:avLst/>
          </a:prstGeom>
          <a:noFill/>
        </p:spPr>
        <p:txBody>
          <a:bodyPr wrap="none" rtlCol="0">
            <a:spAutoFit/>
          </a:bodyPr>
          <a:lstStyle/>
          <a:p>
            <a:pPr fontAlgn="base">
              <a:spcBef>
                <a:spcPct val="0"/>
              </a:spcBef>
              <a:spcAft>
                <a:spcPct val="0"/>
              </a:spcAft>
            </a:pPr>
            <a:r>
              <a:rPr lang="en-US" dirty="0">
                <a:solidFill>
                  <a:prstClr val="white"/>
                </a:solidFill>
                <a:latin typeface="Arial" pitchFamily="34" charset="0"/>
                <a:ea typeface="ＭＳ Ｐゴシック" charset="-128"/>
                <a:cs typeface="Arial" pitchFamily="34" charset="0"/>
              </a:rPr>
              <a:t>Federal Emergency Management Agency</a:t>
            </a:r>
            <a:endParaRPr lang="en-US" dirty="0">
              <a:solidFill>
                <a:prstClr val="white"/>
              </a:solidFill>
              <a:latin typeface="Arial" pitchFamily="34" charset="0"/>
              <a:ea typeface="ＭＳ Ｐゴシック" charset="-128"/>
              <a:cs typeface="Arial" pitchFamily="34" charset="0"/>
            </a:endParaRPr>
          </a:p>
        </p:txBody>
      </p:sp>
    </p:spTree>
    <p:extLst>
      <p:ext uri="{BB962C8B-B14F-4D97-AF65-F5344CB8AC3E}">
        <p14:creationId xmlns:p14="http://schemas.microsoft.com/office/powerpoint/2010/main" val="2891345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Number of Policy Holders Affected</a:t>
            </a:r>
            <a:br>
              <a:rPr lang="en-US" sz="4000" dirty="0" smtClean="0"/>
            </a:br>
            <a:r>
              <a:rPr lang="en-US" sz="2400" dirty="0" smtClean="0"/>
              <a:t>(about 1.1 million in total)</a:t>
            </a:r>
            <a:endParaRPr lang="en-US" sz="2400" dirty="0"/>
          </a:p>
        </p:txBody>
      </p:sp>
      <p:sp>
        <p:nvSpPr>
          <p:cNvPr id="4" name="Slide Number Placeholder 3"/>
          <p:cNvSpPr>
            <a:spLocks noGrp="1"/>
          </p:cNvSpPr>
          <p:nvPr>
            <p:ph type="sldNum" sz="quarter" idx="12"/>
          </p:nvPr>
        </p:nvSpPr>
        <p:spPr/>
        <p:txBody>
          <a:bodyPr/>
          <a:lstStyle/>
          <a:p>
            <a:pPr>
              <a:defRPr/>
            </a:pPr>
            <a:fld id="{D84E9CB5-3EFB-45F4-989C-EF4E186450F9}" type="slidenum">
              <a:rPr lang="en-US" smtClean="0"/>
              <a:pPr>
                <a:defRPr/>
              </a:pPr>
              <a:t>16</a:t>
            </a:fld>
            <a:endParaRPr lang="en-US"/>
          </a:p>
        </p:txBody>
      </p:sp>
      <p:pic>
        <p:nvPicPr>
          <p:cNvPr id="5" name="Picture 4"/>
          <p:cNvPicPr>
            <a:picLocks noChangeAspect="1"/>
          </p:cNvPicPr>
          <p:nvPr/>
        </p:nvPicPr>
        <p:blipFill>
          <a:blip r:embed="rId2"/>
          <a:stretch>
            <a:fillRect/>
          </a:stretch>
        </p:blipFill>
        <p:spPr>
          <a:xfrm>
            <a:off x="2520496" y="2352445"/>
            <a:ext cx="6381750" cy="3648075"/>
          </a:xfrm>
          <a:prstGeom prst="rect">
            <a:avLst/>
          </a:prstGeom>
        </p:spPr>
      </p:pic>
      <p:pic>
        <p:nvPicPr>
          <p:cNvPr id="6" name="Picture 5"/>
          <p:cNvPicPr>
            <a:picLocks noChangeAspect="1"/>
          </p:cNvPicPr>
          <p:nvPr/>
        </p:nvPicPr>
        <p:blipFill>
          <a:blip r:embed="rId3"/>
          <a:stretch>
            <a:fillRect/>
          </a:stretch>
        </p:blipFill>
        <p:spPr>
          <a:xfrm>
            <a:off x="172811" y="3323994"/>
            <a:ext cx="2266950" cy="1704975"/>
          </a:xfrm>
          <a:prstGeom prst="rect">
            <a:avLst/>
          </a:prstGeom>
          <a:ln w="3175">
            <a:solidFill>
              <a:schemeClr val="bg1">
                <a:lumMod val="65000"/>
              </a:schemeClr>
            </a:solidFill>
          </a:ln>
        </p:spPr>
      </p:pic>
      <p:sp>
        <p:nvSpPr>
          <p:cNvPr id="7" name="Rectangle 6"/>
          <p:cNvSpPr/>
          <p:nvPr/>
        </p:nvSpPr>
        <p:spPr>
          <a:xfrm>
            <a:off x="457200" y="5932213"/>
            <a:ext cx="8517617" cy="246221"/>
          </a:xfrm>
          <a:prstGeom prst="rect">
            <a:avLst/>
          </a:prstGeom>
        </p:spPr>
        <p:txBody>
          <a:bodyPr wrap="square">
            <a:spAutoFit/>
          </a:bodyPr>
          <a:lstStyle/>
          <a:p>
            <a:r>
              <a:rPr lang="en-US" sz="1000" dirty="0">
                <a:solidFill>
                  <a:prstClr val="black"/>
                </a:solidFill>
                <a:hlinkClick r:id="rId4"/>
              </a:rPr>
              <a:t>http://www.arcgis.com/home/webmap/viewer.html?webmap=e0208985e8e64d44bca999325254ff5b&amp;extent=-106.6909,33.1708,-</a:t>
            </a:r>
            <a:r>
              <a:rPr lang="en-US" sz="1000" dirty="0">
                <a:solidFill>
                  <a:prstClr val="black"/>
                </a:solidFill>
                <a:hlinkClick r:id="rId4"/>
              </a:rPr>
              <a:t>76.9399,43.9898</a:t>
            </a:r>
            <a:r>
              <a:rPr lang="en-US" sz="1000" dirty="0">
                <a:solidFill>
                  <a:prstClr val="black"/>
                </a:solidFill>
              </a:rPr>
              <a:t> </a:t>
            </a:r>
            <a:endParaRPr lang="en-US" sz="1000" dirty="0">
              <a:solidFill>
                <a:prstClr val="black"/>
              </a:solidFill>
            </a:endParaRPr>
          </a:p>
        </p:txBody>
      </p:sp>
    </p:spTree>
    <p:extLst>
      <p:ext uri="{BB962C8B-B14F-4D97-AF65-F5344CB8AC3E}">
        <p14:creationId xmlns:p14="http://schemas.microsoft.com/office/powerpoint/2010/main" val="877880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457200" y="1543792"/>
          <a:ext cx="8228013" cy="43348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en-US" dirty="0" smtClean="0"/>
              <a:t>COST: What is the bottom line?</a:t>
            </a:r>
            <a:endParaRPr lang="en-US" dirty="0"/>
          </a:p>
        </p:txBody>
      </p:sp>
    </p:spTree>
    <p:extLst>
      <p:ext uri="{BB962C8B-B14F-4D97-AF65-F5344CB8AC3E}">
        <p14:creationId xmlns:p14="http://schemas.microsoft.com/office/powerpoint/2010/main" val="24046571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nvPr>
        </p:nvGraphicFramePr>
        <p:xfrm>
          <a:off x="457200" y="1400175"/>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243191" y="155640"/>
            <a:ext cx="8900809" cy="1143000"/>
          </a:xfrm>
        </p:spPr>
        <p:txBody>
          <a:bodyPr/>
          <a:lstStyle/>
          <a:p>
            <a:r>
              <a:rPr lang="en-US" sz="3200" dirty="0"/>
              <a:t>Changing how we fundamentally deal with </a:t>
            </a:r>
            <a:r>
              <a:rPr lang="en-US" sz="3200" dirty="0" smtClean="0"/>
              <a:t/>
            </a:r>
            <a:br>
              <a:rPr lang="en-US" sz="3200" dirty="0" smtClean="0"/>
            </a:br>
            <a:r>
              <a:rPr lang="en-US" sz="3200" dirty="0" smtClean="0"/>
              <a:t>risk </a:t>
            </a:r>
            <a:r>
              <a:rPr lang="en-US" sz="3200" dirty="0"/>
              <a:t>related to disasters</a:t>
            </a:r>
            <a:br>
              <a:rPr lang="en-US" sz="3200" dirty="0"/>
            </a:br>
            <a:endParaRPr lang="en-US" sz="3200" dirty="0"/>
          </a:p>
        </p:txBody>
      </p:sp>
    </p:spTree>
    <p:extLst>
      <p:ext uri="{BB962C8B-B14F-4D97-AF65-F5344CB8AC3E}">
        <p14:creationId xmlns:p14="http://schemas.microsoft.com/office/powerpoint/2010/main" val="30202964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244476" y="1534433"/>
            <a:ext cx="8061324" cy="4848451"/>
          </a:xfrm>
        </p:spPr>
        <p:txBody>
          <a:bodyPr/>
          <a:lstStyle/>
          <a:p>
            <a:r>
              <a:rPr lang="en-US" dirty="0" smtClean="0"/>
              <a:t>Financial decisions drive many actions</a:t>
            </a:r>
          </a:p>
          <a:p>
            <a:r>
              <a:rPr lang="en-US" dirty="0" smtClean="0"/>
              <a:t>Need to remain firm on ethics and character </a:t>
            </a:r>
          </a:p>
          <a:p>
            <a:pPr lvl="1"/>
            <a:endParaRPr lang="en-US" dirty="0"/>
          </a:p>
        </p:txBody>
      </p:sp>
      <p:sp>
        <p:nvSpPr>
          <p:cNvPr id="3" name="Title 2"/>
          <p:cNvSpPr>
            <a:spLocks noGrp="1"/>
          </p:cNvSpPr>
          <p:nvPr>
            <p:ph type="title"/>
          </p:nvPr>
        </p:nvSpPr>
        <p:spPr/>
        <p:txBody>
          <a:bodyPr/>
          <a:lstStyle/>
          <a:p>
            <a:r>
              <a:rPr lang="en-US" sz="3200" dirty="0" smtClean="0"/>
              <a:t>Protection of Life </a:t>
            </a:r>
            <a:r>
              <a:rPr lang="en-US" sz="3200" dirty="0" smtClean="0"/>
              <a:t>and</a:t>
            </a:r>
            <a:r>
              <a:rPr lang="en-US" sz="3200" dirty="0" smtClean="0"/>
              <a:t> </a:t>
            </a:r>
            <a:r>
              <a:rPr lang="en-US" sz="3200" dirty="0" smtClean="0"/>
              <a:t>Property</a:t>
            </a:r>
            <a:endParaRPr lang="en-US" sz="3200" dirty="0"/>
          </a:p>
        </p:txBody>
      </p:sp>
      <p:pic>
        <p:nvPicPr>
          <p:cNvPr id="6" name="Picture 4" descr="Scan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2743200"/>
            <a:ext cx="4208463" cy="284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Scan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2590800"/>
            <a:ext cx="2630488" cy="397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83055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3268"/>
            <a:ext cx="8229600" cy="1143000"/>
          </a:xfrm>
        </p:spPr>
        <p:txBody>
          <a:bodyPr/>
          <a:lstStyle/>
          <a:p>
            <a:r>
              <a:rPr lang="en-US" dirty="0" smtClean="0"/>
              <a:t>CAEE Strategic Plan</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47800"/>
            <a:ext cx="8789709" cy="4935828"/>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2299605" y="990600"/>
            <a:ext cx="4537652" cy="369332"/>
          </a:xfrm>
          <a:prstGeom prst="rect">
            <a:avLst/>
          </a:prstGeom>
        </p:spPr>
        <p:txBody>
          <a:bodyPr wrap="none">
            <a:spAutoFit/>
          </a:bodyPr>
          <a:lstStyle/>
          <a:p>
            <a:r>
              <a:rPr lang="en-US" dirty="0">
                <a:solidFill>
                  <a:prstClr val="black"/>
                </a:solidFill>
                <a:hlinkClick r:id="rId3"/>
              </a:rPr>
              <a:t>https://www.caee.utexas.edu/about/strategic</a:t>
            </a:r>
            <a:r>
              <a:rPr lang="en-US"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42508622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9"/>
          <p:cNvGraphicFramePr>
            <a:graphicFrameLocks noGrp="1"/>
          </p:cNvGraphicFramePr>
          <p:nvPr>
            <p:ph idx="1"/>
            <p:extLst/>
          </p:nvPr>
        </p:nvGraphicFramePr>
        <p:xfrm>
          <a:off x="67733" y="1625597"/>
          <a:ext cx="8974666" cy="46201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457200" y="152400"/>
            <a:ext cx="8229600" cy="804672"/>
          </a:xfrm>
        </p:spPr>
        <p:txBody>
          <a:bodyPr/>
          <a:lstStyle/>
          <a:p>
            <a:r>
              <a:rPr lang="en-US" sz="3200" dirty="0" smtClean="0"/>
              <a:t>We need to inform the public on the underlying assumptions</a:t>
            </a:r>
            <a:endParaRPr lang="en-US" sz="3200" dirty="0"/>
          </a:p>
        </p:txBody>
      </p:sp>
    </p:spTree>
    <p:extLst>
      <p:ext uri="{BB962C8B-B14F-4D97-AF65-F5344CB8AC3E}">
        <p14:creationId xmlns:p14="http://schemas.microsoft.com/office/powerpoint/2010/main" val="24504861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Disastrous flash flooding PROBLEMS devastate Jeddah and cause major damage and loss of life</a:t>
            </a:r>
            <a:endParaRPr lang="en-US" dirty="0"/>
          </a:p>
        </p:txBody>
      </p:sp>
      <p:sp>
        <p:nvSpPr>
          <p:cNvPr id="17" name="Text Placeholder 16"/>
          <p:cNvSpPr>
            <a:spLocks noGrp="1"/>
          </p:cNvSpPr>
          <p:nvPr>
            <p:ph sz="half" idx="1"/>
          </p:nvPr>
        </p:nvSpPr>
        <p:spPr>
          <a:xfrm>
            <a:off x="457200" y="5568286"/>
            <a:ext cx="3932238" cy="808897"/>
          </a:xfrm>
        </p:spPr>
        <p:txBody>
          <a:bodyPr/>
          <a:lstStyle/>
          <a:p>
            <a:r>
              <a:rPr lang="en-US" dirty="0" smtClean="0"/>
              <a:t>3.5” of rain in 4 hours on </a:t>
            </a:r>
            <a:br>
              <a:rPr lang="en-US" dirty="0" smtClean="0"/>
            </a:br>
            <a:r>
              <a:rPr lang="en-US" dirty="0" smtClean="0"/>
              <a:t>November 25, 2009</a:t>
            </a:r>
          </a:p>
        </p:txBody>
      </p:sp>
      <p:sp>
        <p:nvSpPr>
          <p:cNvPr id="2" name="Content Placeholder 1"/>
          <p:cNvSpPr>
            <a:spLocks noGrp="1"/>
          </p:cNvSpPr>
          <p:nvPr>
            <p:ph sz="half" idx="2"/>
          </p:nvPr>
        </p:nvSpPr>
        <p:spPr>
          <a:xfrm>
            <a:off x="4754562" y="5568286"/>
            <a:ext cx="3932237" cy="808897"/>
          </a:xfrm>
        </p:spPr>
        <p:txBody>
          <a:bodyPr/>
          <a:lstStyle/>
          <a:p>
            <a:r>
              <a:rPr lang="en-US" dirty="0"/>
              <a:t>4” of rain </a:t>
            </a:r>
            <a:r>
              <a:rPr lang="en-US" dirty="0" smtClean="0"/>
              <a:t>in </a:t>
            </a:r>
            <a:r>
              <a:rPr lang="en-US" dirty="0"/>
              <a:t>4 hours on </a:t>
            </a:r>
            <a:br>
              <a:rPr lang="en-US" dirty="0"/>
            </a:br>
            <a:r>
              <a:rPr lang="en-US" dirty="0"/>
              <a:t>January 26, </a:t>
            </a:r>
            <a:r>
              <a:rPr lang="en-US" dirty="0" smtClean="0"/>
              <a:t>2011</a:t>
            </a:r>
            <a:endParaRPr lang="en-US" dirty="0"/>
          </a:p>
        </p:txBody>
      </p:sp>
      <p:sp>
        <p:nvSpPr>
          <p:cNvPr id="4" name="Slide Number Placeholder 3"/>
          <p:cNvSpPr>
            <a:spLocks noGrp="1"/>
          </p:cNvSpPr>
          <p:nvPr>
            <p:ph type="sldNum" sz="quarter" idx="12"/>
          </p:nvPr>
        </p:nvSpPr>
        <p:spPr/>
        <p:txBody>
          <a:bodyPr/>
          <a:lstStyle/>
          <a:p>
            <a:fld id="{292FEF09-04D1-447B-9F98-7000E0D5D333}" type="slidenum">
              <a:rPr lang="en-US" smtClean="0">
                <a:solidFill>
                  <a:srgbClr val="000000"/>
                </a:solidFill>
              </a:rPr>
              <a:pPr/>
              <a:t>21</a:t>
            </a:fld>
            <a:endParaRPr lang="en-US" dirty="0">
              <a:solidFill>
                <a:srgbClr val="000000"/>
              </a:solidFill>
            </a:endParaRPr>
          </a:p>
        </p:txBody>
      </p:sp>
      <p:sp>
        <p:nvSpPr>
          <p:cNvPr id="31" name="Content Placeholder 2"/>
          <p:cNvSpPr txBox="1">
            <a:spLocks/>
          </p:cNvSpPr>
          <p:nvPr/>
        </p:nvSpPr>
        <p:spPr>
          <a:xfrm>
            <a:off x="5936205" y="1767392"/>
            <a:ext cx="2761872" cy="571068"/>
          </a:xfrm>
          <a:prstGeom prst="rect">
            <a:avLst/>
          </a:prstGeom>
        </p:spPr>
        <p:txBody>
          <a:bodyPr vert="horz" lIns="0" tIns="0" rIns="0" bIns="0" rtlCol="0">
            <a:noAutofit/>
          </a:bodyPr>
          <a:lstStyle>
            <a:lvl1pPr marL="173038" indent="-173038" algn="l" defTabSz="914400" rtl="0" eaLnBrk="1" latinLnBrk="0" hangingPunct="1">
              <a:spcBef>
                <a:spcPts val="1200"/>
              </a:spcBef>
              <a:buClr>
                <a:schemeClr val="accent1"/>
              </a:buClr>
              <a:buFont typeface="Arial" pitchFamily="34" charset="0"/>
              <a:buChar char="•"/>
              <a:defRPr sz="2400" kern="1200">
                <a:solidFill>
                  <a:schemeClr val="tx1"/>
                </a:solidFill>
                <a:latin typeface="Arial" pitchFamily="34" charset="0"/>
                <a:ea typeface="+mn-ea"/>
                <a:cs typeface="Arial" pitchFamily="34" charset="0"/>
              </a:defRPr>
            </a:lvl1pPr>
            <a:lvl2pPr marL="457200" indent="-228600" algn="l" defTabSz="914400" rtl="0" eaLnBrk="1" latinLnBrk="0" hangingPunct="1">
              <a:spcBef>
                <a:spcPts val="350"/>
              </a:spcBef>
              <a:buClr>
                <a:schemeClr val="accent1"/>
              </a:buClr>
              <a:buFont typeface="Arial" pitchFamily="34" charset="0"/>
              <a:buChar char="–"/>
              <a:defRPr sz="2000" kern="1200">
                <a:solidFill>
                  <a:schemeClr val="tx1"/>
                </a:solidFill>
                <a:latin typeface="Arial" pitchFamily="34" charset="0"/>
                <a:ea typeface="+mn-ea"/>
                <a:cs typeface="Arial" pitchFamily="34" charset="0"/>
              </a:defRPr>
            </a:lvl2pPr>
            <a:lvl3pPr marL="685800" indent="-173038" algn="l" defTabSz="914400" rtl="0" eaLnBrk="1" latinLnBrk="0" hangingPunct="1">
              <a:spcBef>
                <a:spcPct val="20000"/>
              </a:spcBef>
              <a:buClr>
                <a:schemeClr val="accent1"/>
              </a:buClr>
              <a:buFont typeface="Arial" pitchFamily="34" charset="0"/>
              <a:buChar char="•"/>
              <a:defRPr sz="1800" kern="1200">
                <a:solidFill>
                  <a:schemeClr val="tx1"/>
                </a:solidFill>
                <a:latin typeface="Arial" pitchFamily="34" charset="0"/>
                <a:ea typeface="+mn-ea"/>
                <a:cs typeface="Arial" pitchFamily="34" charset="0"/>
              </a:defRPr>
            </a:lvl3pPr>
            <a:lvl4pPr marL="914400" indent="-173038"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63C1DF"/>
              </a:buClr>
            </a:pPr>
            <a:endParaRPr lang="en-US" dirty="0" smtClean="0">
              <a:solidFill>
                <a:srgbClr val="000000"/>
              </a:solidFill>
            </a:endParaRPr>
          </a:p>
        </p:txBody>
      </p:sp>
      <p:pic>
        <p:nvPicPr>
          <p:cNvPr id="37" name="Picture 2" descr="http://www.theepochtimes.com/n2/images/stories/large/2009/11/30/flood-93437173.jpg"/>
          <p:cNvPicPr>
            <a:picLocks noChangeAspect="1" noChangeArrowheads="1"/>
          </p:cNvPicPr>
          <p:nvPr/>
        </p:nvPicPr>
        <p:blipFill rotWithShape="1">
          <a:blip r:embed="rId3" cstate="print"/>
          <a:srcRect/>
          <a:stretch/>
        </p:blipFill>
        <p:spPr bwMode="auto">
          <a:xfrm>
            <a:off x="3924455" y="1855788"/>
            <a:ext cx="4673625" cy="3502102"/>
          </a:xfrm>
          <a:prstGeom prst="rect">
            <a:avLst/>
          </a:prstGeom>
          <a:noFill/>
          <a:ln>
            <a:noFill/>
          </a:ln>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9766" y="1862944"/>
            <a:ext cx="3300270" cy="3494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584541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solutions prioritized from urgent </a:t>
            </a:r>
            <a:br>
              <a:rPr lang="en-US" dirty="0" smtClean="0"/>
            </a:br>
            <a:r>
              <a:rPr lang="en-US" dirty="0" smtClean="0"/>
              <a:t>to long-term to prepare for the future</a:t>
            </a:r>
            <a:endParaRPr lang="en-US" dirty="0"/>
          </a:p>
        </p:txBody>
      </p:sp>
      <p:sp>
        <p:nvSpPr>
          <p:cNvPr id="4" name="Slide Number Placeholder 3"/>
          <p:cNvSpPr>
            <a:spLocks noGrp="1"/>
          </p:cNvSpPr>
          <p:nvPr>
            <p:ph type="sldNum" sz="quarter" idx="12"/>
          </p:nvPr>
        </p:nvSpPr>
        <p:spPr/>
        <p:txBody>
          <a:bodyPr/>
          <a:lstStyle/>
          <a:p>
            <a:fld id="{292FEF09-04D1-447B-9F98-7000E0D5D333}" type="slidenum">
              <a:rPr lang="en-US" smtClean="0">
                <a:solidFill>
                  <a:srgbClr val="000000"/>
                </a:solidFill>
              </a:rPr>
              <a:pPr/>
              <a:t>22</a:t>
            </a:fld>
            <a:endParaRPr lang="en-US" dirty="0">
              <a:solidFill>
                <a:srgbClr val="000000"/>
              </a:solidFill>
            </a:endParaRPr>
          </a:p>
        </p:txBody>
      </p:sp>
      <p:sp>
        <p:nvSpPr>
          <p:cNvPr id="6" name="TextBox 5"/>
          <p:cNvSpPr txBox="1"/>
          <p:nvPr/>
        </p:nvSpPr>
        <p:spPr>
          <a:xfrm>
            <a:off x="47298" y="46803"/>
            <a:ext cx="2758966" cy="283786"/>
          </a:xfrm>
          <a:prstGeom prst="rect">
            <a:avLst/>
          </a:prstGeom>
          <a:noFill/>
        </p:spPr>
        <p:txBody>
          <a:bodyPr wrap="none" lIns="0" tIns="0" rIns="0" bIns="0" rtlCol="0">
            <a:noAutofit/>
          </a:bodyPr>
          <a:lstStyle/>
          <a:p>
            <a:r>
              <a:rPr lang="en-US" sz="1600" b="1" i="1" dirty="0">
                <a:solidFill>
                  <a:srgbClr val="000000">
                    <a:lumMod val="50000"/>
                    <a:lumOff val="50000"/>
                  </a:srgbClr>
                </a:solidFill>
                <a:cs typeface="Arial" pitchFamily="34" charset="0"/>
              </a:rPr>
              <a:t>The solutions</a:t>
            </a:r>
          </a:p>
        </p:txBody>
      </p:sp>
      <p:pic>
        <p:nvPicPr>
          <p:cNvPr id="14338" name="Picture 2"/>
          <p:cNvPicPr>
            <a:picLocks noGrp="1" noChangeAspect="1" noChangeArrowheads="1"/>
          </p:cNvPicPr>
          <p:nvPr>
            <p:ph idx="1"/>
          </p:nvPr>
        </p:nvPicPr>
        <p:blipFill rotWithShape="1">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4285" t="14757" r="16884" b="25712"/>
          <a:stretch/>
        </p:blipFill>
        <p:spPr bwMode="auto">
          <a:xfrm>
            <a:off x="-1" y="1686334"/>
            <a:ext cx="9141593" cy="5177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eft Arrow 4"/>
          <p:cNvSpPr/>
          <p:nvPr/>
        </p:nvSpPr>
        <p:spPr>
          <a:xfrm>
            <a:off x="477838" y="1855788"/>
            <a:ext cx="1119741" cy="617517"/>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prstClr val="white"/>
                </a:solidFill>
                <a:latin typeface="Arial Black" pitchFamily="34" charset="0"/>
              </a:rPr>
              <a:t>NORTH</a:t>
            </a:r>
            <a:endParaRPr lang="en-US" sz="1000" dirty="0">
              <a:solidFill>
                <a:prstClr val="white"/>
              </a:solidFill>
              <a:latin typeface="Arial Black" pitchFamily="34" charset="0"/>
            </a:endParaRPr>
          </a:p>
        </p:txBody>
      </p:sp>
    </p:spTree>
    <p:extLst>
      <p:ext uri="{BB962C8B-B14F-4D97-AF65-F5344CB8AC3E}">
        <p14:creationId xmlns:p14="http://schemas.microsoft.com/office/powerpoint/2010/main" val="1701465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RESULTS</a:t>
            </a:r>
            <a:r>
              <a:rPr lang="en-US" dirty="0" smtClean="0"/>
              <a:t> prove to bring relief to Jeddah</a:t>
            </a:r>
            <a:endParaRPr lang="en-GB" dirty="0"/>
          </a:p>
        </p:txBody>
      </p:sp>
      <p:sp>
        <p:nvSpPr>
          <p:cNvPr id="3" name="Content Placeholder 2"/>
          <p:cNvSpPr>
            <a:spLocks noGrp="1"/>
          </p:cNvSpPr>
          <p:nvPr>
            <p:ph idx="1"/>
          </p:nvPr>
        </p:nvSpPr>
        <p:spPr/>
        <p:txBody>
          <a:bodyPr/>
          <a:lstStyle/>
          <a:p>
            <a:endParaRPr lang="en-GB" dirty="0" smtClean="0"/>
          </a:p>
          <a:p>
            <a:endParaRPr lang="en-GB" dirty="0"/>
          </a:p>
        </p:txBody>
      </p:sp>
      <p:sp>
        <p:nvSpPr>
          <p:cNvPr id="4" name="Slide Number Placeholder 3"/>
          <p:cNvSpPr>
            <a:spLocks noGrp="1"/>
          </p:cNvSpPr>
          <p:nvPr>
            <p:ph type="sldNum" sz="quarter" idx="12"/>
          </p:nvPr>
        </p:nvSpPr>
        <p:spPr/>
        <p:txBody>
          <a:bodyPr/>
          <a:lstStyle/>
          <a:p>
            <a:fld id="{292FEF09-04D1-447B-9F98-7000E0D5D333}" type="slidenum">
              <a:rPr lang="en-US" smtClean="0">
                <a:solidFill>
                  <a:srgbClr val="000000"/>
                </a:solidFill>
              </a:rPr>
              <a:pPr/>
              <a:t>23</a:t>
            </a:fld>
            <a:endParaRPr lang="en-US" dirty="0">
              <a:solidFill>
                <a:srgbClr val="000000"/>
              </a:solidFill>
            </a:endParaRPr>
          </a:p>
        </p:txBody>
      </p:sp>
      <p:pic>
        <p:nvPicPr>
          <p:cNvPr id="5" name="Picture 2"/>
          <p:cNvPicPr>
            <a:picLocks noChangeAspect="1" noChangeArrowheads="1"/>
          </p:cNvPicPr>
          <p:nvPr/>
        </p:nvPicPr>
        <p:blipFill>
          <a:blip r:embed="rId3" cstate="print"/>
          <a:srcRect/>
          <a:stretch>
            <a:fillRect/>
          </a:stretch>
        </p:blipFill>
        <p:spPr bwMode="auto">
          <a:xfrm>
            <a:off x="1258935" y="1531690"/>
            <a:ext cx="6656765" cy="4412571"/>
          </a:xfrm>
          <a:prstGeom prst="rect">
            <a:avLst/>
          </a:prstGeom>
          <a:noFill/>
          <a:ln w="9525">
            <a:noFill/>
            <a:miter lim="800000"/>
            <a:headEnd/>
            <a:tailEnd/>
          </a:ln>
        </p:spPr>
      </p:pic>
      <p:sp>
        <p:nvSpPr>
          <p:cNvPr id="15" name="Text Placeholder 14"/>
          <p:cNvSpPr>
            <a:spLocks noGrp="1"/>
          </p:cNvSpPr>
          <p:nvPr>
            <p:ph type="body" sz="quarter" idx="13"/>
          </p:nvPr>
        </p:nvSpPr>
        <p:spPr>
          <a:xfrm>
            <a:off x="1345721" y="6030068"/>
            <a:ext cx="7372829" cy="307777"/>
          </a:xfrm>
        </p:spPr>
        <p:txBody>
          <a:bodyPr/>
          <a:lstStyle/>
          <a:p>
            <a:r>
              <a:rPr lang="en-US" dirty="0" smtClean="0"/>
              <a:t>Assessment of existing infrastructure </a:t>
            </a:r>
            <a:endParaRPr lang="en-US" dirty="0"/>
          </a:p>
        </p:txBody>
      </p:sp>
    </p:spTree>
    <p:extLst>
      <p:ext uri="{BB962C8B-B14F-4D97-AF65-F5344CB8AC3E}">
        <p14:creationId xmlns:p14="http://schemas.microsoft.com/office/powerpoint/2010/main" val="170457162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Um Al Khair Dam </a:t>
            </a:r>
            <a:endParaRPr lang="en-GB" dirty="0"/>
          </a:p>
        </p:txBody>
      </p:sp>
      <p:sp>
        <p:nvSpPr>
          <p:cNvPr id="4" name="Slide Number Placeholder 3"/>
          <p:cNvSpPr>
            <a:spLocks noGrp="1"/>
          </p:cNvSpPr>
          <p:nvPr>
            <p:ph type="sldNum" sz="quarter" idx="12"/>
          </p:nvPr>
        </p:nvSpPr>
        <p:spPr/>
        <p:txBody>
          <a:bodyPr/>
          <a:lstStyle/>
          <a:p>
            <a:fld id="{292FEF09-04D1-447B-9F98-7000E0D5D333}" type="slidenum">
              <a:rPr lang="en-US" smtClean="0">
                <a:solidFill>
                  <a:srgbClr val="000000"/>
                </a:solidFill>
              </a:rPr>
              <a:pPr/>
              <a:t>24</a:t>
            </a:fld>
            <a:endParaRPr lang="en-US" dirty="0">
              <a:solidFill>
                <a:srgbClr val="000000"/>
              </a:solidFill>
            </a:endParaRPr>
          </a:p>
        </p:txBody>
      </p:sp>
      <p:grpSp>
        <p:nvGrpSpPr>
          <p:cNvPr id="6" name="Group 5"/>
          <p:cNvGrpSpPr/>
          <p:nvPr/>
        </p:nvGrpSpPr>
        <p:grpSpPr>
          <a:xfrm>
            <a:off x="0" y="1843590"/>
            <a:ext cx="9144000" cy="4582702"/>
            <a:chOff x="0" y="1846262"/>
            <a:chExt cx="9138667" cy="4580029"/>
          </a:xfrm>
        </p:grpSpPr>
        <p:pic>
          <p:nvPicPr>
            <p:cNvPr id="11" name="Picture 10" descr="DSC_0061.JPG"/>
            <p:cNvPicPr>
              <a:picLocks noChangeAspect="1"/>
            </p:cNvPicPr>
            <p:nvPr/>
          </p:nvPicPr>
          <p:blipFill rotWithShape="1">
            <a:blip r:embed="rId3" cstate="screen"/>
            <a:srcRect t="6222" b="1016"/>
            <a:stretch/>
          </p:blipFill>
          <p:spPr>
            <a:xfrm>
              <a:off x="2495113" y="1846263"/>
              <a:ext cx="6643554" cy="4580028"/>
            </a:xfrm>
            <a:prstGeom prst="rect">
              <a:avLst/>
            </a:prstGeom>
          </p:spPr>
        </p:pic>
        <p:pic>
          <p:nvPicPr>
            <p:cNvPr id="12" name="Picture 11" descr="DSC_0060.JPG"/>
            <p:cNvPicPr>
              <a:picLocks noChangeAspect="1"/>
            </p:cNvPicPr>
            <p:nvPr/>
          </p:nvPicPr>
          <p:blipFill rotWithShape="1">
            <a:blip r:embed="rId4" cstate="screen"/>
            <a:srcRect l="9024" t="6028" r="-1" b="454"/>
            <a:stretch/>
          </p:blipFill>
          <p:spPr>
            <a:xfrm>
              <a:off x="0" y="1846262"/>
              <a:ext cx="6044166" cy="4568819"/>
            </a:xfrm>
            <a:prstGeom prst="rect">
              <a:avLst/>
            </a:prstGeom>
          </p:spPr>
        </p:pic>
      </p:grpSp>
      <p:sp>
        <p:nvSpPr>
          <p:cNvPr id="8" name="TextBox 7"/>
          <p:cNvSpPr txBox="1"/>
          <p:nvPr/>
        </p:nvSpPr>
        <p:spPr>
          <a:xfrm>
            <a:off x="47298" y="46803"/>
            <a:ext cx="2758966" cy="283786"/>
          </a:xfrm>
          <a:prstGeom prst="rect">
            <a:avLst/>
          </a:prstGeom>
          <a:noFill/>
        </p:spPr>
        <p:txBody>
          <a:bodyPr wrap="none" lIns="0" tIns="0" rIns="0" bIns="0" rtlCol="0">
            <a:noAutofit/>
          </a:bodyPr>
          <a:lstStyle/>
          <a:p>
            <a:r>
              <a:rPr lang="en-US" sz="1600" b="1" i="1" dirty="0">
                <a:solidFill>
                  <a:srgbClr val="000000">
                    <a:lumMod val="50000"/>
                    <a:lumOff val="50000"/>
                  </a:srgbClr>
                </a:solidFill>
                <a:cs typeface="Arial" pitchFamily="34" charset="0"/>
              </a:rPr>
              <a:t>The results</a:t>
            </a:r>
          </a:p>
        </p:txBody>
      </p:sp>
    </p:spTree>
    <p:extLst>
      <p:ext uri="{BB962C8B-B14F-4D97-AF65-F5344CB8AC3E}">
        <p14:creationId xmlns:p14="http://schemas.microsoft.com/office/powerpoint/2010/main" val="340118687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SC_0048.JPG"/>
          <p:cNvPicPr>
            <a:picLocks noGrp="1" noChangeAspect="1"/>
          </p:cNvPicPr>
          <p:nvPr>
            <p:ph idx="1"/>
          </p:nvPr>
        </p:nvPicPr>
        <p:blipFill rotWithShape="1">
          <a:blip r:embed="rId3" cstate="print"/>
          <a:srcRect t="20661"/>
          <a:stretch/>
        </p:blipFill>
        <p:spPr>
          <a:xfrm>
            <a:off x="1" y="1598886"/>
            <a:ext cx="9144000" cy="4836512"/>
          </a:xfrm>
        </p:spPr>
      </p:pic>
      <p:sp>
        <p:nvSpPr>
          <p:cNvPr id="4" name="Slide Number Placeholder 3"/>
          <p:cNvSpPr>
            <a:spLocks noGrp="1"/>
          </p:cNvSpPr>
          <p:nvPr>
            <p:ph type="sldNum" sz="quarter" idx="12"/>
          </p:nvPr>
        </p:nvSpPr>
        <p:spPr/>
        <p:txBody>
          <a:bodyPr/>
          <a:lstStyle/>
          <a:p>
            <a:fld id="{292FEF09-04D1-447B-9F98-7000E0D5D333}" type="slidenum">
              <a:rPr lang="en-US" smtClean="0">
                <a:solidFill>
                  <a:srgbClr val="000000"/>
                </a:solidFill>
              </a:rPr>
              <a:pPr/>
              <a:t>25</a:t>
            </a:fld>
            <a:endParaRPr lang="en-US" dirty="0">
              <a:solidFill>
                <a:srgbClr val="000000"/>
              </a:solidFill>
            </a:endParaRPr>
          </a:p>
        </p:txBody>
      </p:sp>
      <p:sp>
        <p:nvSpPr>
          <p:cNvPr id="7" name="TextBox 6"/>
          <p:cNvSpPr txBox="1"/>
          <p:nvPr/>
        </p:nvSpPr>
        <p:spPr>
          <a:xfrm>
            <a:off x="47298" y="46803"/>
            <a:ext cx="2758966" cy="283786"/>
          </a:xfrm>
          <a:prstGeom prst="rect">
            <a:avLst/>
          </a:prstGeom>
          <a:noFill/>
        </p:spPr>
        <p:txBody>
          <a:bodyPr wrap="none" lIns="0" tIns="0" rIns="0" bIns="0" rtlCol="0">
            <a:noAutofit/>
          </a:bodyPr>
          <a:lstStyle/>
          <a:p>
            <a:r>
              <a:rPr lang="en-US" sz="1600" b="1" i="1" dirty="0">
                <a:solidFill>
                  <a:srgbClr val="000000">
                    <a:lumMod val="50000"/>
                    <a:lumOff val="50000"/>
                  </a:srgbClr>
                </a:solidFill>
                <a:cs typeface="Arial" pitchFamily="34" charset="0"/>
              </a:rPr>
              <a:t>The results</a:t>
            </a:r>
          </a:p>
        </p:txBody>
      </p:sp>
      <p:sp>
        <p:nvSpPr>
          <p:cNvPr id="10" name="Title 1"/>
          <p:cNvSpPr>
            <a:spLocks noGrp="1"/>
          </p:cNvSpPr>
          <p:nvPr>
            <p:ph type="title"/>
          </p:nvPr>
        </p:nvSpPr>
        <p:spPr>
          <a:xfrm>
            <a:off x="457200" y="520261"/>
            <a:ext cx="8229600" cy="804041"/>
          </a:xfrm>
        </p:spPr>
        <p:txBody>
          <a:bodyPr/>
          <a:lstStyle/>
          <a:p>
            <a:r>
              <a:rPr lang="en-GB" dirty="0"/>
              <a:t>Um Al Khair </a:t>
            </a:r>
            <a:r>
              <a:rPr lang="en-GB" dirty="0" smtClean="0"/>
              <a:t>Outlet Channel</a:t>
            </a:r>
            <a:endParaRPr lang="en-GB" dirty="0"/>
          </a:p>
        </p:txBody>
      </p:sp>
    </p:spTree>
    <p:extLst>
      <p:ext uri="{BB962C8B-B14F-4D97-AF65-F5344CB8AC3E}">
        <p14:creationId xmlns:p14="http://schemas.microsoft.com/office/powerpoint/2010/main" val="5671202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Study Area: Cockrell Hall(ECJ)</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00200"/>
            <a:ext cx="8115300" cy="470535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27457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 Method</a:t>
            </a:r>
            <a:endParaRPr lang="en-US" dirty="0"/>
          </a:p>
        </p:txBody>
      </p:sp>
      <p:pic>
        <p:nvPicPr>
          <p:cNvPr id="5" name="Picture 4"/>
          <p:cNvPicPr>
            <a:picLocks noChangeAspect="1"/>
          </p:cNvPicPr>
          <p:nvPr/>
        </p:nvPicPr>
        <p:blipFill>
          <a:blip r:embed="rId2"/>
          <a:stretch>
            <a:fillRect/>
          </a:stretch>
        </p:blipFill>
        <p:spPr>
          <a:xfrm>
            <a:off x="609600" y="1219200"/>
            <a:ext cx="7924800" cy="4895850"/>
          </a:xfrm>
          <a:prstGeom prst="rect">
            <a:avLst/>
          </a:prstGeom>
          <a:ln w="3175">
            <a:solidFill>
              <a:schemeClr val="bg1">
                <a:lumMod val="65000"/>
              </a:schemeClr>
            </a:solidFill>
          </a:ln>
        </p:spPr>
      </p:pic>
      <p:sp>
        <p:nvSpPr>
          <p:cNvPr id="6" name="TextBox 5"/>
          <p:cNvSpPr txBox="1"/>
          <p:nvPr/>
        </p:nvSpPr>
        <p:spPr>
          <a:xfrm>
            <a:off x="1905000" y="6248400"/>
            <a:ext cx="4960589" cy="369332"/>
          </a:xfrm>
          <a:prstGeom prst="rect">
            <a:avLst/>
          </a:prstGeom>
          <a:noFill/>
        </p:spPr>
        <p:txBody>
          <a:bodyPr wrap="none" rtlCol="0">
            <a:spAutoFit/>
          </a:bodyPr>
          <a:lstStyle/>
          <a:p>
            <a:r>
              <a:rPr lang="en-US" dirty="0">
                <a:solidFill>
                  <a:prstClr val="black"/>
                </a:solidFill>
              </a:rPr>
              <a:t>Source: Austin Drainage Criteria Manual, Chapter 2</a:t>
            </a:r>
            <a:endParaRPr lang="en-US" dirty="0">
              <a:solidFill>
                <a:prstClr val="black"/>
              </a:solidFill>
            </a:endParaRPr>
          </a:p>
        </p:txBody>
      </p:sp>
    </p:spTree>
    <p:extLst>
      <p:ext uri="{BB962C8B-B14F-4D97-AF65-F5344CB8AC3E}">
        <p14:creationId xmlns:p14="http://schemas.microsoft.com/office/powerpoint/2010/main" val="8164527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66800" y="152400"/>
            <a:ext cx="6239844" cy="6521528"/>
            <a:chOff x="1066800" y="152400"/>
            <a:chExt cx="6239844" cy="6521528"/>
          </a:xfrm>
        </p:grpSpPr>
        <p:grpSp>
          <p:nvGrpSpPr>
            <p:cNvPr id="9" name="Group 8"/>
            <p:cNvGrpSpPr/>
            <p:nvPr/>
          </p:nvGrpSpPr>
          <p:grpSpPr>
            <a:xfrm>
              <a:off x="1066800" y="152400"/>
              <a:ext cx="6239844" cy="6521528"/>
              <a:chOff x="1151557" y="228601"/>
              <a:chExt cx="6239844" cy="6521528"/>
            </a:xfrm>
          </p:grpSpPr>
          <p:grpSp>
            <p:nvGrpSpPr>
              <p:cNvPr id="6" name="Group 5"/>
              <p:cNvGrpSpPr/>
              <p:nvPr/>
            </p:nvGrpSpPr>
            <p:grpSpPr>
              <a:xfrm>
                <a:off x="1151557" y="228601"/>
                <a:ext cx="6239844" cy="5791200"/>
                <a:chOff x="1185862" y="228600"/>
                <a:chExt cx="6619875" cy="6152197"/>
              </a:xfrm>
            </p:grpSpPr>
            <p:pic>
              <p:nvPicPr>
                <p:cNvPr id="3" name="Picture 2"/>
                <p:cNvPicPr>
                  <a:picLocks noChangeAspect="1"/>
                </p:cNvPicPr>
                <p:nvPr/>
              </p:nvPicPr>
              <p:blipFill>
                <a:blip r:embed="rId2"/>
                <a:stretch>
                  <a:fillRect/>
                </a:stretch>
              </p:blipFill>
              <p:spPr>
                <a:xfrm>
                  <a:off x="1219200" y="228600"/>
                  <a:ext cx="6534150" cy="2895600"/>
                </a:xfrm>
                <a:prstGeom prst="rect">
                  <a:avLst/>
                </a:prstGeom>
              </p:spPr>
            </p:pic>
            <p:pic>
              <p:nvPicPr>
                <p:cNvPr id="4" name="Picture 3"/>
                <p:cNvPicPr>
                  <a:picLocks noChangeAspect="1"/>
                </p:cNvPicPr>
                <p:nvPr/>
              </p:nvPicPr>
              <p:blipFill>
                <a:blip r:embed="rId3"/>
                <a:stretch>
                  <a:fillRect/>
                </a:stretch>
              </p:blipFill>
              <p:spPr>
                <a:xfrm>
                  <a:off x="1198245" y="3040380"/>
                  <a:ext cx="6600825" cy="2581275"/>
                </a:xfrm>
                <a:prstGeom prst="rect">
                  <a:avLst/>
                </a:prstGeom>
              </p:spPr>
            </p:pic>
            <p:pic>
              <p:nvPicPr>
                <p:cNvPr id="5" name="Picture 4"/>
                <p:cNvPicPr>
                  <a:picLocks noChangeAspect="1"/>
                </p:cNvPicPr>
                <p:nvPr/>
              </p:nvPicPr>
              <p:blipFill>
                <a:blip r:embed="rId4"/>
                <a:stretch>
                  <a:fillRect/>
                </a:stretch>
              </p:blipFill>
              <p:spPr>
                <a:xfrm>
                  <a:off x="1185862" y="4637722"/>
                  <a:ext cx="6619875" cy="1743075"/>
                </a:xfrm>
                <a:prstGeom prst="rect">
                  <a:avLst/>
                </a:prstGeom>
              </p:spPr>
            </p:pic>
          </p:grpSp>
          <p:sp>
            <p:nvSpPr>
              <p:cNvPr id="7" name="TextBox 6"/>
              <p:cNvSpPr txBox="1"/>
              <p:nvPr/>
            </p:nvSpPr>
            <p:spPr>
              <a:xfrm>
                <a:off x="1981200" y="6380797"/>
                <a:ext cx="4960589" cy="369332"/>
              </a:xfrm>
              <a:prstGeom prst="rect">
                <a:avLst/>
              </a:prstGeom>
              <a:noFill/>
            </p:spPr>
            <p:txBody>
              <a:bodyPr wrap="none" rtlCol="0">
                <a:spAutoFit/>
              </a:bodyPr>
              <a:lstStyle/>
              <a:p>
                <a:r>
                  <a:rPr lang="en-US" dirty="0">
                    <a:solidFill>
                      <a:prstClr val="black"/>
                    </a:solidFill>
                  </a:rPr>
                  <a:t>Source: Austin Drainage Criteria Manual, Chapter 2</a:t>
                </a:r>
                <a:endParaRPr lang="en-US" dirty="0">
                  <a:solidFill>
                    <a:prstClr val="black"/>
                  </a:solidFill>
                </a:endParaRPr>
              </a:p>
            </p:txBody>
          </p:sp>
          <p:pic>
            <p:nvPicPr>
              <p:cNvPr id="8" name="Picture 7"/>
              <p:cNvPicPr>
                <a:picLocks noChangeAspect="1"/>
              </p:cNvPicPr>
              <p:nvPr/>
            </p:nvPicPr>
            <p:blipFill>
              <a:blip r:embed="rId5"/>
              <a:stretch>
                <a:fillRect/>
              </a:stretch>
            </p:blipFill>
            <p:spPr>
              <a:xfrm>
                <a:off x="1162791" y="5989320"/>
                <a:ext cx="6202136" cy="710100"/>
              </a:xfrm>
              <a:prstGeom prst="rect">
                <a:avLst/>
              </a:prstGeom>
            </p:spPr>
          </p:pic>
        </p:grpSp>
        <p:pic>
          <p:nvPicPr>
            <p:cNvPr id="10" name="Picture 9"/>
            <p:cNvPicPr>
              <a:picLocks noChangeAspect="1"/>
            </p:cNvPicPr>
            <p:nvPr/>
          </p:nvPicPr>
          <p:blipFill>
            <a:blip r:embed="rId6"/>
            <a:stretch>
              <a:fillRect/>
            </a:stretch>
          </p:blipFill>
          <p:spPr>
            <a:xfrm>
              <a:off x="1567815" y="6066472"/>
              <a:ext cx="400050" cy="180975"/>
            </a:xfrm>
            <a:prstGeom prst="rect">
              <a:avLst/>
            </a:prstGeom>
          </p:spPr>
        </p:pic>
      </p:grpSp>
    </p:spTree>
    <p:extLst>
      <p:ext uri="{BB962C8B-B14F-4D97-AF65-F5344CB8AC3E}">
        <p14:creationId xmlns:p14="http://schemas.microsoft.com/office/powerpoint/2010/main" val="13444918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Intensity-Duration-Frequency Curves</a:t>
            </a:r>
            <a:endParaRPr lang="en-US" dirty="0"/>
          </a:p>
        </p:txBody>
      </p:sp>
      <p:pic>
        <p:nvPicPr>
          <p:cNvPr id="3" name="Picture 2"/>
          <p:cNvPicPr>
            <a:picLocks noChangeAspect="1"/>
          </p:cNvPicPr>
          <p:nvPr/>
        </p:nvPicPr>
        <p:blipFill>
          <a:blip r:embed="rId2"/>
          <a:stretch>
            <a:fillRect/>
          </a:stretch>
        </p:blipFill>
        <p:spPr>
          <a:xfrm>
            <a:off x="1066800" y="1295400"/>
            <a:ext cx="6724650" cy="2619375"/>
          </a:xfrm>
          <a:prstGeom prst="rect">
            <a:avLst/>
          </a:prstGeom>
        </p:spPr>
      </p:pic>
      <p:graphicFrame>
        <p:nvGraphicFramePr>
          <p:cNvPr id="4" name="Chart 3"/>
          <p:cNvGraphicFramePr>
            <a:graphicFrameLocks/>
          </p:cNvGraphicFramePr>
          <p:nvPr>
            <p:extLst/>
          </p:nvPr>
        </p:nvGraphicFramePr>
        <p:xfrm>
          <a:off x="1981200" y="40386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66701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Percent Urbanization by Country</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00200"/>
            <a:ext cx="9144000" cy="4165600"/>
          </a:xfrm>
          <a:prstGeom prst="rect">
            <a:avLst/>
          </a:prstGeom>
        </p:spPr>
      </p:pic>
      <p:sp>
        <p:nvSpPr>
          <p:cNvPr id="4" name="Rectangle 3"/>
          <p:cNvSpPr/>
          <p:nvPr/>
        </p:nvSpPr>
        <p:spPr>
          <a:xfrm>
            <a:off x="2057400" y="6019800"/>
            <a:ext cx="5486400" cy="369332"/>
          </a:xfrm>
          <a:prstGeom prst="rect">
            <a:avLst/>
          </a:prstGeom>
        </p:spPr>
        <p:txBody>
          <a:bodyPr wrap="square">
            <a:spAutoFit/>
          </a:bodyPr>
          <a:lstStyle/>
          <a:p>
            <a:r>
              <a:rPr lang="en-US" dirty="0">
                <a:solidFill>
                  <a:prstClr val="black"/>
                </a:solidFill>
                <a:hlinkClick r:id="rId3"/>
              </a:rPr>
              <a:t>http://en.wikipedia.org/wiki/Urbanization_by_country</a:t>
            </a:r>
            <a:r>
              <a:rPr lang="en-US" dirty="0">
                <a:solidFill>
                  <a:prstClr val="black"/>
                </a:solidFill>
              </a:rPr>
              <a:t> </a:t>
            </a:r>
            <a:endParaRPr lang="en-US" dirty="0">
              <a:solidFill>
                <a:prstClr val="black"/>
              </a:solidFill>
            </a:endParaRPr>
          </a:p>
        </p:txBody>
      </p:sp>
    </p:spTree>
    <p:extLst>
      <p:ext uri="{BB962C8B-B14F-4D97-AF65-F5344CB8AC3E}">
        <p14:creationId xmlns:p14="http://schemas.microsoft.com/office/powerpoint/2010/main" val="175138953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Sheet Flow</a:t>
            </a:r>
            <a:endParaRPr lang="en-US" dirty="0"/>
          </a:p>
        </p:txBody>
      </p:sp>
      <p:sp>
        <p:nvSpPr>
          <p:cNvPr id="3" name="Rectangle 2"/>
          <p:cNvSpPr/>
          <p:nvPr/>
        </p:nvSpPr>
        <p:spPr>
          <a:xfrm>
            <a:off x="1143000" y="2560320"/>
            <a:ext cx="4050792" cy="210312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p:cNvCxnSpPr/>
          <p:nvPr/>
        </p:nvCxnSpPr>
        <p:spPr>
          <a:xfrm>
            <a:off x="3008376" y="2560320"/>
            <a:ext cx="9144" cy="2103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307080" y="2560320"/>
            <a:ext cx="9144" cy="210312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523744" y="3511296"/>
            <a:ext cx="484632" cy="91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3316224" y="3508248"/>
            <a:ext cx="484632" cy="9144"/>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57956" y="3151108"/>
            <a:ext cx="502061" cy="369332"/>
          </a:xfrm>
          <a:prstGeom prst="rect">
            <a:avLst/>
          </a:prstGeom>
          <a:noFill/>
        </p:spPr>
        <p:txBody>
          <a:bodyPr wrap="none" rtlCol="0">
            <a:spAutoFit/>
          </a:bodyPr>
          <a:lstStyle/>
          <a:p>
            <a:r>
              <a:rPr lang="en-US" dirty="0">
                <a:solidFill>
                  <a:prstClr val="black"/>
                </a:solidFill>
              </a:rPr>
              <a:t>1 </a:t>
            </a:r>
            <a:r>
              <a:rPr lang="en-US" dirty="0" err="1">
                <a:solidFill>
                  <a:prstClr val="black"/>
                </a:solidFill>
              </a:rPr>
              <a:t>ft</a:t>
            </a:r>
            <a:endParaRPr lang="en-US" dirty="0">
              <a:solidFill>
                <a:prstClr val="black"/>
              </a:solidFill>
            </a:endParaRPr>
          </a:p>
        </p:txBody>
      </p:sp>
      <p:sp>
        <p:nvSpPr>
          <p:cNvPr id="11" name="Down Arrow 10"/>
          <p:cNvSpPr/>
          <p:nvPr/>
        </p:nvSpPr>
        <p:spPr>
          <a:xfrm>
            <a:off x="1581912" y="3151108"/>
            <a:ext cx="150876" cy="80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Down Arrow 11"/>
          <p:cNvSpPr/>
          <p:nvPr/>
        </p:nvSpPr>
        <p:spPr>
          <a:xfrm>
            <a:off x="2168652" y="3151108"/>
            <a:ext cx="150876" cy="80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Down Arrow 12"/>
          <p:cNvSpPr/>
          <p:nvPr/>
        </p:nvSpPr>
        <p:spPr>
          <a:xfrm>
            <a:off x="4140708" y="3151108"/>
            <a:ext cx="150876" cy="80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own Arrow 13"/>
          <p:cNvSpPr/>
          <p:nvPr/>
        </p:nvSpPr>
        <p:spPr>
          <a:xfrm>
            <a:off x="3092958" y="3151108"/>
            <a:ext cx="150876" cy="80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4677156" y="3151108"/>
            <a:ext cx="150876" cy="808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TextBox 15"/>
          <p:cNvSpPr txBox="1"/>
          <p:nvPr/>
        </p:nvSpPr>
        <p:spPr>
          <a:xfrm>
            <a:off x="3017520" y="2190988"/>
            <a:ext cx="317716" cy="369332"/>
          </a:xfrm>
          <a:prstGeom prst="rect">
            <a:avLst/>
          </a:prstGeom>
          <a:noFill/>
        </p:spPr>
        <p:txBody>
          <a:bodyPr wrap="none" rtlCol="0">
            <a:spAutoFit/>
          </a:bodyPr>
          <a:lstStyle/>
          <a:p>
            <a:r>
              <a:rPr lang="en-US" dirty="0">
                <a:solidFill>
                  <a:prstClr val="black"/>
                </a:solidFill>
              </a:rPr>
              <a:t>A</a:t>
            </a:r>
            <a:endParaRPr lang="en-US" dirty="0">
              <a:solidFill>
                <a:prstClr val="black"/>
              </a:solidFill>
            </a:endParaRPr>
          </a:p>
        </p:txBody>
      </p:sp>
      <p:sp>
        <p:nvSpPr>
          <p:cNvPr id="17" name="TextBox 16"/>
          <p:cNvSpPr txBox="1"/>
          <p:nvPr/>
        </p:nvSpPr>
        <p:spPr>
          <a:xfrm>
            <a:off x="2993936" y="4663440"/>
            <a:ext cx="317716" cy="369332"/>
          </a:xfrm>
          <a:prstGeom prst="rect">
            <a:avLst/>
          </a:prstGeom>
          <a:noFill/>
        </p:spPr>
        <p:txBody>
          <a:bodyPr wrap="none" rtlCol="0">
            <a:spAutoFit/>
          </a:bodyPr>
          <a:lstStyle/>
          <a:p>
            <a:r>
              <a:rPr lang="en-US" dirty="0">
                <a:solidFill>
                  <a:prstClr val="black"/>
                </a:solidFill>
              </a:rPr>
              <a:t>B</a:t>
            </a:r>
            <a:endParaRPr lang="en-US" dirty="0">
              <a:solidFill>
                <a:prstClr val="black"/>
              </a:solidFill>
            </a:endParaRPr>
          </a:p>
        </p:txBody>
      </p:sp>
      <p:cxnSp>
        <p:nvCxnSpPr>
          <p:cNvPr id="19" name="Straight Connector 18"/>
          <p:cNvCxnSpPr/>
          <p:nvPr/>
        </p:nvCxnSpPr>
        <p:spPr>
          <a:xfrm>
            <a:off x="5522976" y="2980944"/>
            <a:ext cx="2962656" cy="841248"/>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522976" y="2980944"/>
            <a:ext cx="2962656" cy="630936"/>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8485632" y="3611880"/>
            <a:ext cx="0" cy="210312"/>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5474932" y="2562844"/>
            <a:ext cx="317716" cy="369332"/>
          </a:xfrm>
          <a:prstGeom prst="rect">
            <a:avLst/>
          </a:prstGeom>
          <a:noFill/>
        </p:spPr>
        <p:txBody>
          <a:bodyPr wrap="none" rtlCol="0">
            <a:spAutoFit/>
          </a:bodyPr>
          <a:lstStyle/>
          <a:p>
            <a:r>
              <a:rPr lang="en-US" dirty="0">
                <a:solidFill>
                  <a:prstClr val="black"/>
                </a:solidFill>
              </a:rPr>
              <a:t>A</a:t>
            </a:r>
            <a:endParaRPr lang="en-US" dirty="0">
              <a:solidFill>
                <a:prstClr val="black"/>
              </a:solidFill>
            </a:endParaRPr>
          </a:p>
        </p:txBody>
      </p:sp>
      <p:sp>
        <p:nvSpPr>
          <p:cNvPr id="35" name="TextBox 34"/>
          <p:cNvSpPr txBox="1"/>
          <p:nvPr/>
        </p:nvSpPr>
        <p:spPr>
          <a:xfrm>
            <a:off x="8034166" y="3813572"/>
            <a:ext cx="317716" cy="369332"/>
          </a:xfrm>
          <a:prstGeom prst="rect">
            <a:avLst/>
          </a:prstGeom>
          <a:noFill/>
        </p:spPr>
        <p:txBody>
          <a:bodyPr wrap="none" rtlCol="0">
            <a:spAutoFit/>
          </a:bodyPr>
          <a:lstStyle/>
          <a:p>
            <a:r>
              <a:rPr lang="en-US" dirty="0">
                <a:solidFill>
                  <a:prstClr val="black"/>
                </a:solidFill>
              </a:rPr>
              <a:t>B</a:t>
            </a:r>
            <a:endParaRPr lang="en-US" dirty="0">
              <a:solidFill>
                <a:prstClr val="black"/>
              </a:solidFill>
            </a:endParaRPr>
          </a:p>
        </p:txBody>
      </p:sp>
      <p:cxnSp>
        <p:nvCxnSpPr>
          <p:cNvPr id="41" name="Straight Arrow Connector 40"/>
          <p:cNvCxnSpPr/>
          <p:nvPr/>
        </p:nvCxnSpPr>
        <p:spPr>
          <a:xfrm>
            <a:off x="8485632" y="3717036"/>
            <a:ext cx="277368" cy="929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8506968" y="3427214"/>
            <a:ext cx="288862" cy="369332"/>
          </a:xfrm>
          <a:prstGeom prst="rect">
            <a:avLst/>
          </a:prstGeom>
          <a:noFill/>
        </p:spPr>
        <p:txBody>
          <a:bodyPr wrap="none" rtlCol="0">
            <a:spAutoFit/>
          </a:bodyPr>
          <a:lstStyle/>
          <a:p>
            <a:r>
              <a:rPr lang="en-US" dirty="0">
                <a:solidFill>
                  <a:prstClr val="black"/>
                </a:solidFill>
              </a:rPr>
              <a:t>v</a:t>
            </a:r>
            <a:endParaRPr lang="en-US" dirty="0">
              <a:solidFill>
                <a:prstClr val="black"/>
              </a:solidFill>
            </a:endParaRPr>
          </a:p>
        </p:txBody>
      </p:sp>
      <p:cxnSp>
        <p:nvCxnSpPr>
          <p:cNvPr id="44" name="Straight Arrow Connector 43"/>
          <p:cNvCxnSpPr/>
          <p:nvPr/>
        </p:nvCxnSpPr>
        <p:spPr>
          <a:xfrm flipH="1">
            <a:off x="896112" y="2514600"/>
            <a:ext cx="18288" cy="21488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649224" y="3555230"/>
            <a:ext cx="282450" cy="369332"/>
          </a:xfrm>
          <a:prstGeom prst="rect">
            <a:avLst/>
          </a:prstGeom>
          <a:noFill/>
        </p:spPr>
        <p:txBody>
          <a:bodyPr wrap="none" rtlCol="0">
            <a:spAutoFit/>
          </a:bodyPr>
          <a:lstStyle/>
          <a:p>
            <a:r>
              <a:rPr lang="en-US" dirty="0">
                <a:solidFill>
                  <a:prstClr val="black"/>
                </a:solidFill>
              </a:rPr>
              <a:t>L</a:t>
            </a:r>
            <a:endParaRPr lang="en-US" dirty="0">
              <a:solidFill>
                <a:prstClr val="black"/>
              </a:solidFill>
            </a:endParaRPr>
          </a:p>
        </p:txBody>
      </p:sp>
      <p:cxnSp>
        <p:nvCxnSpPr>
          <p:cNvPr id="49" name="Straight Connector 48"/>
          <p:cNvCxnSpPr/>
          <p:nvPr/>
        </p:nvCxnSpPr>
        <p:spPr>
          <a:xfrm flipV="1">
            <a:off x="5522976" y="1399032"/>
            <a:ext cx="0" cy="15819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8485632" y="1399032"/>
            <a:ext cx="0" cy="227202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5522976" y="1399032"/>
            <a:ext cx="296265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6062219" y="1029700"/>
            <a:ext cx="1884170" cy="369332"/>
          </a:xfrm>
          <a:prstGeom prst="rect">
            <a:avLst/>
          </a:prstGeom>
          <a:noFill/>
        </p:spPr>
        <p:txBody>
          <a:bodyPr wrap="none" rtlCol="0">
            <a:spAutoFit/>
          </a:bodyPr>
          <a:lstStyle/>
          <a:p>
            <a:r>
              <a:rPr lang="en-US" dirty="0">
                <a:solidFill>
                  <a:prstClr val="black"/>
                </a:solidFill>
              </a:rPr>
              <a:t>Rainfall intensity, </a:t>
            </a:r>
            <a:r>
              <a:rPr lang="en-US" dirty="0" err="1">
                <a:solidFill>
                  <a:prstClr val="black"/>
                </a:solidFill>
              </a:rPr>
              <a:t>i</a:t>
            </a:r>
            <a:endParaRPr lang="en-US" dirty="0">
              <a:solidFill>
                <a:prstClr val="black"/>
              </a:solidFill>
            </a:endParaRPr>
          </a:p>
        </p:txBody>
      </p:sp>
      <p:cxnSp>
        <p:nvCxnSpPr>
          <p:cNvPr id="56" name="Straight Arrow Connector 55"/>
          <p:cNvCxnSpPr/>
          <p:nvPr/>
        </p:nvCxnSpPr>
        <p:spPr>
          <a:xfrm flipV="1">
            <a:off x="5522976" y="1975104"/>
            <a:ext cx="2962656" cy="914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6863079" y="1975104"/>
            <a:ext cx="282450" cy="369332"/>
          </a:xfrm>
          <a:prstGeom prst="rect">
            <a:avLst/>
          </a:prstGeom>
          <a:noFill/>
        </p:spPr>
        <p:txBody>
          <a:bodyPr wrap="none" rtlCol="0">
            <a:spAutoFit/>
          </a:bodyPr>
          <a:lstStyle/>
          <a:p>
            <a:r>
              <a:rPr lang="en-US" dirty="0">
                <a:solidFill>
                  <a:prstClr val="black"/>
                </a:solidFill>
              </a:rPr>
              <a:t>L</a:t>
            </a:r>
            <a:endParaRPr lang="en-US" dirty="0">
              <a:solidFill>
                <a:prstClr val="black"/>
              </a:solidFill>
            </a:endParaRPr>
          </a:p>
        </p:txBody>
      </p:sp>
      <p:cxnSp>
        <p:nvCxnSpPr>
          <p:cNvPr id="59" name="Straight Arrow Connector 58"/>
          <p:cNvCxnSpPr/>
          <p:nvPr/>
        </p:nvCxnSpPr>
        <p:spPr>
          <a:xfrm>
            <a:off x="5916168" y="1399032"/>
            <a:ext cx="0" cy="292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662928" y="1399032"/>
            <a:ext cx="0" cy="292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7473696" y="1411224"/>
            <a:ext cx="0" cy="292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8129016" y="1411224"/>
            <a:ext cx="0" cy="29260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3" name="Isosceles Triangle 62"/>
          <p:cNvSpPr/>
          <p:nvPr/>
        </p:nvSpPr>
        <p:spPr>
          <a:xfrm>
            <a:off x="7145529" y="3187684"/>
            <a:ext cx="123951" cy="145304"/>
          </a:xfrm>
          <a:prstGeom prst="triangle">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5" name="Straight Connector 64"/>
          <p:cNvCxnSpPr/>
          <p:nvPr/>
        </p:nvCxnSpPr>
        <p:spPr>
          <a:xfrm>
            <a:off x="2168652" y="5562600"/>
            <a:ext cx="2193036" cy="0"/>
          </a:xfrm>
          <a:prstGeom prst="line">
            <a:avLst/>
          </a:prstGeom>
          <a:ln w="28575">
            <a:solidFill>
              <a:srgbClr val="C00000"/>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008376" y="5248656"/>
            <a:ext cx="0" cy="301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3322320" y="5254752"/>
            <a:ext cx="0" cy="301752"/>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168652" y="5248656"/>
            <a:ext cx="2193036" cy="6096"/>
          </a:xfrm>
          <a:prstGeom prst="line">
            <a:avLst/>
          </a:prstGeom>
        </p:spPr>
        <p:style>
          <a:lnRef idx="1">
            <a:schemeClr val="accent1"/>
          </a:lnRef>
          <a:fillRef idx="0">
            <a:schemeClr val="accent1"/>
          </a:fillRef>
          <a:effectRef idx="0">
            <a:schemeClr val="accent1"/>
          </a:effectRef>
          <a:fontRef idx="minor">
            <a:schemeClr val="tx1"/>
          </a:fontRef>
        </p:style>
      </p:cxnSp>
      <p:sp>
        <p:nvSpPr>
          <p:cNvPr id="74" name="Isosceles Triangle 73"/>
          <p:cNvSpPr/>
          <p:nvPr/>
        </p:nvSpPr>
        <p:spPr>
          <a:xfrm>
            <a:off x="2399793" y="5103352"/>
            <a:ext cx="123951" cy="145304"/>
          </a:xfrm>
          <a:prstGeom prst="triangle">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6" name="Straight Arrow Connector 75"/>
          <p:cNvCxnSpPr/>
          <p:nvPr/>
        </p:nvCxnSpPr>
        <p:spPr>
          <a:xfrm>
            <a:off x="3558540" y="5032772"/>
            <a:ext cx="0" cy="2219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3558540" y="5562600"/>
            <a:ext cx="0" cy="22198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414109" y="5214866"/>
            <a:ext cx="288862" cy="369332"/>
          </a:xfrm>
          <a:prstGeom prst="rect">
            <a:avLst/>
          </a:prstGeom>
          <a:noFill/>
        </p:spPr>
        <p:txBody>
          <a:bodyPr wrap="none" rtlCol="0">
            <a:spAutoFit/>
          </a:bodyPr>
          <a:lstStyle/>
          <a:p>
            <a:r>
              <a:rPr lang="en-US" dirty="0">
                <a:solidFill>
                  <a:prstClr val="black"/>
                </a:solidFill>
              </a:rPr>
              <a:t>y</a:t>
            </a:r>
            <a:endParaRPr lang="en-US" dirty="0">
              <a:solidFill>
                <a:prstClr val="black"/>
              </a:solidFill>
            </a:endParaRPr>
          </a:p>
        </p:txBody>
      </p:sp>
      <p:sp>
        <p:nvSpPr>
          <p:cNvPr id="79" name="TextBox 78"/>
          <p:cNvSpPr txBox="1"/>
          <p:nvPr/>
        </p:nvSpPr>
        <p:spPr>
          <a:xfrm>
            <a:off x="5916168" y="4663440"/>
            <a:ext cx="2699522" cy="923330"/>
          </a:xfrm>
          <a:prstGeom prst="rect">
            <a:avLst/>
          </a:prstGeom>
          <a:noFill/>
        </p:spPr>
        <p:txBody>
          <a:bodyPr wrap="none" rtlCol="0">
            <a:spAutoFit/>
          </a:bodyPr>
          <a:lstStyle/>
          <a:p>
            <a:r>
              <a:rPr lang="en-US" dirty="0">
                <a:solidFill>
                  <a:prstClr val="black"/>
                </a:solidFill>
              </a:rPr>
              <a:t>q</a:t>
            </a:r>
            <a:r>
              <a:rPr lang="en-US" dirty="0">
                <a:solidFill>
                  <a:prstClr val="black"/>
                </a:solidFill>
              </a:rPr>
              <a:t>, discharge per unit width</a:t>
            </a:r>
          </a:p>
          <a:p>
            <a:r>
              <a:rPr lang="en-US" dirty="0">
                <a:solidFill>
                  <a:prstClr val="black"/>
                </a:solidFill>
              </a:rPr>
              <a:t> </a:t>
            </a:r>
            <a:r>
              <a:rPr lang="en-US" dirty="0">
                <a:solidFill>
                  <a:prstClr val="black"/>
                </a:solidFill>
              </a:rPr>
              <a:t>  </a:t>
            </a:r>
          </a:p>
          <a:p>
            <a:r>
              <a:rPr lang="en-US" dirty="0">
                <a:solidFill>
                  <a:prstClr val="black"/>
                </a:solidFill>
              </a:rPr>
              <a:t>q = </a:t>
            </a:r>
            <a:r>
              <a:rPr lang="en-US" dirty="0" err="1">
                <a:solidFill>
                  <a:prstClr val="black"/>
                </a:solidFill>
              </a:rPr>
              <a:t>iL</a:t>
            </a:r>
            <a:r>
              <a:rPr lang="en-US" dirty="0">
                <a:solidFill>
                  <a:prstClr val="black"/>
                </a:solidFill>
              </a:rPr>
              <a:t> = </a:t>
            </a:r>
            <a:r>
              <a:rPr lang="en-US" dirty="0" err="1">
                <a:solidFill>
                  <a:prstClr val="black"/>
                </a:solidFill>
              </a:rPr>
              <a:t>vy</a:t>
            </a:r>
            <a:endParaRPr lang="en-US" dirty="0">
              <a:solidFill>
                <a:prstClr val="black"/>
              </a:solidFill>
            </a:endParaRPr>
          </a:p>
        </p:txBody>
      </p:sp>
      <p:cxnSp>
        <p:nvCxnSpPr>
          <p:cNvPr id="81" name="Straight Connector 80"/>
          <p:cNvCxnSpPr/>
          <p:nvPr/>
        </p:nvCxnSpPr>
        <p:spPr>
          <a:xfrm flipH="1">
            <a:off x="6662928" y="3511296"/>
            <a:ext cx="60300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6662928" y="3335774"/>
            <a:ext cx="0" cy="18466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400800" y="3276600"/>
            <a:ext cx="274434" cy="369332"/>
          </a:xfrm>
          <a:prstGeom prst="rect">
            <a:avLst/>
          </a:prstGeom>
          <a:noFill/>
        </p:spPr>
        <p:txBody>
          <a:bodyPr wrap="none" rtlCol="0">
            <a:spAutoFit/>
          </a:bodyPr>
          <a:lstStyle/>
          <a:p>
            <a:r>
              <a:rPr lang="en-US" dirty="0">
                <a:solidFill>
                  <a:prstClr val="black"/>
                </a:solidFill>
              </a:rPr>
              <a:t>s</a:t>
            </a:r>
            <a:endParaRPr lang="en-US" dirty="0">
              <a:solidFill>
                <a:prstClr val="black"/>
              </a:solidFill>
            </a:endParaRPr>
          </a:p>
        </p:txBody>
      </p:sp>
      <p:sp>
        <p:nvSpPr>
          <p:cNvPr id="85" name="TextBox 84"/>
          <p:cNvSpPr txBox="1"/>
          <p:nvPr/>
        </p:nvSpPr>
        <p:spPr>
          <a:xfrm>
            <a:off x="6827211" y="3440668"/>
            <a:ext cx="301686" cy="369332"/>
          </a:xfrm>
          <a:prstGeom prst="rect">
            <a:avLst/>
          </a:prstGeom>
          <a:noFill/>
        </p:spPr>
        <p:txBody>
          <a:bodyPr wrap="none" rtlCol="0">
            <a:spAutoFit/>
          </a:bodyPr>
          <a:lstStyle/>
          <a:p>
            <a:r>
              <a:rPr lang="en-US" dirty="0">
                <a:solidFill>
                  <a:prstClr val="black"/>
                </a:solidFill>
              </a:rPr>
              <a:t>1</a:t>
            </a:r>
            <a:endParaRPr lang="en-US" dirty="0">
              <a:solidFill>
                <a:prstClr val="black"/>
              </a:solidFill>
            </a:endParaRPr>
          </a:p>
        </p:txBody>
      </p:sp>
    </p:spTree>
    <p:extLst>
      <p:ext uri="{BB962C8B-B14F-4D97-AF65-F5344CB8AC3E}">
        <p14:creationId xmlns:p14="http://schemas.microsoft.com/office/powerpoint/2010/main" val="1999158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Gutter Flow</a:t>
            </a:r>
            <a:endParaRPr lang="en-US" dirty="0"/>
          </a:p>
        </p:txBody>
      </p:sp>
      <p:cxnSp>
        <p:nvCxnSpPr>
          <p:cNvPr id="4" name="Straight Connector 3"/>
          <p:cNvCxnSpPr/>
          <p:nvPr/>
        </p:nvCxnSpPr>
        <p:spPr>
          <a:xfrm>
            <a:off x="1060704" y="3273552"/>
            <a:ext cx="950976" cy="9144"/>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011680" y="3282696"/>
            <a:ext cx="0" cy="73152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2011680" y="3282696"/>
            <a:ext cx="6062472" cy="73152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2011680" y="3447288"/>
            <a:ext cx="4590288" cy="182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Isosceles Triangle 10"/>
          <p:cNvSpPr/>
          <p:nvPr/>
        </p:nvSpPr>
        <p:spPr>
          <a:xfrm>
            <a:off x="3621024" y="3282696"/>
            <a:ext cx="137160" cy="164592"/>
          </a:xfrm>
          <a:prstGeom prst="triangle">
            <a:avLst/>
          </a:prstGeom>
          <a:scene3d>
            <a:camera prst="orthographicFront">
              <a:rot lat="0" lon="0" rev="10799999"/>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3" name="Straight Connector 12"/>
          <p:cNvCxnSpPr/>
          <p:nvPr/>
        </p:nvCxnSpPr>
        <p:spPr>
          <a:xfrm flipH="1">
            <a:off x="1792224" y="3465576"/>
            <a:ext cx="2194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792224" y="4020312"/>
            <a:ext cx="2194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901952" y="3465576"/>
            <a:ext cx="0" cy="54864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538393" y="3555230"/>
            <a:ext cx="306494" cy="369332"/>
          </a:xfrm>
          <a:prstGeom prst="rect">
            <a:avLst/>
          </a:prstGeom>
          <a:noFill/>
        </p:spPr>
        <p:txBody>
          <a:bodyPr wrap="none" rtlCol="0">
            <a:spAutoFit/>
          </a:bodyPr>
          <a:lstStyle/>
          <a:p>
            <a:r>
              <a:rPr lang="en-US" dirty="0" smtClean="0">
                <a:solidFill>
                  <a:prstClr val="black"/>
                </a:solidFill>
              </a:rPr>
              <a:t>d</a:t>
            </a:r>
            <a:endParaRPr lang="en-US" dirty="0">
              <a:solidFill>
                <a:prstClr val="black"/>
              </a:solidFill>
            </a:endParaRPr>
          </a:p>
        </p:txBody>
      </p:sp>
      <p:cxnSp>
        <p:nvCxnSpPr>
          <p:cNvPr id="23" name="Straight Connector 22"/>
          <p:cNvCxnSpPr/>
          <p:nvPr/>
        </p:nvCxnSpPr>
        <p:spPr>
          <a:xfrm>
            <a:off x="6601968" y="3273552"/>
            <a:ext cx="0" cy="192024"/>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2011680" y="3364992"/>
            <a:ext cx="4590288"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306824" y="3000232"/>
            <a:ext cx="296876" cy="369332"/>
          </a:xfrm>
          <a:prstGeom prst="rect">
            <a:avLst/>
          </a:prstGeom>
          <a:noFill/>
        </p:spPr>
        <p:txBody>
          <a:bodyPr wrap="none" rtlCol="0">
            <a:spAutoFit/>
          </a:bodyPr>
          <a:lstStyle/>
          <a:p>
            <a:r>
              <a:rPr lang="en-US" dirty="0" smtClean="0">
                <a:solidFill>
                  <a:prstClr val="black"/>
                </a:solidFill>
              </a:rPr>
              <a:t>T</a:t>
            </a:r>
            <a:endParaRPr lang="en-US" dirty="0">
              <a:solidFill>
                <a:prstClr val="black"/>
              </a:solidFill>
            </a:endParaRPr>
          </a:p>
        </p:txBody>
      </p:sp>
      <p:cxnSp>
        <p:nvCxnSpPr>
          <p:cNvPr id="30" name="Straight Connector 29"/>
          <p:cNvCxnSpPr/>
          <p:nvPr/>
        </p:nvCxnSpPr>
        <p:spPr>
          <a:xfrm>
            <a:off x="5202936" y="3648456"/>
            <a:ext cx="0" cy="138053"/>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050792" y="3786509"/>
            <a:ext cx="1152144"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5202936" y="3544300"/>
            <a:ext cx="357790" cy="369332"/>
          </a:xfrm>
          <a:prstGeom prst="rect">
            <a:avLst/>
          </a:prstGeom>
          <a:noFill/>
        </p:spPr>
        <p:txBody>
          <a:bodyPr wrap="none" rtlCol="0">
            <a:spAutoFit/>
          </a:bodyPr>
          <a:lstStyle/>
          <a:p>
            <a:r>
              <a:rPr lang="en-US" dirty="0" err="1" smtClean="0">
                <a:solidFill>
                  <a:prstClr val="black"/>
                </a:solidFill>
              </a:rPr>
              <a:t>S</a:t>
            </a:r>
            <a:r>
              <a:rPr lang="en-US" baseline="-25000" dirty="0" err="1" smtClean="0">
                <a:solidFill>
                  <a:prstClr val="black"/>
                </a:solidFill>
              </a:rPr>
              <a:t>x</a:t>
            </a:r>
            <a:endParaRPr lang="en-US" baseline="-25000" dirty="0">
              <a:solidFill>
                <a:prstClr val="black"/>
              </a:solidFill>
            </a:endParaRPr>
          </a:p>
        </p:txBody>
      </p:sp>
      <p:sp>
        <p:nvSpPr>
          <p:cNvPr id="37" name="TextBox 36"/>
          <p:cNvSpPr txBox="1"/>
          <p:nvPr/>
        </p:nvSpPr>
        <p:spPr>
          <a:xfrm>
            <a:off x="4567124" y="3728966"/>
            <a:ext cx="301686" cy="369332"/>
          </a:xfrm>
          <a:prstGeom prst="rect">
            <a:avLst/>
          </a:prstGeom>
          <a:noFill/>
        </p:spPr>
        <p:txBody>
          <a:bodyPr wrap="none" rtlCol="0">
            <a:spAutoFit/>
          </a:bodyPr>
          <a:lstStyle/>
          <a:p>
            <a:r>
              <a:rPr lang="en-US" dirty="0" smtClean="0">
                <a:solidFill>
                  <a:prstClr val="black"/>
                </a:solidFill>
              </a:rPr>
              <a:t>1</a:t>
            </a:r>
            <a:endParaRPr lang="en-US" dirty="0">
              <a:solidFill>
                <a:prstClr val="black"/>
              </a:solidFill>
            </a:endParaRPr>
          </a:p>
        </p:txBody>
      </p:sp>
      <mc:AlternateContent xmlns:mc="http://schemas.openxmlformats.org/markup-compatibility/2006">
        <mc:Choice xmlns:a14="http://schemas.microsoft.com/office/drawing/2010/main" Requires="a14">
          <p:sp>
            <p:nvSpPr>
              <p:cNvPr id="39" name="TextBox 38"/>
              <p:cNvSpPr txBox="1"/>
              <p:nvPr/>
            </p:nvSpPr>
            <p:spPr>
              <a:xfrm>
                <a:off x="2105580" y="1993392"/>
                <a:ext cx="2216889" cy="76245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𝑄</m:t>
                      </m:r>
                      <m:r>
                        <a:rPr lang="en-US" i="1" smtClean="0">
                          <a:solidFill>
                            <a:prstClr val="black"/>
                          </a:solidFill>
                          <a:latin typeface="Cambria Math"/>
                        </a:rPr>
                        <m:t>=</m:t>
                      </m:r>
                      <m:f>
                        <m:fPr>
                          <m:ctrlPr>
                            <a:rPr lang="en-US" i="1" smtClean="0">
                              <a:solidFill>
                                <a:prstClr val="black"/>
                              </a:solidFill>
                              <a:latin typeface="Cambria Math" panose="02040503050406030204" pitchFamily="18" charset="0"/>
                            </a:rPr>
                          </m:ctrlPr>
                        </m:fPr>
                        <m:num>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𝐶</m:t>
                              </m:r>
                            </m:e>
                            <m:sub>
                              <m:r>
                                <a:rPr lang="en-US" i="1" smtClean="0">
                                  <a:solidFill>
                                    <a:prstClr val="black"/>
                                  </a:solidFill>
                                  <a:latin typeface="Cambria Math"/>
                                </a:rPr>
                                <m:t>𝑓</m:t>
                              </m:r>
                            </m:sub>
                          </m:sSub>
                        </m:num>
                        <m:den>
                          <m:r>
                            <a:rPr lang="en-US" i="1" smtClean="0">
                              <a:solidFill>
                                <a:prstClr val="black"/>
                              </a:solidFill>
                              <a:latin typeface="Cambria Math"/>
                            </a:rPr>
                            <m:t>𝑛</m:t>
                          </m:r>
                        </m:den>
                      </m:f>
                      <m:sSup>
                        <m:sSupPr>
                          <m:ctrlPr>
                            <a:rPr lang="en-US" i="1" smtClean="0">
                              <a:solidFill>
                                <a:prstClr val="black"/>
                              </a:solidFill>
                              <a:latin typeface="Cambria Math" panose="02040503050406030204" pitchFamily="18" charset="0"/>
                            </a:rPr>
                          </m:ctrlPr>
                        </m:sSupPr>
                        <m:e>
                          <m:sSubSup>
                            <m:sSubSupPr>
                              <m:ctrlPr>
                                <a:rPr lang="en-US" i="1" smtClean="0">
                                  <a:solidFill>
                                    <a:prstClr val="black"/>
                                  </a:solidFill>
                                  <a:latin typeface="Cambria Math" panose="02040503050406030204" pitchFamily="18" charset="0"/>
                                </a:rPr>
                              </m:ctrlPr>
                            </m:sSubSupPr>
                            <m:e>
                              <m:sSup>
                                <m:sSupPr>
                                  <m:ctrlPr>
                                    <a:rPr lang="en-US" i="1">
                                      <a:solidFill>
                                        <a:prstClr val="black"/>
                                      </a:solidFill>
                                      <a:latin typeface="Cambria Math" panose="02040503050406030204" pitchFamily="18" charset="0"/>
                                    </a:rPr>
                                  </m:ctrlPr>
                                </m:sSupPr>
                                <m:e>
                                  <m:sSubSup>
                                    <m:sSubSupPr>
                                      <m:ctrlPr>
                                        <a:rPr lang="en-US" i="1">
                                          <a:solidFill>
                                            <a:prstClr val="black"/>
                                          </a:solidFill>
                                          <a:latin typeface="Cambria Math" panose="02040503050406030204" pitchFamily="18" charset="0"/>
                                        </a:rPr>
                                      </m:ctrlPr>
                                    </m:sSubSupPr>
                                    <m:e>
                                      <m:r>
                                        <a:rPr lang="en-US" i="1">
                                          <a:solidFill>
                                            <a:prstClr val="black"/>
                                          </a:solidFill>
                                          <a:latin typeface="Cambria Math"/>
                                        </a:rPr>
                                        <m:t>𝑆</m:t>
                                      </m:r>
                                    </m:e>
                                    <m:sub>
                                      <m:r>
                                        <a:rPr lang="en-US" i="1" smtClean="0">
                                          <a:solidFill>
                                            <a:prstClr val="black"/>
                                          </a:solidFill>
                                          <a:latin typeface="Cambria Math"/>
                                        </a:rPr>
                                        <m:t>𝑥</m:t>
                                      </m:r>
                                    </m:sub>
                                    <m:sup/>
                                  </m:sSubSup>
                                </m:e>
                                <m:sup>
                                  <m:f>
                                    <m:fPr>
                                      <m:ctrlPr>
                                        <a:rPr lang="en-US" i="1">
                                          <a:solidFill>
                                            <a:prstClr val="black"/>
                                          </a:solidFill>
                                          <a:latin typeface="Cambria Math" panose="02040503050406030204" pitchFamily="18" charset="0"/>
                                        </a:rPr>
                                      </m:ctrlPr>
                                    </m:fPr>
                                    <m:num>
                                      <m:r>
                                        <a:rPr lang="en-US" i="1" smtClean="0">
                                          <a:solidFill>
                                            <a:prstClr val="black"/>
                                          </a:solidFill>
                                          <a:latin typeface="Cambria Math"/>
                                        </a:rPr>
                                        <m:t>5</m:t>
                                      </m:r>
                                    </m:num>
                                    <m:den>
                                      <m:r>
                                        <a:rPr lang="en-US" i="1" smtClean="0">
                                          <a:solidFill>
                                            <a:prstClr val="black"/>
                                          </a:solidFill>
                                          <a:latin typeface="Cambria Math"/>
                                        </a:rPr>
                                        <m:t>3</m:t>
                                      </m:r>
                                    </m:den>
                                  </m:f>
                                </m:sup>
                              </m:sSup>
                              <m:sSup>
                                <m:sSupPr>
                                  <m:ctrlPr>
                                    <a:rPr lang="en-US" i="1">
                                      <a:solidFill>
                                        <a:prstClr val="black"/>
                                      </a:solidFill>
                                      <a:latin typeface="Cambria Math" panose="02040503050406030204" pitchFamily="18" charset="0"/>
                                    </a:rPr>
                                  </m:ctrlPr>
                                </m:sSupPr>
                                <m:e>
                                  <m:r>
                                    <a:rPr lang="en-US" i="1" smtClean="0">
                                      <a:solidFill>
                                        <a:prstClr val="black"/>
                                      </a:solidFill>
                                      <a:latin typeface="Cambria Math"/>
                                    </a:rPr>
                                    <m:t>𝑇</m:t>
                                  </m:r>
                                </m:e>
                                <m:sup>
                                  <m:f>
                                    <m:fPr>
                                      <m:ctrlPr>
                                        <a:rPr lang="en-US" i="1">
                                          <a:solidFill>
                                            <a:prstClr val="black"/>
                                          </a:solidFill>
                                          <a:latin typeface="Cambria Math" panose="02040503050406030204" pitchFamily="18" charset="0"/>
                                        </a:rPr>
                                      </m:ctrlPr>
                                    </m:fPr>
                                    <m:num>
                                      <m:r>
                                        <a:rPr lang="en-US" i="1" smtClean="0">
                                          <a:solidFill>
                                            <a:prstClr val="black"/>
                                          </a:solidFill>
                                          <a:latin typeface="Cambria Math"/>
                                        </a:rPr>
                                        <m:t>8</m:t>
                                      </m:r>
                                    </m:num>
                                    <m:den>
                                      <m:r>
                                        <a:rPr lang="en-US" i="1">
                                          <a:solidFill>
                                            <a:prstClr val="black"/>
                                          </a:solidFill>
                                          <a:latin typeface="Cambria Math"/>
                                        </a:rPr>
                                        <m:t>3</m:t>
                                      </m:r>
                                    </m:den>
                                  </m:f>
                                </m:sup>
                              </m:sSup>
                              <m:sSup>
                                <m:sSupPr>
                                  <m:ctrlPr>
                                    <a:rPr lang="en-US" i="1">
                                      <a:solidFill>
                                        <a:prstClr val="black"/>
                                      </a:solidFill>
                                      <a:latin typeface="Cambria Math" panose="02040503050406030204" pitchFamily="18" charset="0"/>
                                    </a:rPr>
                                  </m:ctrlPr>
                                </m:sSupPr>
                                <m:e>
                                  <m:sSubSup>
                                    <m:sSubSupPr>
                                      <m:ctrlPr>
                                        <a:rPr lang="en-US" i="1">
                                          <a:solidFill>
                                            <a:prstClr val="black"/>
                                          </a:solidFill>
                                          <a:latin typeface="Cambria Math" panose="02040503050406030204" pitchFamily="18" charset="0"/>
                                        </a:rPr>
                                      </m:ctrlPr>
                                    </m:sSubSupPr>
                                    <m:e>
                                      <m:r>
                                        <a:rPr lang="en-US" i="1">
                                          <a:solidFill>
                                            <a:prstClr val="black"/>
                                          </a:solidFill>
                                          <a:latin typeface="Cambria Math"/>
                                        </a:rPr>
                                        <m:t>𝑆</m:t>
                                      </m:r>
                                    </m:e>
                                    <m:sub>
                                      <m:r>
                                        <a:rPr lang="en-US" i="1" smtClean="0">
                                          <a:solidFill>
                                            <a:prstClr val="black"/>
                                          </a:solidFill>
                                          <a:latin typeface="Cambria Math"/>
                                        </a:rPr>
                                        <m:t>𝑜</m:t>
                                      </m:r>
                                    </m:sub>
                                    <m:sup/>
                                  </m:sSubSup>
                                </m:e>
                                <m:sup>
                                  <m:f>
                                    <m:fPr>
                                      <m:ctrlPr>
                                        <a:rPr lang="en-US" i="1">
                                          <a:solidFill>
                                            <a:prstClr val="black"/>
                                          </a:solidFill>
                                          <a:latin typeface="Cambria Math" panose="02040503050406030204" pitchFamily="18" charset="0"/>
                                        </a:rPr>
                                      </m:ctrlPr>
                                    </m:fPr>
                                    <m:num>
                                      <m:r>
                                        <a:rPr lang="en-US" i="1" smtClean="0">
                                          <a:solidFill>
                                            <a:prstClr val="black"/>
                                          </a:solidFill>
                                          <a:latin typeface="Cambria Math"/>
                                        </a:rPr>
                                        <m:t>1</m:t>
                                      </m:r>
                                    </m:num>
                                    <m:den>
                                      <m:r>
                                        <a:rPr lang="en-US" i="1" smtClean="0">
                                          <a:solidFill>
                                            <a:prstClr val="black"/>
                                          </a:solidFill>
                                          <a:latin typeface="Cambria Math"/>
                                        </a:rPr>
                                        <m:t>2</m:t>
                                      </m:r>
                                    </m:den>
                                  </m:f>
                                </m:sup>
                              </m:sSup>
                            </m:e>
                            <m:sub/>
                            <m:sup/>
                          </m:sSubSup>
                        </m:e>
                        <m:sup/>
                      </m:sSup>
                    </m:oMath>
                  </m:oMathPara>
                </a14:m>
                <a:endParaRPr lang="en-US" dirty="0">
                  <a:solidFill>
                    <a:prstClr val="black"/>
                  </a:solidFill>
                </a:endParaRPr>
              </a:p>
            </p:txBody>
          </p:sp>
        </mc:Choice>
        <mc:Fallback>
          <p:sp>
            <p:nvSpPr>
              <p:cNvPr id="39" name="TextBox 38"/>
              <p:cNvSpPr txBox="1">
                <a:spLocks noRot="1" noChangeAspect="1" noMove="1" noResize="1" noEditPoints="1" noAdjustHandles="1" noChangeArrowheads="1" noChangeShapeType="1" noTextEdit="1"/>
              </p:cNvSpPr>
              <p:nvPr/>
            </p:nvSpPr>
            <p:spPr>
              <a:xfrm>
                <a:off x="2105580" y="1993392"/>
                <a:ext cx="2216889" cy="762453"/>
              </a:xfrm>
              <a:prstGeom prst="rect">
                <a:avLst/>
              </a:prstGeom>
              <a:blipFill rotWithShape="0">
                <a:blip r:embed="rId2"/>
                <a:stretch>
                  <a:fillRect/>
                </a:stretch>
              </a:blipFill>
            </p:spPr>
            <p:txBody>
              <a:bodyPr/>
              <a:lstStyle/>
              <a:p>
                <a:r>
                  <a:rPr lang="en-US">
                    <a:noFill/>
                  </a:rPr>
                  <a:t> </a:t>
                </a:r>
              </a:p>
            </p:txBody>
          </p:sp>
        </mc:Fallback>
      </mc:AlternateContent>
      <p:sp>
        <p:nvSpPr>
          <p:cNvPr id="42" name="TextBox 41"/>
          <p:cNvSpPr txBox="1"/>
          <p:nvPr/>
        </p:nvSpPr>
        <p:spPr>
          <a:xfrm>
            <a:off x="1627632" y="4910328"/>
            <a:ext cx="4925900" cy="1754326"/>
          </a:xfrm>
          <a:prstGeom prst="rect">
            <a:avLst/>
          </a:prstGeom>
          <a:noFill/>
        </p:spPr>
        <p:txBody>
          <a:bodyPr wrap="none" rtlCol="0">
            <a:spAutoFit/>
          </a:bodyPr>
          <a:lstStyle/>
          <a:p>
            <a:r>
              <a:rPr lang="en-US" dirty="0" smtClean="0">
                <a:solidFill>
                  <a:prstClr val="black"/>
                </a:solidFill>
              </a:rPr>
              <a:t>Q = flow in gutter (</a:t>
            </a:r>
            <a:r>
              <a:rPr lang="en-US" dirty="0" err="1" smtClean="0">
                <a:solidFill>
                  <a:prstClr val="black"/>
                </a:solidFill>
              </a:rPr>
              <a:t>cfs</a:t>
            </a:r>
            <a:r>
              <a:rPr lang="en-US" dirty="0" smtClean="0">
                <a:solidFill>
                  <a:prstClr val="black"/>
                </a:solidFill>
              </a:rPr>
              <a:t>)</a:t>
            </a:r>
          </a:p>
          <a:p>
            <a:r>
              <a:rPr lang="en-US" dirty="0" err="1" smtClean="0">
                <a:solidFill>
                  <a:prstClr val="black"/>
                </a:solidFill>
              </a:rPr>
              <a:t>C</a:t>
            </a:r>
            <a:r>
              <a:rPr lang="en-US" baseline="-25000" dirty="0" err="1" smtClean="0">
                <a:solidFill>
                  <a:prstClr val="black"/>
                </a:solidFill>
              </a:rPr>
              <a:t>f</a:t>
            </a:r>
            <a:r>
              <a:rPr lang="en-US" dirty="0" smtClean="0">
                <a:solidFill>
                  <a:prstClr val="black"/>
                </a:solidFill>
              </a:rPr>
              <a:t> = coefficient (0.56 for US units, 0.376 for SI units</a:t>
            </a:r>
          </a:p>
          <a:p>
            <a:r>
              <a:rPr lang="en-US" dirty="0" smtClean="0">
                <a:solidFill>
                  <a:prstClr val="black"/>
                </a:solidFill>
              </a:rPr>
              <a:t>S</a:t>
            </a:r>
            <a:r>
              <a:rPr lang="en-US" baseline="-25000" dirty="0" smtClean="0">
                <a:solidFill>
                  <a:prstClr val="black"/>
                </a:solidFill>
              </a:rPr>
              <a:t>o</a:t>
            </a:r>
            <a:r>
              <a:rPr lang="en-US" dirty="0" smtClean="0">
                <a:solidFill>
                  <a:prstClr val="black"/>
                </a:solidFill>
              </a:rPr>
              <a:t> = longitudinal slope</a:t>
            </a:r>
          </a:p>
          <a:p>
            <a:r>
              <a:rPr lang="en-US" dirty="0" smtClean="0">
                <a:solidFill>
                  <a:prstClr val="black"/>
                </a:solidFill>
              </a:rPr>
              <a:t>T = spread (</a:t>
            </a:r>
            <a:r>
              <a:rPr lang="en-US" dirty="0" err="1" smtClean="0">
                <a:solidFill>
                  <a:prstClr val="black"/>
                </a:solidFill>
              </a:rPr>
              <a:t>ft</a:t>
            </a:r>
            <a:r>
              <a:rPr lang="en-US" dirty="0" smtClean="0">
                <a:solidFill>
                  <a:prstClr val="black"/>
                </a:solidFill>
              </a:rPr>
              <a:t>)</a:t>
            </a:r>
          </a:p>
          <a:p>
            <a:r>
              <a:rPr lang="en-US" dirty="0" err="1" smtClean="0">
                <a:solidFill>
                  <a:prstClr val="black"/>
                </a:solidFill>
              </a:rPr>
              <a:t>S</a:t>
            </a:r>
            <a:r>
              <a:rPr lang="en-US" baseline="-25000" dirty="0" err="1" smtClean="0">
                <a:solidFill>
                  <a:prstClr val="black"/>
                </a:solidFill>
              </a:rPr>
              <a:t>x</a:t>
            </a:r>
            <a:r>
              <a:rPr lang="en-US" dirty="0" smtClean="0">
                <a:solidFill>
                  <a:prstClr val="black"/>
                </a:solidFill>
              </a:rPr>
              <a:t> = transverse slope</a:t>
            </a:r>
          </a:p>
          <a:p>
            <a:endParaRPr lang="en-US" dirty="0">
              <a:solidFill>
                <a:prstClr val="black"/>
              </a:solidFill>
            </a:endParaRPr>
          </a:p>
        </p:txBody>
      </p:sp>
      <p:sp>
        <p:nvSpPr>
          <p:cNvPr id="43" name="TextBox 42"/>
          <p:cNvSpPr txBox="1"/>
          <p:nvPr/>
        </p:nvSpPr>
        <p:spPr>
          <a:xfrm>
            <a:off x="6793992" y="5976604"/>
            <a:ext cx="2020824" cy="369332"/>
          </a:xfrm>
          <a:prstGeom prst="rect">
            <a:avLst/>
          </a:prstGeom>
          <a:noFill/>
        </p:spPr>
        <p:txBody>
          <a:bodyPr wrap="square" rtlCol="0">
            <a:spAutoFit/>
          </a:bodyPr>
          <a:lstStyle/>
          <a:p>
            <a:r>
              <a:rPr lang="en-US" dirty="0" smtClean="0">
                <a:solidFill>
                  <a:prstClr val="black"/>
                </a:solidFill>
              </a:rPr>
              <a:t>Ref: SCMD p. 372</a:t>
            </a:r>
            <a:endParaRPr lang="en-US" dirty="0">
              <a:solidFill>
                <a:prstClr val="black"/>
              </a:solidFill>
            </a:endParaRPr>
          </a:p>
        </p:txBody>
      </p:sp>
    </p:spTree>
    <p:extLst>
      <p:ext uri="{BB962C8B-B14F-4D97-AF65-F5344CB8AC3E}">
        <p14:creationId xmlns:p14="http://schemas.microsoft.com/office/powerpoint/2010/main" val="3585098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City of Austin Drainage Criteria for Minimum Clear Width</a:t>
            </a:r>
            <a:endParaRPr lang="en-US" dirty="0"/>
          </a:p>
        </p:txBody>
      </p:sp>
      <p:pic>
        <p:nvPicPr>
          <p:cNvPr id="4" name="Picture 3"/>
          <p:cNvPicPr>
            <a:picLocks noChangeAspect="1"/>
          </p:cNvPicPr>
          <p:nvPr/>
        </p:nvPicPr>
        <p:blipFill>
          <a:blip r:embed="rId2"/>
          <a:stretch>
            <a:fillRect/>
          </a:stretch>
        </p:blipFill>
        <p:spPr>
          <a:xfrm>
            <a:off x="1740808" y="2085666"/>
            <a:ext cx="5981700" cy="1743075"/>
          </a:xfrm>
          <a:prstGeom prst="rect">
            <a:avLst/>
          </a:prstGeom>
        </p:spPr>
      </p:pic>
      <p:sp>
        <p:nvSpPr>
          <p:cNvPr id="5" name="TextBox 4"/>
          <p:cNvSpPr txBox="1"/>
          <p:nvPr/>
        </p:nvSpPr>
        <p:spPr>
          <a:xfrm>
            <a:off x="2082800" y="4071257"/>
            <a:ext cx="4864922" cy="369332"/>
          </a:xfrm>
          <a:prstGeom prst="rect">
            <a:avLst/>
          </a:prstGeom>
          <a:noFill/>
        </p:spPr>
        <p:txBody>
          <a:bodyPr wrap="none" rtlCol="0">
            <a:spAutoFit/>
          </a:bodyPr>
          <a:lstStyle/>
          <a:p>
            <a:r>
              <a:rPr lang="en-US" dirty="0" smtClean="0"/>
              <a:t>City of Austin, Drainage Criteria Manual, Section 3</a:t>
            </a:r>
            <a:endParaRPr lang="en-US" dirty="0"/>
          </a:p>
        </p:txBody>
      </p:sp>
    </p:spTree>
    <p:extLst>
      <p:ext uri="{BB962C8B-B14F-4D97-AF65-F5344CB8AC3E}">
        <p14:creationId xmlns:p14="http://schemas.microsoft.com/office/powerpoint/2010/main" val="4022305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Flow into a Curb Inlet</a:t>
            </a:r>
            <a:endParaRPr lang="en-US" dirty="0"/>
          </a:p>
        </p:txBody>
      </p:sp>
      <mc:AlternateContent xmlns:mc="http://schemas.openxmlformats.org/markup-compatibility/2006">
        <mc:Choice xmlns:a14="http://schemas.microsoft.com/office/drawing/2010/main" Requires="a14">
          <p:sp>
            <p:nvSpPr>
              <p:cNvPr id="39" name="TextBox 38"/>
              <p:cNvSpPr txBox="1"/>
              <p:nvPr/>
            </p:nvSpPr>
            <p:spPr>
              <a:xfrm>
                <a:off x="2105580" y="1993392"/>
                <a:ext cx="3050835" cy="8054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𝐿</m:t>
                          </m:r>
                        </m:e>
                        <m:sub>
                          <m:r>
                            <a:rPr lang="en-US" i="1" smtClean="0">
                              <a:solidFill>
                                <a:prstClr val="black"/>
                              </a:solidFill>
                              <a:latin typeface="Cambria Math"/>
                            </a:rPr>
                            <m:t>𝑇</m:t>
                          </m:r>
                        </m:sub>
                      </m:sSub>
                      <m:r>
                        <a:rPr lang="en-US" i="1" smtClean="0">
                          <a:solidFill>
                            <a:prstClr val="black"/>
                          </a:solidFill>
                          <a:latin typeface="Cambria Math"/>
                        </a:rPr>
                        <m:t>=</m:t>
                      </m:r>
                      <m:sSub>
                        <m:sSubPr>
                          <m:ctrlPr>
                            <a:rPr lang="en-US" i="1" smtClean="0">
                              <a:solidFill>
                                <a:prstClr val="black"/>
                              </a:solidFill>
                              <a:latin typeface="Cambria Math" panose="02040503050406030204" pitchFamily="18" charset="0"/>
                            </a:rPr>
                          </m:ctrlPr>
                        </m:sSubPr>
                        <m:e>
                          <m:sSup>
                            <m:sSupPr>
                              <m:ctrlPr>
                                <a:rPr lang="en-US" i="1" smtClean="0">
                                  <a:solidFill>
                                    <a:prstClr val="black"/>
                                  </a:solidFill>
                                  <a:latin typeface="Cambria Math" panose="02040503050406030204" pitchFamily="18" charset="0"/>
                                </a:rPr>
                              </m:ctrlPr>
                            </m:sSupPr>
                            <m:e>
                              <m:sSubSup>
                                <m:sSubSupPr>
                                  <m:ctrlPr>
                                    <a:rPr lang="en-US" i="1">
                                      <a:solidFill>
                                        <a:prstClr val="black"/>
                                      </a:solidFill>
                                      <a:latin typeface="Cambria Math" panose="02040503050406030204" pitchFamily="18" charset="0"/>
                                    </a:rPr>
                                  </m:ctrlPr>
                                </m:sSubSupPr>
                                <m:e>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𝐶</m:t>
                                      </m:r>
                                    </m:e>
                                    <m:sub>
                                      <m:r>
                                        <a:rPr lang="en-US" i="1" smtClean="0">
                                          <a:solidFill>
                                            <a:prstClr val="black"/>
                                          </a:solidFill>
                                          <a:latin typeface="Cambria Math"/>
                                        </a:rPr>
                                        <m:t>𝑓</m:t>
                                      </m:r>
                                    </m:sub>
                                  </m:sSub>
                                  <m:sSup>
                                    <m:sSupPr>
                                      <m:ctrlPr>
                                        <a:rPr lang="en-US" i="1" smtClean="0">
                                          <a:solidFill>
                                            <a:prstClr val="black"/>
                                          </a:solidFill>
                                          <a:latin typeface="Cambria Math" panose="02040503050406030204" pitchFamily="18" charset="0"/>
                                        </a:rPr>
                                      </m:ctrlPr>
                                    </m:sSupPr>
                                    <m:e>
                                      <m:r>
                                        <a:rPr lang="en-US" i="1" smtClean="0">
                                          <a:solidFill>
                                            <a:prstClr val="black"/>
                                          </a:solidFill>
                                          <a:latin typeface="Cambria Math"/>
                                        </a:rPr>
                                        <m:t>𝑄</m:t>
                                      </m:r>
                                    </m:e>
                                    <m:sup>
                                      <m:r>
                                        <a:rPr lang="en-US" i="1" smtClean="0">
                                          <a:solidFill>
                                            <a:prstClr val="black"/>
                                          </a:solidFill>
                                          <a:latin typeface="Cambria Math"/>
                                        </a:rPr>
                                        <m:t>0.42</m:t>
                                      </m:r>
                                    </m:sup>
                                  </m:sSup>
                                  <m:r>
                                    <a:rPr lang="en-US" i="1">
                                      <a:solidFill>
                                        <a:prstClr val="black"/>
                                      </a:solidFill>
                                      <a:latin typeface="Cambria Math"/>
                                    </a:rPr>
                                    <m:t>𝑆</m:t>
                                  </m:r>
                                </m:e>
                                <m:sub>
                                  <m:r>
                                    <a:rPr lang="en-US" i="1">
                                      <a:solidFill>
                                        <a:prstClr val="black"/>
                                      </a:solidFill>
                                      <a:latin typeface="Cambria Math"/>
                                    </a:rPr>
                                    <m:t>𝑜</m:t>
                                  </m:r>
                                </m:sub>
                                <m:sup/>
                              </m:sSubSup>
                            </m:e>
                            <m:sup>
                              <m:r>
                                <a:rPr lang="en-US" i="1" smtClean="0">
                                  <a:solidFill>
                                    <a:prstClr val="black"/>
                                  </a:solidFill>
                                  <a:latin typeface="Cambria Math"/>
                                </a:rPr>
                                <m:t>0.3</m:t>
                              </m:r>
                            </m:sup>
                          </m:sSup>
                          <m:sSup>
                            <m:sSupPr>
                              <m:ctrlPr>
                                <a:rPr lang="en-US" i="1" smtClean="0">
                                  <a:solidFill>
                                    <a:prstClr val="black"/>
                                  </a:solidFill>
                                  <a:latin typeface="Cambria Math" panose="02040503050406030204" pitchFamily="18" charset="0"/>
                                </a:rPr>
                              </m:ctrlPr>
                            </m:sSupPr>
                            <m:e>
                              <m:d>
                                <m:dPr>
                                  <m:ctrlPr>
                                    <a:rPr lang="en-US" i="1" smtClean="0">
                                      <a:solidFill>
                                        <a:prstClr val="black"/>
                                      </a:solidFill>
                                      <a:latin typeface="Cambria Math" panose="02040503050406030204" pitchFamily="18" charset="0"/>
                                    </a:rPr>
                                  </m:ctrlPr>
                                </m:dPr>
                                <m:e>
                                  <m:f>
                                    <m:fPr>
                                      <m:ctrlPr>
                                        <a:rPr lang="en-US" i="1" smtClean="0">
                                          <a:solidFill>
                                            <a:prstClr val="black"/>
                                          </a:solidFill>
                                          <a:latin typeface="Cambria Math" panose="02040503050406030204" pitchFamily="18" charset="0"/>
                                        </a:rPr>
                                      </m:ctrlPr>
                                    </m:fPr>
                                    <m:num>
                                      <m:r>
                                        <a:rPr lang="en-US" i="1" smtClean="0">
                                          <a:solidFill>
                                            <a:prstClr val="black"/>
                                          </a:solidFill>
                                          <a:latin typeface="Cambria Math"/>
                                        </a:rPr>
                                        <m:t>1</m:t>
                                      </m:r>
                                    </m:num>
                                    <m:den>
                                      <m:r>
                                        <a:rPr lang="en-US" i="1" smtClean="0">
                                          <a:solidFill>
                                            <a:prstClr val="black"/>
                                          </a:solidFill>
                                          <a:latin typeface="Cambria Math"/>
                                        </a:rPr>
                                        <m:t>𝑛</m:t>
                                      </m:r>
                                      <m:sSub>
                                        <m:sSubPr>
                                          <m:ctrlPr>
                                            <a:rPr lang="en-US" i="1" smtClean="0">
                                              <a:solidFill>
                                                <a:prstClr val="black"/>
                                              </a:solidFill>
                                              <a:latin typeface="Cambria Math" panose="02040503050406030204" pitchFamily="18" charset="0"/>
                                            </a:rPr>
                                          </m:ctrlPr>
                                        </m:sSubPr>
                                        <m:e>
                                          <m:r>
                                            <a:rPr lang="en-US" i="1" smtClean="0">
                                              <a:solidFill>
                                                <a:prstClr val="black"/>
                                              </a:solidFill>
                                              <a:latin typeface="Cambria Math"/>
                                            </a:rPr>
                                            <m:t>𝑆</m:t>
                                          </m:r>
                                        </m:e>
                                        <m:sub>
                                          <m:r>
                                            <a:rPr lang="en-US" i="1" smtClean="0">
                                              <a:solidFill>
                                                <a:prstClr val="black"/>
                                              </a:solidFill>
                                              <a:latin typeface="Cambria Math"/>
                                            </a:rPr>
                                            <m:t>𝑥</m:t>
                                          </m:r>
                                        </m:sub>
                                      </m:sSub>
                                    </m:den>
                                  </m:f>
                                </m:e>
                              </m:d>
                            </m:e>
                            <m:sup>
                              <m:r>
                                <a:rPr lang="en-US" i="1" smtClean="0">
                                  <a:solidFill>
                                    <a:prstClr val="black"/>
                                  </a:solidFill>
                                  <a:latin typeface="Cambria Math"/>
                                </a:rPr>
                                <m:t>0.6</m:t>
                              </m:r>
                            </m:sup>
                          </m:sSup>
                        </m:e>
                        <m:sub/>
                      </m:sSub>
                    </m:oMath>
                  </m:oMathPara>
                </a14:m>
                <a:endParaRPr lang="en-US" dirty="0">
                  <a:solidFill>
                    <a:prstClr val="black"/>
                  </a:solidFill>
                </a:endParaRPr>
              </a:p>
            </p:txBody>
          </p:sp>
        </mc:Choice>
        <mc:Fallback>
          <p:sp>
            <p:nvSpPr>
              <p:cNvPr id="39" name="TextBox 38"/>
              <p:cNvSpPr txBox="1">
                <a:spLocks noRot="1" noChangeAspect="1" noMove="1" noResize="1" noEditPoints="1" noAdjustHandles="1" noChangeArrowheads="1" noChangeShapeType="1" noTextEdit="1"/>
              </p:cNvSpPr>
              <p:nvPr/>
            </p:nvSpPr>
            <p:spPr>
              <a:xfrm>
                <a:off x="2105580" y="1993392"/>
                <a:ext cx="3050835" cy="805477"/>
              </a:xfrm>
              <a:prstGeom prst="rect">
                <a:avLst/>
              </a:prstGeom>
              <a:blipFill rotWithShape="0">
                <a:blip r:embed="rId2"/>
                <a:stretch>
                  <a:fillRect/>
                </a:stretch>
              </a:blipFill>
            </p:spPr>
            <p:txBody>
              <a:bodyPr/>
              <a:lstStyle/>
              <a:p>
                <a:r>
                  <a:rPr lang="en-US">
                    <a:noFill/>
                  </a:rPr>
                  <a:t> </a:t>
                </a:r>
              </a:p>
            </p:txBody>
          </p:sp>
        </mc:Fallback>
      </mc:AlternateContent>
      <p:sp>
        <p:nvSpPr>
          <p:cNvPr id="42" name="TextBox 41"/>
          <p:cNvSpPr txBox="1"/>
          <p:nvPr/>
        </p:nvSpPr>
        <p:spPr>
          <a:xfrm>
            <a:off x="1682496" y="3026664"/>
            <a:ext cx="4996432" cy="2031325"/>
          </a:xfrm>
          <a:prstGeom prst="rect">
            <a:avLst/>
          </a:prstGeom>
          <a:noFill/>
        </p:spPr>
        <p:txBody>
          <a:bodyPr wrap="none" rtlCol="0">
            <a:spAutoFit/>
          </a:bodyPr>
          <a:lstStyle/>
          <a:p>
            <a:r>
              <a:rPr lang="en-US" dirty="0" smtClean="0">
                <a:solidFill>
                  <a:srgbClr val="FF0000"/>
                </a:solidFill>
              </a:rPr>
              <a:t>L</a:t>
            </a:r>
            <a:r>
              <a:rPr lang="en-US" baseline="-25000" dirty="0" smtClean="0">
                <a:solidFill>
                  <a:srgbClr val="FF0000"/>
                </a:solidFill>
              </a:rPr>
              <a:t>T</a:t>
            </a:r>
            <a:r>
              <a:rPr lang="en-US" dirty="0" smtClean="0">
                <a:solidFill>
                  <a:srgbClr val="FF0000"/>
                </a:solidFill>
              </a:rPr>
              <a:t> = required length </a:t>
            </a:r>
            <a:r>
              <a:rPr lang="en-US" dirty="0" smtClean="0">
                <a:solidFill>
                  <a:prstClr val="black"/>
                </a:solidFill>
              </a:rPr>
              <a:t>to intercept all flow (</a:t>
            </a:r>
            <a:r>
              <a:rPr lang="en-US" dirty="0" err="1" smtClean="0">
                <a:solidFill>
                  <a:prstClr val="black"/>
                </a:solidFill>
              </a:rPr>
              <a:t>ft</a:t>
            </a:r>
            <a:r>
              <a:rPr lang="en-US" dirty="0" smtClean="0">
                <a:solidFill>
                  <a:prstClr val="black"/>
                </a:solidFill>
              </a:rPr>
              <a:t>)</a:t>
            </a:r>
          </a:p>
          <a:p>
            <a:r>
              <a:rPr lang="en-US" dirty="0" smtClean="0">
                <a:solidFill>
                  <a:prstClr val="black"/>
                </a:solidFill>
              </a:rPr>
              <a:t>Q = flow in gutter (</a:t>
            </a:r>
            <a:r>
              <a:rPr lang="en-US" dirty="0" err="1" smtClean="0">
                <a:solidFill>
                  <a:prstClr val="black"/>
                </a:solidFill>
              </a:rPr>
              <a:t>cfs</a:t>
            </a:r>
            <a:r>
              <a:rPr lang="en-US" dirty="0" smtClean="0">
                <a:solidFill>
                  <a:prstClr val="black"/>
                </a:solidFill>
              </a:rPr>
              <a:t>)</a:t>
            </a:r>
          </a:p>
          <a:p>
            <a:r>
              <a:rPr lang="en-US" dirty="0" err="1" smtClean="0">
                <a:solidFill>
                  <a:prstClr val="black"/>
                </a:solidFill>
              </a:rPr>
              <a:t>C</a:t>
            </a:r>
            <a:r>
              <a:rPr lang="en-US" baseline="-25000" dirty="0" err="1" smtClean="0">
                <a:solidFill>
                  <a:prstClr val="black"/>
                </a:solidFill>
              </a:rPr>
              <a:t>f</a:t>
            </a:r>
            <a:r>
              <a:rPr lang="en-US" dirty="0" smtClean="0">
                <a:solidFill>
                  <a:prstClr val="black"/>
                </a:solidFill>
              </a:rPr>
              <a:t> = coefficient (0.60 for US units, 0.817 for SI units)</a:t>
            </a:r>
          </a:p>
          <a:p>
            <a:r>
              <a:rPr lang="en-US" dirty="0" smtClean="0">
                <a:solidFill>
                  <a:prstClr val="black"/>
                </a:solidFill>
              </a:rPr>
              <a:t>S</a:t>
            </a:r>
            <a:r>
              <a:rPr lang="en-US" baseline="-25000" dirty="0" smtClean="0">
                <a:solidFill>
                  <a:prstClr val="black"/>
                </a:solidFill>
              </a:rPr>
              <a:t>o</a:t>
            </a:r>
            <a:r>
              <a:rPr lang="en-US" dirty="0" smtClean="0">
                <a:solidFill>
                  <a:prstClr val="black"/>
                </a:solidFill>
              </a:rPr>
              <a:t> = longitudinal slope</a:t>
            </a:r>
          </a:p>
          <a:p>
            <a:r>
              <a:rPr lang="en-US" dirty="0" smtClean="0">
                <a:solidFill>
                  <a:prstClr val="black"/>
                </a:solidFill>
              </a:rPr>
              <a:t>T = spread (</a:t>
            </a:r>
            <a:r>
              <a:rPr lang="en-US" dirty="0" err="1" smtClean="0">
                <a:solidFill>
                  <a:prstClr val="black"/>
                </a:solidFill>
              </a:rPr>
              <a:t>ft</a:t>
            </a:r>
            <a:r>
              <a:rPr lang="en-US" dirty="0" smtClean="0">
                <a:solidFill>
                  <a:prstClr val="black"/>
                </a:solidFill>
              </a:rPr>
              <a:t>)</a:t>
            </a:r>
          </a:p>
          <a:p>
            <a:r>
              <a:rPr lang="en-US" dirty="0" err="1" smtClean="0">
                <a:solidFill>
                  <a:prstClr val="black"/>
                </a:solidFill>
              </a:rPr>
              <a:t>S</a:t>
            </a:r>
            <a:r>
              <a:rPr lang="en-US" baseline="-25000" dirty="0" err="1" smtClean="0">
                <a:solidFill>
                  <a:prstClr val="black"/>
                </a:solidFill>
              </a:rPr>
              <a:t>x</a:t>
            </a:r>
            <a:r>
              <a:rPr lang="en-US" dirty="0" smtClean="0">
                <a:solidFill>
                  <a:prstClr val="black"/>
                </a:solidFill>
              </a:rPr>
              <a:t> = transverse slope</a:t>
            </a:r>
          </a:p>
          <a:p>
            <a:endParaRPr lang="en-US" dirty="0">
              <a:solidFill>
                <a:prstClr val="black"/>
              </a:solidFill>
            </a:endParaRPr>
          </a:p>
        </p:txBody>
      </p:sp>
      <p:sp>
        <p:nvSpPr>
          <p:cNvPr id="3" name="TextBox 2"/>
          <p:cNvSpPr txBox="1"/>
          <p:nvPr/>
        </p:nvSpPr>
        <p:spPr>
          <a:xfrm>
            <a:off x="6793992" y="5976604"/>
            <a:ext cx="2020824" cy="369332"/>
          </a:xfrm>
          <a:prstGeom prst="rect">
            <a:avLst/>
          </a:prstGeom>
          <a:noFill/>
        </p:spPr>
        <p:txBody>
          <a:bodyPr wrap="square" rtlCol="0">
            <a:spAutoFit/>
          </a:bodyPr>
          <a:lstStyle/>
          <a:p>
            <a:r>
              <a:rPr lang="en-US" dirty="0" smtClean="0">
                <a:solidFill>
                  <a:prstClr val="black"/>
                </a:solidFill>
              </a:rPr>
              <a:t>Ref: SCMD p. 393</a:t>
            </a:r>
            <a:endParaRPr lang="en-US" dirty="0">
              <a:solidFill>
                <a:prstClr val="black"/>
              </a:solidFill>
            </a:endParaRPr>
          </a:p>
        </p:txBody>
      </p:sp>
      <mc:AlternateContent xmlns:mc="http://schemas.openxmlformats.org/markup-compatibility/2006">
        <mc:Choice xmlns:a14="http://schemas.microsoft.com/office/drawing/2010/main" Requires="a14">
          <p:sp>
            <p:nvSpPr>
              <p:cNvPr id="5" name="TextBox 4"/>
              <p:cNvSpPr txBox="1"/>
              <p:nvPr/>
            </p:nvSpPr>
            <p:spPr>
              <a:xfrm>
                <a:off x="1993392" y="4965192"/>
                <a:ext cx="2250873" cy="76937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solidFill>
                            <a:prstClr val="black"/>
                          </a:solidFill>
                          <a:latin typeface="Cambria Math"/>
                        </a:rPr>
                        <m:t>𝐸</m:t>
                      </m:r>
                      <m:r>
                        <a:rPr lang="en-US" i="1" smtClean="0">
                          <a:solidFill>
                            <a:prstClr val="black"/>
                          </a:solidFill>
                          <a:latin typeface="Cambria Math"/>
                        </a:rPr>
                        <m:t>=1−</m:t>
                      </m:r>
                      <m:sSup>
                        <m:sSupPr>
                          <m:ctrlPr>
                            <a:rPr lang="en-US" i="1" smtClean="0">
                              <a:solidFill>
                                <a:prstClr val="black"/>
                              </a:solidFill>
                              <a:latin typeface="Cambria Math" panose="02040503050406030204" pitchFamily="18" charset="0"/>
                            </a:rPr>
                          </m:ctrlPr>
                        </m:sSupPr>
                        <m:e>
                          <m:d>
                            <m:dPr>
                              <m:ctrlPr>
                                <a:rPr lang="en-US" i="1">
                                  <a:solidFill>
                                    <a:prstClr val="black"/>
                                  </a:solidFill>
                                  <a:latin typeface="Cambria Math" panose="02040503050406030204" pitchFamily="18" charset="0"/>
                                </a:rPr>
                              </m:ctrlPr>
                            </m:dPr>
                            <m:e>
                              <m:r>
                                <a:rPr lang="en-US" i="1">
                                  <a:solidFill>
                                    <a:prstClr val="black"/>
                                  </a:solidFill>
                                  <a:latin typeface="Cambria Math"/>
                                </a:rPr>
                                <m:t>1−</m:t>
                              </m:r>
                              <m:f>
                                <m:fPr>
                                  <m:ctrlPr>
                                    <a:rPr lang="en-US" i="1">
                                      <a:solidFill>
                                        <a:prstClr val="black"/>
                                      </a:solidFill>
                                      <a:latin typeface="Cambria Math" panose="02040503050406030204" pitchFamily="18" charset="0"/>
                                    </a:rPr>
                                  </m:ctrlPr>
                                </m:fPr>
                                <m:num>
                                  <m:r>
                                    <a:rPr lang="en-US" i="1">
                                      <a:solidFill>
                                        <a:prstClr val="black"/>
                                      </a:solidFill>
                                      <a:latin typeface="Cambria Math"/>
                                    </a:rPr>
                                    <m:t>𝐿</m:t>
                                  </m:r>
                                </m:num>
                                <m:den>
                                  <m:sSub>
                                    <m:sSubPr>
                                      <m:ctrlPr>
                                        <a:rPr lang="en-US" i="1">
                                          <a:solidFill>
                                            <a:prstClr val="black"/>
                                          </a:solidFill>
                                          <a:latin typeface="Cambria Math" panose="02040503050406030204" pitchFamily="18" charset="0"/>
                                        </a:rPr>
                                      </m:ctrlPr>
                                    </m:sSubPr>
                                    <m:e>
                                      <m:r>
                                        <a:rPr lang="en-US" i="1">
                                          <a:solidFill>
                                            <a:prstClr val="black"/>
                                          </a:solidFill>
                                          <a:latin typeface="Cambria Math"/>
                                        </a:rPr>
                                        <m:t>𝐿</m:t>
                                      </m:r>
                                    </m:e>
                                    <m:sub>
                                      <m:r>
                                        <a:rPr lang="en-US" i="1">
                                          <a:solidFill>
                                            <a:prstClr val="black"/>
                                          </a:solidFill>
                                          <a:latin typeface="Cambria Math"/>
                                        </a:rPr>
                                        <m:t>𝑇</m:t>
                                      </m:r>
                                    </m:sub>
                                  </m:sSub>
                                </m:den>
                              </m:f>
                            </m:e>
                          </m:d>
                        </m:e>
                        <m:sup>
                          <m:r>
                            <a:rPr lang="en-US" i="1" smtClean="0">
                              <a:solidFill>
                                <a:prstClr val="black"/>
                              </a:solidFill>
                              <a:latin typeface="Cambria Math"/>
                            </a:rPr>
                            <m:t>1.8</m:t>
                          </m:r>
                        </m:sup>
                      </m:sSup>
                    </m:oMath>
                  </m:oMathPara>
                </a14:m>
                <a:endParaRPr lang="en-US" dirty="0">
                  <a:solidFill>
                    <a:prstClr val="black"/>
                  </a:solidFill>
                </a:endParaRPr>
              </a:p>
            </p:txBody>
          </p:sp>
        </mc:Choice>
        <mc:Fallback>
          <p:sp>
            <p:nvSpPr>
              <p:cNvPr id="5" name="TextBox 4"/>
              <p:cNvSpPr txBox="1">
                <a:spLocks noRot="1" noChangeAspect="1" noMove="1" noResize="1" noEditPoints="1" noAdjustHandles="1" noChangeArrowheads="1" noChangeShapeType="1" noTextEdit="1"/>
              </p:cNvSpPr>
              <p:nvPr/>
            </p:nvSpPr>
            <p:spPr>
              <a:xfrm>
                <a:off x="1993392" y="4965192"/>
                <a:ext cx="2250873" cy="769378"/>
              </a:xfrm>
              <a:prstGeom prst="rect">
                <a:avLst/>
              </a:prstGeom>
              <a:blipFill rotWithShape="0">
                <a:blip r:embed="rId3"/>
                <a:stretch>
                  <a:fillRect/>
                </a:stretch>
              </a:blipFill>
            </p:spPr>
            <p:txBody>
              <a:bodyPr/>
              <a:lstStyle/>
              <a:p>
                <a:r>
                  <a:rPr lang="en-US">
                    <a:noFill/>
                  </a:rPr>
                  <a:t> </a:t>
                </a:r>
              </a:p>
            </p:txBody>
          </p:sp>
        </mc:Fallback>
      </mc:AlternateContent>
      <p:sp>
        <p:nvSpPr>
          <p:cNvPr id="7" name="Rectangle 6"/>
          <p:cNvSpPr/>
          <p:nvPr/>
        </p:nvSpPr>
        <p:spPr>
          <a:xfrm>
            <a:off x="1626831" y="5838104"/>
            <a:ext cx="4572000" cy="646331"/>
          </a:xfrm>
          <a:prstGeom prst="rect">
            <a:avLst/>
          </a:prstGeom>
        </p:spPr>
        <p:txBody>
          <a:bodyPr>
            <a:spAutoFit/>
          </a:bodyPr>
          <a:lstStyle/>
          <a:p>
            <a:r>
              <a:rPr lang="en-US" dirty="0" smtClean="0">
                <a:solidFill>
                  <a:prstClr val="black"/>
                </a:solidFill>
              </a:rPr>
              <a:t>E </a:t>
            </a:r>
            <a:r>
              <a:rPr lang="en-US" dirty="0">
                <a:solidFill>
                  <a:prstClr val="black"/>
                </a:solidFill>
              </a:rPr>
              <a:t>= </a:t>
            </a:r>
            <a:r>
              <a:rPr lang="en-US" dirty="0" smtClean="0">
                <a:solidFill>
                  <a:prstClr val="black"/>
                </a:solidFill>
              </a:rPr>
              <a:t>efficiency (proportion of flow captured</a:t>
            </a:r>
            <a:endParaRPr lang="en-US" dirty="0">
              <a:solidFill>
                <a:prstClr val="black"/>
              </a:solidFill>
            </a:endParaRPr>
          </a:p>
          <a:p>
            <a:r>
              <a:rPr lang="en-US" dirty="0" smtClean="0">
                <a:solidFill>
                  <a:srgbClr val="FF0000"/>
                </a:solidFill>
              </a:rPr>
              <a:t>L </a:t>
            </a:r>
            <a:r>
              <a:rPr lang="en-US" dirty="0">
                <a:solidFill>
                  <a:srgbClr val="FF0000"/>
                </a:solidFill>
              </a:rPr>
              <a:t>= </a:t>
            </a:r>
            <a:r>
              <a:rPr lang="en-US" dirty="0" smtClean="0">
                <a:solidFill>
                  <a:srgbClr val="FF0000"/>
                </a:solidFill>
              </a:rPr>
              <a:t>actual length (</a:t>
            </a:r>
            <a:r>
              <a:rPr lang="en-US" dirty="0" err="1" smtClean="0">
                <a:solidFill>
                  <a:srgbClr val="FF0000"/>
                </a:solidFill>
              </a:rPr>
              <a:t>ft</a:t>
            </a:r>
            <a:r>
              <a:rPr lang="en-US" dirty="0" smtClean="0">
                <a:solidFill>
                  <a:srgbClr val="FF0000"/>
                </a:solidFill>
              </a:rPr>
              <a:t>)  </a:t>
            </a:r>
            <a:r>
              <a:rPr lang="en-US" dirty="0" smtClean="0">
                <a:solidFill>
                  <a:prstClr val="black"/>
                </a:solidFill>
              </a:rPr>
              <a:t>(for L &lt; L</a:t>
            </a:r>
            <a:r>
              <a:rPr lang="en-US" baseline="-25000" dirty="0" smtClean="0">
                <a:solidFill>
                  <a:prstClr val="black"/>
                </a:solidFill>
              </a:rPr>
              <a:t>T</a:t>
            </a:r>
            <a:r>
              <a:rPr lang="en-US" dirty="0" smtClean="0">
                <a:solidFill>
                  <a:prstClr val="black"/>
                </a:solidFill>
              </a:rPr>
              <a:t>)</a:t>
            </a:r>
            <a:endParaRPr lang="en-US" dirty="0">
              <a:solidFill>
                <a:prstClr val="black"/>
              </a:solidFill>
            </a:endParaRPr>
          </a:p>
        </p:txBody>
      </p:sp>
      <p:sp>
        <p:nvSpPr>
          <p:cNvPr id="9" name="Rectangle 8"/>
          <p:cNvSpPr/>
          <p:nvPr/>
        </p:nvSpPr>
        <p:spPr>
          <a:xfrm>
            <a:off x="5925312" y="2121810"/>
            <a:ext cx="2551176" cy="402739"/>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5" name="Straight Arrow Connector 14"/>
          <p:cNvCxnSpPr/>
          <p:nvPr/>
        </p:nvCxnSpPr>
        <p:spPr>
          <a:xfrm>
            <a:off x="5925312" y="1993392"/>
            <a:ext cx="2551176" cy="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8" name="AutoShape 2" descr="data:image/jpeg;base64,/9j/4AAQSkZJRgABAQAAAQABAAD/2wBDAAkGBwgHBgkIBwgKCgkLDRYPDQwMDRsUFRAWIB0iIiAdHx8kKDQsJCYxJx8fLT0tMTU3Ojo6Iys/RD84QzQ5Ojf/2wBDAQoKCg0MDRoPDxo3JR8lNzc3Nzc3Nzc3Nzc3Nzc3Nzc3Nzc3Nzc3Nzc3Nzc3Nzc3Nzc3Nzc3Nzc3Nzc3Nzc3Nzf/wAARCACyAKwDASIAAhEBAxEB/8QAGwAAAQUBAQAAAAAAAAAAAAAABAACAwUGAQf/xAA7EAACAQMDAgQDBgQFBAMAAAABAgMABBESITEFQRMiUWEGcYEUIzKRodFCscHhFTNScvAkQ1NigpLx/8QAGQEAAwEBAQAAAAAAAAAAAAAAAQIDAAQF/8QAIREAAwEAAwEAAwEBAQAAAAAAAAECEQMhMRITQVEEInH/2gAMAwEAAhEDEQA/APQAiwwSRokQZp8L58K2GP6fvVdalZLS6MciQyDSGiLgFsc4/wCdqfctBcBEnigmC/hVxkL8s0NP1O3hxFmMuNlijOpvoBVG0l2Iyna/Mggt7gh0Cs4JbfJO+9ds7Xp19NIJZzCdZCs4BGPeibm5KMtzeCK3i0keGwDO/pt2qhveru+lLaOOGNSSuPxH3J/pUatIzpL0F6zBHb3ssKTllWMMHK4B5G35VmruUs0pTP4hVtLqlmZ5MyLoCBc8AE/vVPeRFCwQbs4xvvjFZXLfRlWk0Lh72NtJOlSf0qXpV5NaSStExyUIOOTkYodIpY7lgC20RYntUdmHfxAH0oELMQPTgUdWbowZHduxjhAyqIyj1A1Ek/nTHnAt2ZHydRJ1LjPYjah0ykxcghFhOcj1Jp1pIi2cYK6maVzzzsKWsaCwj7czqxJESBgMLyV9PlUrXTuVC6hp5QMfTjNUtwjFi6xlAu/ORXdc5XBYbHbsMmkwBdOBJGIbgoZWOUPoMfzpKqWy+FOEfbOWGPpmgTLevboF8FY9WMg4FSTzPpBXTJjfOM4NI0AUt9b2kpNvFGCx85yST8s1JD1BPBjZ48Nv5eSNyf61TSxTSujhcnPKnejI7XUgDEpJtyd96LSGLr7XAZEZnDgjKr4eMe2aCuZJJZFjEZVMgEkE/WphEII2ZZy4Q6e3mb9qHub5lnKpIV0gHY+3HNIvRSWC1zJJJPJEVU7YQb7Y+Yrkt5EJRCUbCHBI4HyqvguJHdgjEudw2anaKVh43iEybZxvRz+gYVJKiBTurH8CqM88/Woog6r5WZATnGojPvimxXDqWDorFAQW9aCkuAzamjRie7KSaGCs9lm6WJE0B1A9lxn9aDi6LNakm1dFz2Kg/wA6vNQ/4a6r13NaUaMvfdCurmTxpMFvQLt/aqyf4fu1zoUfka3gYA+ldLCkcy/RXCZ5s/Rb1TnQrfXFVl/0S9FwrpCwQLuOd/pXrZAbcgEe4prRRn/tof8A4il/HK8CuNHkTW12gIkjOSMbjtUVvDLBqVQVJ78V6+1rbPs8CHPtQ8vRumy/jtUpXx9Zpvh/08qaKV7V4gELMMbnbY7fzNDvbPBaouoF11fhOedq9Tf4b6aTqSLSfZqDm+F7VjlJCB2zSfFI3zSPOoYZJOmzWsSqS7gljsfWni1JeMHwwNLtudl2xWs6h8NrZxGYyqEzjJyPpWdNzYR/ikOrO2Bgg0j+kBtr9AkVvDFEEl0EgfiV8jmgord5Rr1lUOwGrff2q1+2WLjDzOM8ZjBB/Wh5rqCNljTBA/8AWk+mgJlIzy20XlOF1YyB7VYwwStbvdCQ4CcEZztUF1HbtavomB0amHlIyfSjemTwS2ESrjWq4bO2apV/87g+9AcMk89pKVXYNgNnGR32oKTAyFy2rcgCrmPVaKUjtZpE3JJywofpQt43ke4Mq7AI2g4Hz2oTa7YulbbSFX3yoB4zVjDeR5y7MBxpzT7YQzXVy0g+7lkUDI3wOSKd1kRmIeCoCDffk+nFF1rwyZy7h1RmZZNA9CD5qCDoS2Ezvzmj40N3YAGUI2WJB4PoPandMskkty7xq2XOCfSmTSN0ey+EB/Ea7owNmoW1M/UHcWrIEQ4Z37/IVYNb21suqaKeRh3dsgfQbVWuRLoqpbISSByPrUD3cMf43T6NVV8S3rrdtbRgIiAZ0jcnFUBnB4Jrnr/S10kRu/l4jVv1i0XYNIfkKif4ht041n54rvwj0m06rDJJcNqKMPu8/qa18PSLWH/LghU+0YFCeTkpbo8qqW6ZFOqX1wP+l6fI/vpOP2qVY+vTHDW6RD1Zl/etY9izKRhMemois58V21xbdPzEdCsdJaNj5RTa87YalJa2A3SXVmuu+6raW4zjnJ/ICq9Or9KaUx3HX5gFOMpbHB+Rzx9Kz1zH4jNrJL92bc0HJaxsBl9x6Cud8sog+T+Bvxx1Dp5to4uldQubpw3m1Jha8+mnlycjT9Oa101nEoPk157g4oCSx1t93EVA/wBW+apH+iV+gflX8M+JGbBJ3FMaVuQXJznHJFXc3TyhAKD6DiuR2R2ypx7Cn/PAy5pKUmQoAVcfPbNRPLPBjAZV7bYzWjFmjArqcZ7tRdt0/wASIrL4UqkYAxjFFf6ONjrkh/spOndUuwFBlbQBjPIJrQRTNLHpkDan5BOcUFddEVstHGUfOVXgH8qqrt762lEc8UsbIN8A5/WlczfcjNI0xtbe6Ro4gqT48rY2BpsVrc25+8t4ZkK7sHwePeq3o/UhJPFG8elxsW71dvPesF+zxaSm7E7jT7VC1SeIlUv1A03TpJG1QxIm5GUI3B+VDpbSW48NIZAM77OcmtHDcy6QCqY5wyKd6macE5MMJ+S4pPytdE3T0uujT28PlmikOttigbY/SrTqSyG1lS3aUuVOgOx3P1q56NL9zLCRkK2Rn0NEXNuksTeUBuxA4rtuso714YyS3brcZvrd1knjX7yLhgByfeqF0RXJCkAn1rT3Yl6Pfr1C2XC6vvFHGfX61D8R9MjmhXq/TxqglOZEXfw27/SpcsdfSOflh+oqem38/TpxPatpYDBB4I9K3PRfiaDqH3cqiKb0J2b5V5zkg4xj51JG+ACNj7GoRbnojFuT1wXKH0/Oo7o29zC8Uyho3GCDWO6L8SAFLe+AIOwl4x861Uf3qK8a6kb8LBhvXVNql0dc1NLUZDqnwvLE2vp7rNH/AKGbDD96zd5avbPpuIpI2/8AZCBXqhhkI9B7sKHms/HUxvGrqeVYgg1N8EsSuGWeUP4QUkn6AZqD7h8Zx8s1uuo/B0R1PZN4Lnfwy2V+npWWv+myWLabyH21rupPzqF8Lk564qkr0hhYEMAPnSW1iXBQjbjenyRJ/BIRt6UJJG+2HAPtUHLZJoneBN+MnvUa2yjBUnbuDUWtl5OT7Vz7QyEagcH1pPhgCiZEGqP8Q3AY4rs0klzIzzsRJ88/rQ7XGPbVTTcHcHce1HWp+TaT+ERwo+dSqr4xqyKESU6VxqyeK6JZNWSN/QUq030GAHjVgfOn68d6F+0xr+JtLehpNeoDt+gopMHp6f0+fwrxGZsK4KnJ/Kr0FGG36VlmlCgOu7KdQ+laKC4SSNJBjDAEEV7PKu9PUlgPVrSN0cSAtG4wwrMdK6gOjXFzY35Mlmw0uDvlTw1babEsZAbnt61gvjrplwqi5tsnGFb5Z4pYW9MFDrj4auXkd7K4haBzqjLk509uBQr/AA11Ene7t1I/3ftTfg34iV82F65EkeyA5z8q17urbgsM+qmqfgj+EfiTLD4dv/KWu7cep0sf6Vd9Dt7/AKSSJLyOWFjuiqwK+4ozKBdwDSMyfw7Uy4ZXiDKS8LOK7lcao5Q4PcDNOW6d2OpRq9lNU0khBLW0nhyd9sq3z/epre+eXClsOBupXFZxg/0WBmckl0ce9QTrFKhWSIMp5DKN6gNw+dyT9a40iMMEsDQ+Q6Z3q3wxDJmSxcwtz4eny/2rLXdrdWTf9ZAUHAYbg/WvSGcdnxUU0EVwhEwjkQ86jU74ZonUTR5r5CDoJqMovqfke9bLqfwvC6F7BlgfnAfKn6dqyl5a3FlKwuomQZwrg5U/WuS+Fo574mgSWI8jj07UOS6gjA/KrH7RGRhx9RUZSFhhXP51zf8AqJMGhlyukgHHO2K7rYnMBHO4rrw6TqGTgVEA0cmo7HHpit8fsApptSkSKOeCKYIiwBRiB7VNlTljhvY1G8kStghk9hTptAPTPFjG5JH0qz6PcL9neIE5jbbPoaoDMM5JzU3TLxI+opG2VEq4z7iva5J1HoTXZqRcgdqE6kIbqBkfbI3yNiKcJQDgNXHZHUjWB7Vz/OFDyn4hsJenXxltyFeNsgg4yK3Hw18Qr1WxAJj8VBhtQ5qL4g6cLqHCrqZQSPcd6wVrcS9F6mJF2UtuDxXRL+kTaxnqcrjOWVce2DTVaM5yTn0NCWV7DeWgljYnPqNx7Gnhhn8NMgBWgscLjHzpsiqD5zj270OSM5I2+lOZo9Pm0ijhgmO6iACyEKeA+Nj+1TMVUbkj6GqxVV8gbjvU8Zkt0JY64+fUj+1I5wKYSJVY7MT9DT9MhHljfT64FV4uQ51KxKHjSCKnUMRkM2k+9Iwk3iaMhh9KGnjjuQyNEuG51Dn6VIVdPMBke9d8V9S7KMe1YxmepfCSyZe0bwXPYjyn9qzt90656edN3EVxw6nKn616TI8j/i049jUEkEcqbxalOxA3/TvUb4ZoSuOWeZh8jynK0ixb8XHvWu6v8L2jDxLd2tpDwNJ0H6dqyd/b3VgxEseqMf8AcXcf2qFcDXhCuNoGeIblDuaaXkTCkA7c1KkkLDS6877GpNMHYMR71FrPURaNr4J5Db/lUTOsUkcqkhkYEbcV1ZZAuO3sKawdlbyc17Wadm4auOeORFb1Gdq6zahhdJFUvSpC1v4W2YzijiXXAJA+Vc76ZREd7CCNaf8A5WN+IenjBcAEHfatjIzHIJ/MA1V3sKOrK4Ioy0mZmS+HOrPYXBgkYlCdsn/m9btZkkRXVcgjPOa876tYmKTxByDnIq0+FuunP2SXAJPlPv6ftVRDWSXCLszqh9uaEl6zBF5Q2s/LegbuzuSzEjxFO+r1qvkRlJ1nSBsCO37VtCXX+MxcsrfVakj61bliuoo3vWbYsSAHQDt7CngLpB1rj+lD6Dhrre5DHVBoYnkZG/7UUl4CDhSmk4Ksc4rJwRhQjRylZM8AYGKtoBNoVnb7xTs9DNN4Wr3ikYBBPpXEuGJyEc/JTQ6dRbV4cyhDjZux+VEK5x5a2G0e0kzH/Kb6jAqL7TIMhUx8660r8E/pSVlHC6j6VgaQSmXl8HPq1RCBZDlymT25o5omcZ0YHbaoCXQ4x+db0xUXvwxZ3jM0TrBJ3ZFwD7YrPz9A6pHIViiSVOzJIAD+dbkMo3MYz/uph8FjnSv5VOuJMVzL9AfKu4z+VMd1zjJ4p2he7Z+dMCgNwMCugxP0qfw7tlI2kG2fUVcu2T5ht7VQPKsbrIibq2c4rRwEyxKyqCCM1C/Sk+A5MfcbUDcrHg5Yj5Grjwgwwyacd+aHnslbg5+VJqDjMh1K1RozpOR3NYy9jeyuhMmfLzjvXpN5alcjAIrJ9asMoxwc9gPSrQ0K1+zS/DfVouqWKgP96o3X/UPWpLx7ePLSaRvpIIwRXnXRTPB1JLdWZYpWGSDgrvvg+4r0C96LZ3tmfsaGOTGVbWTk++eaFbnQr39Fc3UbPUThcY/WmSdU6clvI5VWcDZcc1QTRPBI8UyESKcMvFQTaCw2wCMEZrl/JRF8lF3bfEMGUxAPc5qxfrsS4MYOCNjjisjpVcKh3qWMSEaUO3elXPyLpCfkZdSfEEkmUKKVPOaM6T8SNCdE+WQ985IrLsg04Z8HimlGjxhgfQ0PyV7pldaeqwutwqyKVKMM5zvUriEMNL15x03q81qw0SEoOQd62XTepRdRQmL8Y5UjiumLVF5tUXBDhcxMWFCzHUfvFp4lOjSMj1FMLRnAbyjvmqrocj0JnOo1OLeNhkjPvQjvFqwkgyPQ11XDDys+P9po4BlZrbONs44Nd8KVvke1c1YySR9BUguMHbO3cjmqAGPC5XSds9s1b9Glle1EaT6Wi8pUoDj+VVTXDEDIOK5Y3L2d7rwQkmFbNTudQ0vDQ6rlWyJkY+6kfyqKX7Uw8un8z+1To8jY0AUQsrBPNGPnUWkPrKmRZifMoOPQ1W39mJEOEYP2IP51fSlSdwPnQsoOPuwD9ayWeGbMF/hkkHUYJWh0hM7jjcHtWm6VftbSaXOYzt8qLu7U3cZiLAOBkDuPeqhY2RvDlGHXb51QUu+v9Di6xCs9uQtyo8rgfiHoa8/ubaSCZreaMpIg8wPY1t+ndQa3bQ5JQ8b13rvTf8WtTJCi+MB5H4z7H2qd8WrUJcqjzcxMkrMx8uBpqUJlgUfRjYDsaddQS2xaO5R1ddmU02IHWuAD3Irlfpy5jFIDsFIOdsVJ4MgyrlcY4G9NXc6jp27VH402ogISO5FZIyJBD4OAqudXBxsKktbya0nEsEpV0PbvXElbSAGOMcE011GkkEA5322qieDb/DSdJ+IXunEd9I4YnAbOBWjjhjkUOih1PBO9eZhwrnC7Dfber3pnxDPb6Fld3hGwXnSKpHLj7Hm/0zaRoUOF8pqbyj8Z83stB215b3MavFJkMM4PNEeIO3FdPpRFakYIyQpwOP70joAxkDPGaiYnk79simgHO2acJKGVRlQc9/emu+oYAx6b0xmGNJOBz610OhO+xxjFDNMaDpV4bm2AOAybH6UWWXfff0rNdNuVtLrUx8kvlx2U1pVXUAd656WMqnowqHGChIphtSMFAB6D1ooaotwc1E0jtlRzSphAixjl1EaWGx2oe/ihukMg0q68k9qMkTUQX5HORn9aEnV1YlACMYBBor0DM6dQZg4wQeKuOk9R8EeFJnSTt7Ghrm1mmjMyrl1/X2oANnzLkMOc1UQs/iHpEXVY9aBVnUeVx39j7VhJrU28rQSKyuOfet7029AASQ/LPaude6NB1KIPHhLhd1kA/Q1K+Pe16JcpnnjqEbA3X+lTQxFcGMHTzjO+aVxbyWtzJDMpVlOnc7U6GbQ4BBA/1GuWtTOZ9M6RvjADcE02JzEBtqPBFTTSoAWUD9jQIkVssp0sKntaAOkdCuRHhfQUDNcbYVSoPaurI6ZLHIPYUkMbhiV3PvvVV36HU/SWy6i8LKVYqedjzWntOsr4P3usnO2B2rKyLAE32b+VITImxJHp5qdXU+B3DfKqnnBPO1IrluTt6jakuNJG2aaAQwPY+ld50kcg7ZweMCuBCB5u3OKnAOAcE77ZHFMY6jhCMk752omI3RGGSTg+laXpd+s9qnGsAKwzxWc0vjI37Y9KJ6a5t7sh8BJABx3qfJP0hpZonccZpRKGNRmPb3rih0HtUcH0IkVVUliPlQMjxDbOR6VKTncmoJ4kYZUEn1FZIGgszrFL4sY3Oxx3qo6hEGczQjBI8y45qzdXKlWDHHBNBhH1HWGx2yKdLAelcjcYPFW3Tr3GI5DsfWqy6gMTaxt6iollIOVqgrLnrXR4upweUqsoHkfn/grz+8t7iwleK5Uo4/h9fce1eg9NvA+EkbHpTOu9Lg6hCAy4lTdX/wCdqjycei1KpHnIY4KNkrnJIpp04Kpz71NcxzWczRyrpIODUG2rIrnaw5qTQ+ONnPoRx71KiAcnBPrzmmw4JxgbHbJqdo18qkksODn+dKZD7iGBUEiRHVtnJ5ON6AaTB4H/ANc0WzSIGGg6QNzUBlT/AMbflTfXfaDbbPQowAuQBzTs8fOlSr0DpGyfhJrg/AD7ilSrGOknQ2/YUxidB3O3FKlWfgV6aSAkwxkkk6Ruam/gpUq5xwf+GopdiMbUqVFGZxSSDk0NfAaRsOKVKiwFHfEmNMn+L+lB9xSpU68BXoRb/wCZV1HvHHn0FKlREMl8WouEbSur1xvzWbX/AC/rSpVy8npLl9HOTgbmnn8NKlUa9JEgJ0IM7EHI9a5IBrOwpUqailn/2Q=="/>
          <p:cNvSpPr>
            <a:spLocks noChangeAspect="1" noChangeArrowheads="1"/>
          </p:cNvSpPr>
          <p:nvPr/>
        </p:nvSpPr>
        <p:spPr bwMode="auto">
          <a:xfrm>
            <a:off x="63500" y="-3841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3729" y="2681859"/>
            <a:ext cx="1638300" cy="1695450"/>
          </a:xfrm>
          <a:prstGeom prst="rect">
            <a:avLst/>
          </a:prstGeom>
        </p:spPr>
      </p:pic>
      <p:sp>
        <p:nvSpPr>
          <p:cNvPr id="20" name="TextBox 19"/>
          <p:cNvSpPr txBox="1"/>
          <p:nvPr/>
        </p:nvSpPr>
        <p:spPr>
          <a:xfrm>
            <a:off x="6919473" y="1624060"/>
            <a:ext cx="340863" cy="369332"/>
          </a:xfrm>
          <a:prstGeom prst="rect">
            <a:avLst/>
          </a:prstGeom>
          <a:noFill/>
        </p:spPr>
        <p:txBody>
          <a:bodyPr wrap="none" rtlCol="0">
            <a:spAutoFit/>
          </a:bodyPr>
          <a:lstStyle/>
          <a:p>
            <a:r>
              <a:rPr lang="en-US" dirty="0" smtClean="0">
                <a:solidFill>
                  <a:prstClr val="black"/>
                </a:solidFill>
              </a:rPr>
              <a:t>L</a:t>
            </a:r>
            <a:r>
              <a:rPr lang="en-US" baseline="-25000" dirty="0" smtClean="0">
                <a:solidFill>
                  <a:prstClr val="black"/>
                </a:solidFill>
              </a:rPr>
              <a:t>T</a:t>
            </a:r>
            <a:endParaRPr lang="en-US" baseline="-25000" dirty="0">
              <a:solidFill>
                <a:prstClr val="black"/>
              </a:solidFill>
            </a:endParaRPr>
          </a:p>
        </p:txBody>
      </p:sp>
    </p:spTree>
    <p:extLst>
      <p:ext uri="{BB962C8B-B14F-4D97-AF65-F5344CB8AC3E}">
        <p14:creationId xmlns:p14="http://schemas.microsoft.com/office/powerpoint/2010/main" val="2320134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TIN of the North East part of campus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1394" y="1674876"/>
            <a:ext cx="8162925" cy="4953000"/>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6884355" y="2368296"/>
            <a:ext cx="492699" cy="369332"/>
          </a:xfrm>
          <a:prstGeom prst="rect">
            <a:avLst/>
          </a:prstGeom>
          <a:noFill/>
        </p:spPr>
        <p:txBody>
          <a:bodyPr wrap="none" rtlCol="0">
            <a:spAutoFit/>
          </a:bodyPr>
          <a:lstStyle/>
          <a:p>
            <a:r>
              <a:rPr lang="en-US" dirty="0">
                <a:solidFill>
                  <a:prstClr val="black"/>
                </a:solidFill>
              </a:rPr>
              <a:t>ECJ</a:t>
            </a:r>
            <a:endParaRPr lang="en-US" dirty="0">
              <a:solidFill>
                <a:prstClr val="black"/>
              </a:solidFill>
            </a:endParaRPr>
          </a:p>
        </p:txBody>
      </p:sp>
      <p:cxnSp>
        <p:nvCxnSpPr>
          <p:cNvPr id="5" name="Straight Arrow Connector 4"/>
          <p:cNvCxnSpPr/>
          <p:nvPr/>
        </p:nvCxnSpPr>
        <p:spPr>
          <a:xfrm flipH="1">
            <a:off x="6702553" y="2590800"/>
            <a:ext cx="384047" cy="5364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337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Airborne LIDAR coverage of Dean Keaton St and surroundings</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9328" y="1829561"/>
            <a:ext cx="6337935" cy="4660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a:xfrm>
            <a:off x="2159540" y="3229583"/>
            <a:ext cx="719847" cy="81712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Box 2"/>
          <p:cNvSpPr txBox="1"/>
          <p:nvPr/>
        </p:nvSpPr>
        <p:spPr>
          <a:xfrm>
            <a:off x="630214" y="3229583"/>
            <a:ext cx="1718227" cy="646331"/>
          </a:xfrm>
          <a:prstGeom prst="rect">
            <a:avLst/>
          </a:prstGeom>
          <a:noFill/>
        </p:spPr>
        <p:txBody>
          <a:bodyPr wrap="none" rtlCol="0">
            <a:spAutoFit/>
          </a:bodyPr>
          <a:lstStyle/>
          <a:p>
            <a:pPr algn="ctr"/>
            <a:r>
              <a:rPr lang="en-US" dirty="0" err="1">
                <a:solidFill>
                  <a:prstClr val="black"/>
                </a:solidFill>
              </a:rPr>
              <a:t>CrossSection</a:t>
            </a:r>
            <a:r>
              <a:rPr lang="en-US" dirty="0">
                <a:solidFill>
                  <a:prstClr val="black"/>
                </a:solidFill>
              </a:rPr>
              <a:t> 56 </a:t>
            </a:r>
          </a:p>
          <a:p>
            <a:pPr algn="ctr"/>
            <a:r>
              <a:rPr lang="en-US" dirty="0">
                <a:solidFill>
                  <a:prstClr val="black"/>
                </a:solidFill>
              </a:rPr>
              <a:t>Location</a:t>
            </a:r>
            <a:endParaRPr lang="en-US" dirty="0">
              <a:solidFill>
                <a:prstClr val="black"/>
              </a:solidFill>
            </a:endParaRPr>
          </a:p>
        </p:txBody>
      </p:sp>
    </p:spTree>
    <p:extLst>
      <p:ext uri="{BB962C8B-B14F-4D97-AF65-F5344CB8AC3E}">
        <p14:creationId xmlns:p14="http://schemas.microsoft.com/office/powerpoint/2010/main" val="1489656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TIN of a portion of Dean Keaton St</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764" y="1793748"/>
            <a:ext cx="5169401" cy="474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45103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 </a:t>
            </a:r>
            <a:r>
              <a:rPr lang="en-US" dirty="0" err="1" smtClean="0"/>
              <a:t>CrossSections</a:t>
            </a:r>
            <a:r>
              <a:rPr lang="en-US" dirty="0" smtClean="0"/>
              <a:t> from LIDAR</a:t>
            </a:r>
            <a:endParaRPr lang="en-US" dirty="0"/>
          </a:p>
        </p:txBody>
      </p:sp>
      <p:pic>
        <p:nvPicPr>
          <p:cNvPr id="3" name="Picture 2"/>
          <p:cNvPicPr>
            <a:picLocks noChangeAspect="1"/>
          </p:cNvPicPr>
          <p:nvPr/>
        </p:nvPicPr>
        <p:blipFill>
          <a:blip r:embed="rId2"/>
          <a:stretch>
            <a:fillRect/>
          </a:stretch>
        </p:blipFill>
        <p:spPr>
          <a:xfrm>
            <a:off x="4048432" y="3712802"/>
            <a:ext cx="4720406" cy="2953775"/>
          </a:xfrm>
          <a:prstGeom prst="rect">
            <a:avLst/>
          </a:prstGeom>
        </p:spPr>
      </p:pic>
      <p:pic>
        <p:nvPicPr>
          <p:cNvPr id="4" name="Picture 3"/>
          <p:cNvPicPr>
            <a:picLocks noChangeAspect="1"/>
          </p:cNvPicPr>
          <p:nvPr/>
        </p:nvPicPr>
        <p:blipFill>
          <a:blip r:embed="rId3"/>
          <a:stretch>
            <a:fillRect/>
          </a:stretch>
        </p:blipFill>
        <p:spPr>
          <a:xfrm>
            <a:off x="457200" y="1277528"/>
            <a:ext cx="4539738" cy="2842640"/>
          </a:xfrm>
          <a:prstGeom prst="rect">
            <a:avLst/>
          </a:prstGeom>
        </p:spPr>
      </p:pic>
      <p:sp>
        <p:nvSpPr>
          <p:cNvPr id="5" name="TextBox 4"/>
          <p:cNvSpPr txBox="1"/>
          <p:nvPr/>
        </p:nvSpPr>
        <p:spPr>
          <a:xfrm>
            <a:off x="553065" y="3819832"/>
            <a:ext cx="2043060" cy="646331"/>
          </a:xfrm>
          <a:prstGeom prst="rect">
            <a:avLst/>
          </a:prstGeom>
          <a:solidFill>
            <a:schemeClr val="bg1"/>
          </a:solidFill>
        </p:spPr>
        <p:txBody>
          <a:bodyPr wrap="none" rtlCol="0">
            <a:spAutoFit/>
          </a:bodyPr>
          <a:lstStyle/>
          <a:p>
            <a:r>
              <a:rPr lang="en-US" dirty="0">
                <a:solidFill>
                  <a:srgbClr val="FF0000"/>
                </a:solidFill>
              </a:rPr>
              <a:t>Airborne LIDAR (</a:t>
            </a:r>
            <a:r>
              <a:rPr lang="en-US" dirty="0" err="1">
                <a:solidFill>
                  <a:srgbClr val="FF0000"/>
                </a:solidFill>
              </a:rPr>
              <a:t>ft</a:t>
            </a:r>
            <a:r>
              <a:rPr lang="en-US" dirty="0">
                <a:solidFill>
                  <a:srgbClr val="FF0000"/>
                </a:solidFill>
              </a:rPr>
              <a:t>)</a:t>
            </a:r>
          </a:p>
          <a:p>
            <a:r>
              <a:rPr lang="en-US" dirty="0">
                <a:solidFill>
                  <a:srgbClr val="FF0000"/>
                </a:solidFill>
              </a:rPr>
              <a:t>(City of Austin data)</a:t>
            </a:r>
            <a:endParaRPr lang="en-US" dirty="0">
              <a:solidFill>
                <a:srgbClr val="FF0000"/>
              </a:solidFill>
            </a:endParaRPr>
          </a:p>
        </p:txBody>
      </p:sp>
      <p:sp>
        <p:nvSpPr>
          <p:cNvPr id="6" name="TextBox 5"/>
          <p:cNvSpPr txBox="1"/>
          <p:nvPr/>
        </p:nvSpPr>
        <p:spPr>
          <a:xfrm>
            <a:off x="4127091" y="6297245"/>
            <a:ext cx="4327147" cy="369332"/>
          </a:xfrm>
          <a:prstGeom prst="rect">
            <a:avLst/>
          </a:prstGeom>
          <a:solidFill>
            <a:schemeClr val="bg1"/>
          </a:solidFill>
        </p:spPr>
        <p:txBody>
          <a:bodyPr wrap="none" rtlCol="0">
            <a:spAutoFit/>
          </a:bodyPr>
          <a:lstStyle/>
          <a:p>
            <a:r>
              <a:rPr lang="en-US" dirty="0">
                <a:solidFill>
                  <a:srgbClr val="FF0000"/>
                </a:solidFill>
              </a:rPr>
              <a:t>Vehicle LIDAR (m) (</a:t>
            </a:r>
            <a:r>
              <a:rPr lang="en-US" dirty="0" err="1">
                <a:solidFill>
                  <a:srgbClr val="FF0000"/>
                </a:solidFill>
              </a:rPr>
              <a:t>Mandli</a:t>
            </a:r>
            <a:r>
              <a:rPr lang="en-US" dirty="0">
                <a:solidFill>
                  <a:srgbClr val="FF0000"/>
                </a:solidFill>
              </a:rPr>
              <a:t> Communications)</a:t>
            </a:r>
            <a:endParaRPr lang="en-US" dirty="0">
              <a:solidFill>
                <a:srgbClr val="FF0000"/>
              </a:solidFill>
            </a:endParaRPr>
          </a:p>
        </p:txBody>
      </p:sp>
      <p:sp>
        <p:nvSpPr>
          <p:cNvPr id="7" name="TextBox 6"/>
          <p:cNvSpPr txBox="1"/>
          <p:nvPr/>
        </p:nvSpPr>
        <p:spPr>
          <a:xfrm>
            <a:off x="5359940" y="2375682"/>
            <a:ext cx="2260427" cy="646331"/>
          </a:xfrm>
          <a:prstGeom prst="rect">
            <a:avLst/>
          </a:prstGeom>
          <a:noFill/>
        </p:spPr>
        <p:txBody>
          <a:bodyPr wrap="none" rtlCol="0">
            <a:spAutoFit/>
          </a:bodyPr>
          <a:lstStyle/>
          <a:p>
            <a:pPr algn="ctr"/>
            <a:r>
              <a:rPr lang="en-US" dirty="0">
                <a:solidFill>
                  <a:prstClr val="black"/>
                </a:solidFill>
              </a:rPr>
              <a:t>Location 5-6 is shown </a:t>
            </a:r>
          </a:p>
          <a:p>
            <a:pPr algn="ctr"/>
            <a:r>
              <a:rPr lang="en-US" dirty="0">
                <a:solidFill>
                  <a:prstClr val="black"/>
                </a:solidFill>
              </a:rPr>
              <a:t>in previous slides</a:t>
            </a:r>
            <a:endParaRPr lang="en-US" dirty="0">
              <a:solidFill>
                <a:prstClr val="black"/>
              </a:solidFill>
            </a:endParaRPr>
          </a:p>
        </p:txBody>
      </p:sp>
      <p:sp>
        <p:nvSpPr>
          <p:cNvPr id="8" name="TextBox 7"/>
          <p:cNvSpPr txBox="1"/>
          <p:nvPr/>
        </p:nvSpPr>
        <p:spPr>
          <a:xfrm>
            <a:off x="1070043" y="5291847"/>
            <a:ext cx="3117007" cy="923330"/>
          </a:xfrm>
          <a:prstGeom prst="rect">
            <a:avLst/>
          </a:prstGeom>
          <a:noFill/>
        </p:spPr>
        <p:txBody>
          <a:bodyPr wrap="none" rtlCol="0">
            <a:spAutoFit/>
          </a:bodyPr>
          <a:lstStyle/>
          <a:p>
            <a:pPr algn="ctr"/>
            <a:r>
              <a:rPr lang="en-US" dirty="0">
                <a:solidFill>
                  <a:prstClr val="black"/>
                </a:solidFill>
              </a:rPr>
              <a:t>Its clear that the vehicle-based </a:t>
            </a:r>
          </a:p>
          <a:p>
            <a:pPr algn="ctr"/>
            <a:r>
              <a:rPr lang="en-US" dirty="0">
                <a:solidFill>
                  <a:prstClr val="black"/>
                </a:solidFill>
              </a:rPr>
              <a:t>LIDAR gives a better definition </a:t>
            </a:r>
          </a:p>
          <a:p>
            <a:pPr algn="ctr"/>
            <a:r>
              <a:rPr lang="en-US" dirty="0">
                <a:solidFill>
                  <a:prstClr val="black"/>
                </a:solidFill>
              </a:rPr>
              <a:t>of the road Cross-Section</a:t>
            </a:r>
            <a:endParaRPr lang="en-US" dirty="0">
              <a:solidFill>
                <a:prstClr val="black"/>
              </a:solidFill>
            </a:endParaRPr>
          </a:p>
        </p:txBody>
      </p:sp>
    </p:spTree>
    <p:extLst>
      <p:ext uri="{BB962C8B-B14F-4D97-AF65-F5344CB8AC3E}">
        <p14:creationId xmlns:p14="http://schemas.microsoft.com/office/powerpoint/2010/main" val="406625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Sewer Flow</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3457" y="1727833"/>
            <a:ext cx="7048684" cy="4490087"/>
          </a:xfrm>
          <a:prstGeom prst="rect">
            <a:avLst/>
          </a:prstGeom>
        </p:spPr>
      </p:pic>
    </p:spTree>
    <p:extLst>
      <p:ext uri="{BB962C8B-B14F-4D97-AF65-F5344CB8AC3E}">
        <p14:creationId xmlns:p14="http://schemas.microsoft.com/office/powerpoint/2010/main" val="34435264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Storm Sewer Design Principles</a:t>
            </a:r>
            <a:endParaRPr lang="en-US" dirty="0"/>
          </a:p>
        </p:txBody>
      </p:sp>
      <p:pic>
        <p:nvPicPr>
          <p:cNvPr id="3" name="Picture 2"/>
          <p:cNvPicPr>
            <a:picLocks noChangeAspect="1"/>
          </p:cNvPicPr>
          <p:nvPr/>
        </p:nvPicPr>
        <p:blipFill>
          <a:blip r:embed="rId2"/>
          <a:stretch>
            <a:fillRect/>
          </a:stretch>
        </p:blipFill>
        <p:spPr>
          <a:xfrm>
            <a:off x="1687285" y="1690688"/>
            <a:ext cx="6000476" cy="5000397"/>
          </a:xfrm>
          <a:prstGeom prst="rect">
            <a:avLst/>
          </a:prstGeom>
          <a:ln w="3175">
            <a:solidFill>
              <a:schemeClr val="bg1">
                <a:lumMod val="65000"/>
              </a:schemeClr>
            </a:solidFill>
          </a:ln>
        </p:spPr>
      </p:pic>
    </p:spTree>
    <p:extLst>
      <p:ext uri="{BB962C8B-B14F-4D97-AF65-F5344CB8AC3E}">
        <p14:creationId xmlns:p14="http://schemas.microsoft.com/office/powerpoint/2010/main" val="1659757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18746" t="7136" r="20179" b="28523"/>
          <a:stretch>
            <a:fillRect/>
          </a:stretch>
        </p:blipFill>
        <p:spPr bwMode="auto">
          <a:xfrm>
            <a:off x="685800" y="1327088"/>
            <a:ext cx="7772400" cy="5117463"/>
          </a:xfrm>
          <a:prstGeom prst="rect">
            <a:avLst/>
          </a:prstGeom>
          <a:noFill/>
          <a:ln w="9525">
            <a:noFill/>
            <a:miter lim="800000"/>
            <a:headEnd/>
            <a:tailEnd/>
          </a:ln>
        </p:spPr>
      </p:pic>
      <p:sp>
        <p:nvSpPr>
          <p:cNvPr id="5" name="Title 1"/>
          <p:cNvSpPr txBox="1">
            <a:spLocks/>
          </p:cNvSpPr>
          <p:nvPr/>
        </p:nvSpPr>
        <p:spPr>
          <a:xfrm>
            <a:off x="0" y="228600"/>
            <a:ext cx="9144000" cy="1066800"/>
          </a:xfrm>
          <a:prstGeom prst="rect">
            <a:avLst/>
          </a:prstGeom>
        </p:spPr>
        <p:txBody>
          <a:bodyPr vert="horz" lIns="91440" tIns="45720" rIns="91440" bIns="45720" rtlCol="0" anchor="ctr">
            <a:normAutofit fontScale="55000" lnSpcReduction="20000"/>
          </a:bodyPr>
          <a:lstStyle/>
          <a:p>
            <a:pPr algn="ctr">
              <a:spcBef>
                <a:spcPct val="0"/>
              </a:spcBef>
              <a:defRPr/>
            </a:pPr>
            <a:r>
              <a:rPr lang="en-US" sz="6500" dirty="0">
                <a:solidFill>
                  <a:prstClr val="black"/>
                </a:solidFill>
                <a:ea typeface="+mj-ea"/>
                <a:cs typeface="+mj-cs"/>
              </a:rPr>
              <a:t>Digital Campus</a:t>
            </a:r>
          </a:p>
          <a:p>
            <a:pPr algn="ctr">
              <a:spcBef>
                <a:spcPct val="0"/>
              </a:spcBef>
              <a:defRPr/>
            </a:pPr>
            <a:r>
              <a:rPr lang="en-US" sz="4400" dirty="0">
                <a:solidFill>
                  <a:prstClr val="black"/>
                </a:solidFill>
                <a:ea typeface="+mj-ea"/>
                <a:cs typeface="+mj-cs"/>
              </a:rPr>
              <a:t>Digital model of UT-Austin Campus to support research and education</a:t>
            </a:r>
            <a:endParaRPr lang="en-US" sz="2800" dirty="0">
              <a:solidFill>
                <a:prstClr val="black"/>
              </a:solidFill>
              <a:ea typeface="+mj-ea"/>
              <a:cs typeface="+mj-cs"/>
            </a:endParaRPr>
          </a:p>
        </p:txBody>
      </p:sp>
    </p:spTree>
    <p:extLst>
      <p:ext uri="{BB962C8B-B14F-4D97-AF65-F5344CB8AC3E}">
        <p14:creationId xmlns:p14="http://schemas.microsoft.com/office/powerpoint/2010/main" val="358563348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Rational Method for Composite Areas</a:t>
            </a:r>
            <a:endParaRPr lang="en-US" sz="4000" dirty="0"/>
          </a:p>
        </p:txBody>
      </p:sp>
      <p:pic>
        <p:nvPicPr>
          <p:cNvPr id="3" name="Picture 2"/>
          <p:cNvPicPr>
            <a:picLocks noChangeAspect="1"/>
          </p:cNvPicPr>
          <p:nvPr/>
        </p:nvPicPr>
        <p:blipFill>
          <a:blip r:embed="rId2"/>
          <a:stretch>
            <a:fillRect/>
          </a:stretch>
        </p:blipFill>
        <p:spPr>
          <a:xfrm>
            <a:off x="1564760" y="1560833"/>
            <a:ext cx="5645769" cy="4813980"/>
          </a:xfrm>
          <a:prstGeom prst="rect">
            <a:avLst/>
          </a:prstGeom>
          <a:ln w="3175">
            <a:solidFill>
              <a:schemeClr val="bg1">
                <a:lumMod val="65000"/>
              </a:schemeClr>
            </a:solidFill>
          </a:ln>
        </p:spPr>
      </p:pic>
    </p:spTree>
    <p:extLst>
      <p:ext uri="{BB962C8B-B14F-4D97-AF65-F5344CB8AC3E}">
        <p14:creationId xmlns:p14="http://schemas.microsoft.com/office/powerpoint/2010/main" val="18361414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Inlet Time and Flow Time</a:t>
            </a:r>
            <a:endParaRPr lang="en-US" dirty="0"/>
          </a:p>
        </p:txBody>
      </p:sp>
      <p:pic>
        <p:nvPicPr>
          <p:cNvPr id="3" name="Picture 2"/>
          <p:cNvPicPr>
            <a:picLocks noChangeAspect="1"/>
          </p:cNvPicPr>
          <p:nvPr/>
        </p:nvPicPr>
        <p:blipFill>
          <a:blip r:embed="rId2"/>
          <a:stretch>
            <a:fillRect/>
          </a:stretch>
        </p:blipFill>
        <p:spPr>
          <a:xfrm>
            <a:off x="907406" y="1884719"/>
            <a:ext cx="7329187" cy="4117521"/>
          </a:xfrm>
          <a:prstGeom prst="rect">
            <a:avLst/>
          </a:prstGeom>
          <a:ln w="3175">
            <a:solidFill>
              <a:schemeClr val="bg1">
                <a:lumMod val="65000"/>
              </a:schemeClr>
            </a:solidFill>
          </a:ln>
        </p:spPr>
      </p:pic>
    </p:spTree>
    <p:extLst>
      <p:ext uri="{BB962C8B-B14F-4D97-AF65-F5344CB8AC3E}">
        <p14:creationId xmlns:p14="http://schemas.microsoft.com/office/powerpoint/2010/main" val="3661151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Flood Detention and Water Quality Pond</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799" y="1828800"/>
            <a:ext cx="7194791" cy="431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1102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Mueller Wet Pond</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600" y="1600200"/>
            <a:ext cx="5410200" cy="3043238"/>
          </a:xfrm>
          <a:prstGeom prst="rect">
            <a:avLst/>
          </a:prstGeom>
          <a:ln w="3175">
            <a:solidFill>
              <a:schemeClr val="bg1">
                <a:lumMod val="65000"/>
              </a:schemeClr>
            </a:solid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3505200"/>
            <a:ext cx="5478190" cy="3081482"/>
          </a:xfrm>
          <a:prstGeom prst="rect">
            <a:avLst/>
          </a:prstGeom>
          <a:ln w="3175">
            <a:solidFill>
              <a:schemeClr val="bg1">
                <a:lumMod val="65000"/>
              </a:schemeClr>
            </a:solidFill>
          </a:ln>
        </p:spPr>
      </p:pic>
      <p:sp>
        <p:nvSpPr>
          <p:cNvPr id="5" name="TextBox 4"/>
          <p:cNvSpPr txBox="1"/>
          <p:nvPr/>
        </p:nvSpPr>
        <p:spPr>
          <a:xfrm>
            <a:off x="6248400" y="2133600"/>
            <a:ext cx="2398990" cy="646331"/>
          </a:xfrm>
          <a:prstGeom prst="rect">
            <a:avLst/>
          </a:prstGeom>
          <a:noFill/>
        </p:spPr>
        <p:txBody>
          <a:bodyPr wrap="none" rtlCol="0">
            <a:spAutoFit/>
          </a:bodyPr>
          <a:lstStyle/>
          <a:p>
            <a:pPr algn="ctr"/>
            <a:r>
              <a:rPr lang="en-US" dirty="0" err="1" smtClean="0"/>
              <a:t>Stormwater</a:t>
            </a:r>
            <a:r>
              <a:rPr lang="en-US" dirty="0" smtClean="0"/>
              <a:t> Outlet and </a:t>
            </a:r>
          </a:p>
          <a:p>
            <a:pPr algn="ctr"/>
            <a:r>
              <a:rPr lang="en-US" dirty="0" smtClean="0"/>
              <a:t>Upper Pond</a:t>
            </a:r>
            <a:endParaRPr lang="en-US" dirty="0"/>
          </a:p>
        </p:txBody>
      </p:sp>
      <p:sp>
        <p:nvSpPr>
          <p:cNvPr id="6" name="TextBox 5"/>
          <p:cNvSpPr txBox="1"/>
          <p:nvPr/>
        </p:nvSpPr>
        <p:spPr>
          <a:xfrm>
            <a:off x="838200" y="5562600"/>
            <a:ext cx="2169953" cy="646331"/>
          </a:xfrm>
          <a:prstGeom prst="rect">
            <a:avLst/>
          </a:prstGeom>
          <a:noFill/>
        </p:spPr>
        <p:txBody>
          <a:bodyPr wrap="none" rtlCol="0">
            <a:spAutoFit/>
          </a:bodyPr>
          <a:lstStyle/>
          <a:p>
            <a:pPr algn="ctr"/>
            <a:r>
              <a:rPr lang="en-US" dirty="0" smtClean="0"/>
              <a:t>Aeration System and </a:t>
            </a:r>
          </a:p>
          <a:p>
            <a:pPr algn="ctr"/>
            <a:r>
              <a:rPr lang="en-US" dirty="0" smtClean="0"/>
              <a:t>Lower Pond</a:t>
            </a:r>
            <a:endParaRPr lang="en-US" dirty="0"/>
          </a:p>
        </p:txBody>
      </p:sp>
      <p:sp>
        <p:nvSpPr>
          <p:cNvPr id="7" name="Curved Left Arrow 6"/>
          <p:cNvSpPr/>
          <p:nvPr/>
        </p:nvSpPr>
        <p:spPr>
          <a:xfrm>
            <a:off x="6430817" y="2779930"/>
            <a:ext cx="762000" cy="2477869"/>
          </a:xfrm>
          <a:prstGeom prst="curvedLeftArrow">
            <a:avLst/>
          </a:prstGeom>
          <a:scene3d>
            <a:camera prst="orthographicFront">
              <a:rot lat="1080000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p:cNvSpPr txBox="1"/>
          <p:nvPr/>
        </p:nvSpPr>
        <p:spPr>
          <a:xfrm>
            <a:off x="7315200" y="3733800"/>
            <a:ext cx="1508746" cy="369332"/>
          </a:xfrm>
          <a:prstGeom prst="rect">
            <a:avLst/>
          </a:prstGeom>
          <a:noFill/>
        </p:spPr>
        <p:txBody>
          <a:bodyPr wrap="none" rtlCol="0">
            <a:spAutoFit/>
          </a:bodyPr>
          <a:lstStyle/>
          <a:p>
            <a:r>
              <a:rPr lang="en-US" dirty="0" smtClean="0"/>
              <a:t>Back pumping</a:t>
            </a:r>
            <a:endParaRPr lang="en-US" dirty="0"/>
          </a:p>
        </p:txBody>
      </p:sp>
    </p:spTree>
    <p:extLst>
      <p:ext uri="{BB962C8B-B14F-4D97-AF65-F5344CB8AC3E}">
        <p14:creationId xmlns:p14="http://schemas.microsoft.com/office/powerpoint/2010/main" val="31950911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50" y="1501775"/>
            <a:ext cx="7637463" cy="489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7" name="Title 1"/>
          <p:cNvSpPr>
            <a:spLocks noGrp="1"/>
          </p:cNvSpPr>
          <p:nvPr>
            <p:ph type="title"/>
          </p:nvPr>
        </p:nvSpPr>
        <p:spPr/>
        <p:txBody>
          <a:bodyPr/>
          <a:lstStyle/>
          <a:p>
            <a:r>
              <a:rPr lang="en-US" smtClean="0"/>
              <a:t>Impervious Cover and Runoff</a:t>
            </a:r>
          </a:p>
        </p:txBody>
      </p:sp>
    </p:spTree>
    <p:extLst>
      <p:ext uri="{BB962C8B-B14F-4D97-AF65-F5344CB8AC3E}">
        <p14:creationId xmlns:p14="http://schemas.microsoft.com/office/powerpoint/2010/main" val="1079659689"/>
      </p:ext>
    </p:extLst>
  </p:cSld>
  <p:clrMapOvr>
    <a:masterClrMapping/>
  </p:clrMapOvr>
  <p:transition>
    <p:split orient="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erosion_projbear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333375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5" descr="erosion_projboggy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733800"/>
            <a:ext cx="36655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6" descr="erosion_mai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495800"/>
            <a:ext cx="40862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7"/>
          <p:cNvSpPr txBox="1">
            <a:spLocks noChangeArrowheads="1"/>
          </p:cNvSpPr>
          <p:nvPr/>
        </p:nvSpPr>
        <p:spPr bwMode="auto">
          <a:xfrm>
            <a:off x="1676400" y="19812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eaLnBrk="0" fontAlgn="base" hangingPunct="0">
              <a:spcBef>
                <a:spcPct val="50000"/>
              </a:spcBef>
              <a:spcAft>
                <a:spcPct val="0"/>
              </a:spcAft>
              <a:buClrTx/>
              <a:buFontTx/>
              <a:buNone/>
            </a:pPr>
            <a:r>
              <a:rPr lang="en-US" sz="1600" b="1"/>
              <a:t>Bear Creek</a:t>
            </a:r>
          </a:p>
        </p:txBody>
      </p:sp>
      <p:sp>
        <p:nvSpPr>
          <p:cNvPr id="17414" name="Text Box 9"/>
          <p:cNvSpPr txBox="1">
            <a:spLocks noChangeArrowheads="1"/>
          </p:cNvSpPr>
          <p:nvPr/>
        </p:nvSpPr>
        <p:spPr bwMode="auto">
          <a:xfrm>
            <a:off x="1219200" y="5791200"/>
            <a:ext cx="762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eaLnBrk="0" fontAlgn="base" hangingPunct="0">
              <a:spcBef>
                <a:spcPct val="50000"/>
              </a:spcBef>
              <a:spcAft>
                <a:spcPct val="0"/>
              </a:spcAft>
              <a:buClrTx/>
              <a:buFontTx/>
              <a:buNone/>
            </a:pPr>
            <a:r>
              <a:rPr lang="en-US" sz="1600" b="1"/>
              <a:t>ShoalCreek</a:t>
            </a:r>
          </a:p>
        </p:txBody>
      </p:sp>
      <p:pic>
        <p:nvPicPr>
          <p:cNvPr id="17415" name="Picture 10" descr="erosion_projftbranch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828800"/>
            <a:ext cx="4497388"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6" name="Text Box 11"/>
          <p:cNvSpPr txBox="1">
            <a:spLocks noChangeArrowheads="1"/>
          </p:cNvSpPr>
          <p:nvPr/>
        </p:nvSpPr>
        <p:spPr bwMode="auto">
          <a:xfrm>
            <a:off x="4495800" y="3200400"/>
            <a:ext cx="1828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eaLnBrk="0" fontAlgn="base" hangingPunct="0">
              <a:spcBef>
                <a:spcPct val="50000"/>
              </a:spcBef>
              <a:spcAft>
                <a:spcPct val="0"/>
              </a:spcAft>
              <a:buClrTx/>
              <a:buFontTx/>
              <a:buNone/>
            </a:pPr>
            <a:r>
              <a:rPr lang="en-US" sz="1600" b="1"/>
              <a:t>Fort Branch</a:t>
            </a:r>
          </a:p>
        </p:txBody>
      </p:sp>
      <p:sp>
        <p:nvSpPr>
          <p:cNvPr id="17417" name="Text Box 12"/>
          <p:cNvSpPr txBox="1">
            <a:spLocks noChangeArrowheads="1"/>
          </p:cNvSpPr>
          <p:nvPr/>
        </p:nvSpPr>
        <p:spPr bwMode="auto">
          <a:xfrm>
            <a:off x="5334000" y="6096000"/>
            <a:ext cx="1981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eaLnBrk="0" fontAlgn="base" hangingPunct="0">
              <a:spcBef>
                <a:spcPct val="50000"/>
              </a:spcBef>
              <a:spcAft>
                <a:spcPct val="0"/>
              </a:spcAft>
              <a:buClrTx/>
              <a:buFontTx/>
              <a:buNone/>
            </a:pPr>
            <a:r>
              <a:rPr lang="en-US" sz="1600" b="1"/>
              <a:t>Boggy Creek</a:t>
            </a:r>
          </a:p>
        </p:txBody>
      </p:sp>
      <p:sp>
        <p:nvSpPr>
          <p:cNvPr id="17418" name="Title 11"/>
          <p:cNvSpPr>
            <a:spLocks noGrp="1"/>
          </p:cNvSpPr>
          <p:nvPr>
            <p:ph type="ctrTitle"/>
          </p:nvPr>
        </p:nvSpPr>
        <p:spPr>
          <a:xfrm>
            <a:off x="609600" y="228600"/>
            <a:ext cx="7772400" cy="1470025"/>
          </a:xfrm>
        </p:spPr>
        <p:txBody>
          <a:bodyPr/>
          <a:lstStyle/>
          <a:p>
            <a:pPr eaLnBrk="1" hangingPunct="1"/>
            <a:r>
              <a:rPr lang="en-US" smtClean="0"/>
              <a:t>Channel Degradation</a:t>
            </a:r>
          </a:p>
        </p:txBody>
      </p:sp>
    </p:spTree>
    <p:extLst>
      <p:ext uri="{BB962C8B-B14F-4D97-AF65-F5344CB8AC3E}">
        <p14:creationId xmlns:p14="http://schemas.microsoft.com/office/powerpoint/2010/main" val="495051198"/>
      </p:ext>
    </p:extLst>
  </p:cSld>
  <p:clrMapOvr>
    <a:masterClrMapping/>
  </p:clrMapOvr>
  <p:transition>
    <p:split orient="vert"/>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US" smtClean="0"/>
              <a:t>Bioretention</a:t>
            </a:r>
          </a:p>
        </p:txBody>
      </p:sp>
      <p:sp>
        <p:nvSpPr>
          <p:cNvPr id="4198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ClrTx/>
              <a:buFontTx/>
              <a:buNone/>
            </a:pPr>
            <a:endParaRPr lang="en-US" sz="1400" smtClean="0"/>
          </a:p>
        </p:txBody>
      </p:sp>
      <p:pic>
        <p:nvPicPr>
          <p:cNvPr id="4198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613" y="1895475"/>
            <a:ext cx="6783387" cy="3743325"/>
          </a:xfrm>
          <a:prstGeom prst="rect">
            <a:avLst/>
          </a:prstGeom>
          <a:solidFill>
            <a:schemeClr val="tx1"/>
          </a:solidFill>
          <a:ln w="9525">
            <a:solidFill>
              <a:srgbClr val="000000"/>
            </a:solidFill>
            <a:miter lim="800000"/>
            <a:headEnd/>
            <a:tailEnd/>
          </a:ln>
        </p:spPr>
      </p:pic>
    </p:spTree>
    <p:extLst>
      <p:ext uri="{BB962C8B-B14F-4D97-AF65-F5344CB8AC3E}">
        <p14:creationId xmlns:p14="http://schemas.microsoft.com/office/powerpoint/2010/main" val="721730293"/>
      </p:ext>
    </p:extLst>
  </p:cSld>
  <p:clrMapOvr>
    <a:masterClrMapping/>
  </p:clrMapOvr>
  <p:transition>
    <p:split orient="vert"/>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ClrTx/>
              <a:buFontTx/>
              <a:buNone/>
            </a:pPr>
            <a:endParaRPr lang="en-US" sz="1400" smtClean="0"/>
          </a:p>
        </p:txBody>
      </p:sp>
      <p:sp>
        <p:nvSpPr>
          <p:cNvPr id="44035" name="Rectangle 4"/>
          <p:cNvSpPr>
            <a:spLocks noGrp="1" noChangeArrowheads="1"/>
          </p:cNvSpPr>
          <p:nvPr>
            <p:ph type="title"/>
          </p:nvPr>
        </p:nvSpPr>
        <p:spPr>
          <a:xfrm>
            <a:off x="381000" y="304800"/>
            <a:ext cx="4038600" cy="1143000"/>
          </a:xfrm>
        </p:spPr>
        <p:txBody>
          <a:bodyPr/>
          <a:lstStyle/>
          <a:p>
            <a:r>
              <a:rPr lang="en-US" smtClean="0"/>
              <a:t>Bioretention</a:t>
            </a:r>
          </a:p>
        </p:txBody>
      </p:sp>
      <p:pic>
        <p:nvPicPr>
          <p:cNvPr id="44036" name="Picture 6" descr="DSC0020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248150" y="228600"/>
            <a:ext cx="4629150" cy="6172200"/>
          </a:xfrm>
          <a:effectLst>
            <a:outerShdw dist="35921" dir="2700000" algn="ctr" rotWithShape="0">
              <a:srgbClr val="808080"/>
            </a:outerShdw>
          </a:effectLst>
        </p:spPr>
      </p:pic>
    </p:spTree>
    <p:extLst>
      <p:ext uri="{BB962C8B-B14F-4D97-AF65-F5344CB8AC3E}">
        <p14:creationId xmlns:p14="http://schemas.microsoft.com/office/powerpoint/2010/main" val="2362516423"/>
      </p:ext>
    </p:extLst>
  </p:cSld>
  <p:clrMapOvr>
    <a:masterClrMapping/>
  </p:clrMapOvr>
  <p:transition>
    <p:split orient="vert"/>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US" smtClean="0"/>
              <a:t>Curbside Bioretention</a:t>
            </a:r>
          </a:p>
        </p:txBody>
      </p:sp>
      <p:pic>
        <p:nvPicPr>
          <p:cNvPr id="50179" name="Picture 6" descr="http://water.epa.gov/infrastructure/greeninfrastructure/images/gi_swale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8900" y="1600200"/>
            <a:ext cx="6426200" cy="482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531340"/>
      </p:ext>
    </p:extLst>
  </p:cSld>
  <p:clrMapOvr>
    <a:masterClrMapping/>
  </p:clrMapOvr>
  <p:transition>
    <p:split orient="vert"/>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normAutofit fontScale="90000"/>
          </a:bodyPr>
          <a:lstStyle/>
          <a:p>
            <a:pPr>
              <a:defRPr/>
            </a:pPr>
            <a:r>
              <a:rPr lang="en-US" dirty="0" smtClean="0"/>
              <a:t>Porous Pavement only in Parking Stalls</a:t>
            </a:r>
            <a:endParaRPr lang="en-US" dirty="0"/>
          </a:p>
        </p:txBody>
      </p:sp>
      <p:pic>
        <p:nvPicPr>
          <p:cNvPr id="64515"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1371600" y="1371600"/>
            <a:ext cx="6884988" cy="5164138"/>
          </a:xfrm>
        </p:spPr>
      </p:pic>
    </p:spTree>
    <p:extLst>
      <p:ext uri="{BB962C8B-B14F-4D97-AF65-F5344CB8AC3E}">
        <p14:creationId xmlns:p14="http://schemas.microsoft.com/office/powerpoint/2010/main" val="2434681907"/>
      </p:ext>
    </p:extLst>
  </p:cSld>
  <p:clrMapOvr>
    <a:masterClrMapping/>
  </p:clrMapOvr>
  <p:transition>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Profession</a:t>
            </a:r>
            <a:endParaRPr lang="en-US" dirty="0"/>
          </a:p>
        </p:txBody>
      </p:sp>
      <p:sp>
        <p:nvSpPr>
          <p:cNvPr id="4" name="Rectangle 3"/>
          <p:cNvSpPr/>
          <p:nvPr/>
        </p:nvSpPr>
        <p:spPr>
          <a:xfrm>
            <a:off x="909917" y="1466850"/>
            <a:ext cx="7324165" cy="1938992"/>
          </a:xfrm>
          <a:prstGeom prst="rect">
            <a:avLst/>
          </a:prstGeom>
        </p:spPr>
        <p:txBody>
          <a:bodyPr wrap="square">
            <a:spAutoFit/>
          </a:bodyPr>
          <a:lstStyle/>
          <a:p>
            <a:r>
              <a:rPr lang="en-US" sz="2400" b="0" dirty="0">
                <a:latin typeface="+mn-lt"/>
              </a:rPr>
              <a:t>A profession is a vocation founded upon specialized educational training, the purpose of which is to supply objective counsel and service to others, for a direct and definite compensation, wholly apart from expectation of other business gain</a:t>
            </a:r>
          </a:p>
        </p:txBody>
      </p:sp>
      <p:sp>
        <p:nvSpPr>
          <p:cNvPr id="5" name="Rectangle 4"/>
          <p:cNvSpPr/>
          <p:nvPr/>
        </p:nvSpPr>
        <p:spPr>
          <a:xfrm>
            <a:off x="909917" y="3405842"/>
            <a:ext cx="4095993" cy="369332"/>
          </a:xfrm>
          <a:prstGeom prst="rect">
            <a:avLst/>
          </a:prstGeom>
        </p:spPr>
        <p:txBody>
          <a:bodyPr wrap="none">
            <a:spAutoFit/>
          </a:bodyPr>
          <a:lstStyle/>
          <a:p>
            <a:r>
              <a:rPr lang="en-US" b="0" dirty="0">
                <a:hlinkClick r:id="rId2"/>
              </a:rPr>
              <a:t>http://</a:t>
            </a:r>
            <a:r>
              <a:rPr lang="en-US" b="0" dirty="0" smtClean="0">
                <a:hlinkClick r:id="rId2"/>
              </a:rPr>
              <a:t>en.wikipedia.org/wiki/Profession</a:t>
            </a:r>
            <a:r>
              <a:rPr lang="en-US" b="0" dirty="0" smtClean="0"/>
              <a:t> </a:t>
            </a:r>
            <a:endParaRPr lang="en-US" b="0" dirty="0"/>
          </a:p>
        </p:txBody>
      </p:sp>
    </p:spTree>
    <p:extLst>
      <p:ext uri="{BB962C8B-B14F-4D97-AF65-F5344CB8AC3E}">
        <p14:creationId xmlns:p14="http://schemas.microsoft.com/office/powerpoint/2010/main" val="40708013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ClrTx/>
              <a:buFontTx/>
              <a:buNone/>
            </a:pPr>
            <a:endParaRPr lang="en-US" sz="1400" smtClean="0"/>
          </a:p>
        </p:txBody>
      </p:sp>
      <p:sp>
        <p:nvSpPr>
          <p:cNvPr id="81923" name="Rectangle 2"/>
          <p:cNvSpPr>
            <a:spLocks noGrp="1" noChangeArrowheads="1"/>
          </p:cNvSpPr>
          <p:nvPr>
            <p:ph type="title"/>
          </p:nvPr>
        </p:nvSpPr>
        <p:spPr>
          <a:xfrm>
            <a:off x="685800" y="304800"/>
            <a:ext cx="7772400" cy="1143000"/>
          </a:xfrm>
        </p:spPr>
        <p:txBody>
          <a:bodyPr/>
          <a:lstStyle/>
          <a:p>
            <a:r>
              <a:rPr lang="en-US" smtClean="0"/>
              <a:t>Vegetated Filter Strips</a:t>
            </a:r>
          </a:p>
        </p:txBody>
      </p:sp>
      <p:pic>
        <p:nvPicPr>
          <p:cNvPr id="81925"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279525"/>
            <a:ext cx="71628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08482"/>
      </p:ext>
    </p:extLst>
  </p:cSld>
  <p:clrMapOvr>
    <a:masterClrMapping/>
  </p:clrMapOvr>
  <p:transition>
    <p:split orient="vert"/>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FFF00"/>
              </a:buClr>
              <a:buChar char="•"/>
              <a:defRPr sz="3200">
                <a:solidFill>
                  <a:srgbClr val="FFFFFF"/>
                </a:solidFill>
                <a:latin typeface="Arial" panose="020B0604020202020204" pitchFamily="34" charset="0"/>
              </a:defRPr>
            </a:lvl1pPr>
            <a:lvl2pPr marL="742950" indent="-285750">
              <a:spcBef>
                <a:spcPct val="20000"/>
              </a:spcBef>
              <a:buClr>
                <a:srgbClr val="FFFF00"/>
              </a:buClr>
              <a:buChar char="–"/>
              <a:defRPr sz="2600">
                <a:solidFill>
                  <a:srgbClr val="FFFFFF"/>
                </a:solidFill>
                <a:latin typeface="Arial" panose="020B0604020202020204" pitchFamily="34" charset="0"/>
              </a:defRPr>
            </a:lvl2pPr>
            <a:lvl3pPr marL="1143000" indent="-228600">
              <a:spcBef>
                <a:spcPct val="20000"/>
              </a:spcBef>
              <a:buClr>
                <a:srgbClr val="FFFF00"/>
              </a:buClr>
              <a:buFont typeface="Wingdings" panose="05000000000000000000" pitchFamily="2" charset="2"/>
              <a:buChar char="§"/>
              <a:defRPr sz="2400">
                <a:solidFill>
                  <a:srgbClr val="FFFFFF"/>
                </a:solidFill>
                <a:latin typeface="Arial" panose="020B0604020202020204" pitchFamily="34" charset="0"/>
              </a:defRPr>
            </a:lvl3pPr>
            <a:lvl4pPr marL="1600200" indent="-228600">
              <a:spcBef>
                <a:spcPct val="20000"/>
              </a:spcBef>
              <a:buClr>
                <a:srgbClr val="FEFE00"/>
              </a:buClr>
              <a:buChar char="–"/>
              <a:defRPr sz="2000">
                <a:solidFill>
                  <a:srgbClr val="FFFFFF"/>
                </a:solidFill>
                <a:latin typeface="Arial" panose="020B0604020202020204" pitchFamily="34" charset="0"/>
              </a:defRPr>
            </a:lvl4pPr>
            <a:lvl5pPr marL="2057400" indent="-228600">
              <a:spcBef>
                <a:spcPct val="20000"/>
              </a:spcBef>
              <a:buClr>
                <a:srgbClr val="FFFF00"/>
              </a:buClr>
              <a:buFont typeface="Wingdings" panose="05000000000000000000" pitchFamily="2" charset="2"/>
              <a:buChar char="§"/>
              <a:defRPr sz="2000">
                <a:solidFill>
                  <a:srgbClr val="FFFFFF"/>
                </a:solidFill>
                <a:latin typeface="Arial" panose="020B0604020202020204" pitchFamily="34" charset="0"/>
              </a:defRPr>
            </a:lvl5pPr>
            <a:lvl6pPr marL="25146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6pPr>
            <a:lvl7pPr marL="29718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7pPr>
            <a:lvl8pPr marL="34290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8pPr>
            <a:lvl9pPr marL="3886200" indent="-228600" eaLnBrk="0" fontAlgn="base" hangingPunct="0">
              <a:spcBef>
                <a:spcPct val="20000"/>
              </a:spcBef>
              <a:spcAft>
                <a:spcPct val="0"/>
              </a:spcAft>
              <a:buClr>
                <a:srgbClr val="FFFF00"/>
              </a:buClr>
              <a:buFont typeface="Wingdings" panose="05000000000000000000" pitchFamily="2" charset="2"/>
              <a:buChar char="§"/>
              <a:defRPr sz="2000">
                <a:solidFill>
                  <a:srgbClr val="FFFFFF"/>
                </a:solidFill>
                <a:latin typeface="Arial" panose="020B0604020202020204" pitchFamily="34" charset="0"/>
              </a:defRPr>
            </a:lvl9pPr>
          </a:lstStyle>
          <a:p>
            <a:pPr>
              <a:spcBef>
                <a:spcPct val="0"/>
              </a:spcBef>
              <a:buClrTx/>
              <a:buFontTx/>
              <a:buNone/>
            </a:pPr>
            <a:endParaRPr lang="en-US" sz="1400" smtClean="0"/>
          </a:p>
        </p:txBody>
      </p:sp>
      <p:sp>
        <p:nvSpPr>
          <p:cNvPr id="88067" name="Rectangle 4"/>
          <p:cNvSpPr>
            <a:spLocks noGrp="1" noChangeArrowheads="1"/>
          </p:cNvSpPr>
          <p:nvPr>
            <p:ph type="title"/>
          </p:nvPr>
        </p:nvSpPr>
        <p:spPr>
          <a:xfrm>
            <a:off x="685800" y="533400"/>
            <a:ext cx="2971800" cy="1143000"/>
          </a:xfrm>
        </p:spPr>
        <p:txBody>
          <a:bodyPr/>
          <a:lstStyle/>
          <a:p>
            <a:r>
              <a:rPr lang="en-US" sz="3800" smtClean="0"/>
              <a:t>Green Roofs</a:t>
            </a:r>
          </a:p>
        </p:txBody>
      </p:sp>
      <p:pic>
        <p:nvPicPr>
          <p:cNvPr id="88068" name="Picture 6" descr="DSC0019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40163" y="304800"/>
            <a:ext cx="4743450" cy="6324600"/>
          </a:xfrm>
          <a:effectLst>
            <a:outerShdw dist="35921" dir="2700000" algn="ctr" rotWithShape="0">
              <a:srgbClr val="808080"/>
            </a:outerShdw>
          </a:effectLst>
        </p:spPr>
      </p:pic>
    </p:spTree>
    <p:extLst>
      <p:ext uri="{BB962C8B-B14F-4D97-AF65-F5344CB8AC3E}">
        <p14:creationId xmlns:p14="http://schemas.microsoft.com/office/powerpoint/2010/main" val="2393431134"/>
      </p:ext>
    </p:extLst>
  </p:cSld>
  <p:clrMapOvr>
    <a:masterClrMapping/>
  </p:clrMapOvr>
  <p:transition>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Civil Engineering</a:t>
            </a:r>
            <a:endParaRPr lang="en-US" dirty="0"/>
          </a:p>
        </p:txBody>
      </p:sp>
      <p:sp>
        <p:nvSpPr>
          <p:cNvPr id="3" name="Rectangle 2"/>
          <p:cNvSpPr/>
          <p:nvPr/>
        </p:nvSpPr>
        <p:spPr>
          <a:xfrm>
            <a:off x="1013012" y="1466850"/>
            <a:ext cx="7772400" cy="3046988"/>
          </a:xfrm>
          <a:prstGeom prst="rect">
            <a:avLst/>
          </a:prstGeom>
        </p:spPr>
        <p:txBody>
          <a:bodyPr wrap="square">
            <a:spAutoFit/>
          </a:bodyPr>
          <a:lstStyle/>
          <a:p>
            <a:r>
              <a:rPr lang="en-US" sz="2400" b="0" dirty="0">
                <a:latin typeface="+mn-lt"/>
              </a:rPr>
              <a:t>Civil engineering is a professional engineering discipline that deals with the design, construction, and maintenance of the physical and naturally built environment, including works like roads, bridges, canals, dams, and buildings. Civil engineering takes place </a:t>
            </a:r>
            <a:r>
              <a:rPr lang="en-US" sz="2400" b="0" dirty="0">
                <a:solidFill>
                  <a:srgbClr val="FF0000"/>
                </a:solidFill>
                <a:latin typeface="+mn-lt"/>
              </a:rPr>
              <a:t>on all levels</a:t>
            </a:r>
            <a:r>
              <a:rPr lang="en-US" sz="2400" b="0" dirty="0">
                <a:latin typeface="+mn-lt"/>
              </a:rPr>
              <a:t>: in the public sector from </a:t>
            </a:r>
            <a:r>
              <a:rPr lang="en-US" sz="2400" b="0" dirty="0">
                <a:solidFill>
                  <a:srgbClr val="FF0000"/>
                </a:solidFill>
                <a:latin typeface="+mn-lt"/>
              </a:rPr>
              <a:t>municipal</a:t>
            </a:r>
            <a:r>
              <a:rPr lang="en-US" sz="2400" b="0" dirty="0">
                <a:latin typeface="+mn-lt"/>
              </a:rPr>
              <a:t> through to </a:t>
            </a:r>
            <a:r>
              <a:rPr lang="en-US" sz="2400" b="0" dirty="0">
                <a:solidFill>
                  <a:srgbClr val="FF0000"/>
                </a:solidFill>
                <a:latin typeface="+mn-lt"/>
              </a:rPr>
              <a:t>national</a:t>
            </a:r>
            <a:r>
              <a:rPr lang="en-US" sz="2400" b="0" dirty="0">
                <a:latin typeface="+mn-lt"/>
              </a:rPr>
              <a:t> </a:t>
            </a:r>
            <a:r>
              <a:rPr lang="en-US" sz="2400" b="0" dirty="0">
                <a:solidFill>
                  <a:srgbClr val="FF0000"/>
                </a:solidFill>
                <a:latin typeface="+mn-lt"/>
              </a:rPr>
              <a:t>governments</a:t>
            </a:r>
            <a:r>
              <a:rPr lang="en-US" sz="2400" b="0" dirty="0">
                <a:latin typeface="+mn-lt"/>
              </a:rPr>
              <a:t>, and in the private sector from </a:t>
            </a:r>
            <a:r>
              <a:rPr lang="en-US" sz="2400" b="0" dirty="0">
                <a:solidFill>
                  <a:srgbClr val="FF0000"/>
                </a:solidFill>
                <a:latin typeface="+mn-lt"/>
              </a:rPr>
              <a:t>individual homeowners </a:t>
            </a:r>
            <a:r>
              <a:rPr lang="en-US" sz="2400" b="0" dirty="0">
                <a:latin typeface="+mn-lt"/>
              </a:rPr>
              <a:t>through to </a:t>
            </a:r>
            <a:r>
              <a:rPr lang="en-US" sz="2400" b="0" dirty="0">
                <a:solidFill>
                  <a:srgbClr val="FF0000"/>
                </a:solidFill>
                <a:latin typeface="+mn-lt"/>
              </a:rPr>
              <a:t>international companies.</a:t>
            </a:r>
          </a:p>
        </p:txBody>
      </p:sp>
      <p:sp>
        <p:nvSpPr>
          <p:cNvPr id="5" name="Rectangle 4"/>
          <p:cNvSpPr/>
          <p:nvPr/>
        </p:nvSpPr>
        <p:spPr>
          <a:xfrm>
            <a:off x="1095829" y="4894615"/>
            <a:ext cx="5450114" cy="369332"/>
          </a:xfrm>
          <a:prstGeom prst="rect">
            <a:avLst/>
          </a:prstGeom>
        </p:spPr>
        <p:txBody>
          <a:bodyPr wrap="square">
            <a:spAutoFit/>
          </a:bodyPr>
          <a:lstStyle/>
          <a:p>
            <a:r>
              <a:rPr lang="en-US" b="0" dirty="0">
                <a:hlinkClick r:id="rId2"/>
              </a:rPr>
              <a:t>http://</a:t>
            </a:r>
            <a:r>
              <a:rPr lang="en-US" b="0" dirty="0" smtClean="0">
                <a:hlinkClick r:id="rId2"/>
              </a:rPr>
              <a:t>en.wikipedia.org/wiki/Civil_engineering</a:t>
            </a:r>
            <a:r>
              <a:rPr lang="en-US" b="0" dirty="0" smtClean="0"/>
              <a:t> </a:t>
            </a:r>
            <a:endParaRPr lang="en-US" b="0" dirty="0"/>
          </a:p>
        </p:txBody>
      </p:sp>
    </p:spTree>
    <p:extLst>
      <p:ext uri="{BB962C8B-B14F-4D97-AF65-F5344CB8AC3E}">
        <p14:creationId xmlns:p14="http://schemas.microsoft.com/office/powerpoint/2010/main" val="19743994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Hydraulic Engineering</a:t>
            </a:r>
            <a:endParaRPr lang="en-US" dirty="0"/>
          </a:p>
        </p:txBody>
      </p:sp>
      <p:sp>
        <p:nvSpPr>
          <p:cNvPr id="3" name="Rectangle 2"/>
          <p:cNvSpPr/>
          <p:nvPr/>
        </p:nvSpPr>
        <p:spPr>
          <a:xfrm>
            <a:off x="838200" y="1842513"/>
            <a:ext cx="7467600" cy="923330"/>
          </a:xfrm>
          <a:prstGeom prst="rect">
            <a:avLst/>
          </a:prstGeom>
        </p:spPr>
        <p:txBody>
          <a:bodyPr wrap="square">
            <a:spAutoFit/>
          </a:bodyPr>
          <a:lstStyle/>
          <a:p>
            <a:r>
              <a:rPr lang="en-US" dirty="0" smtClean="0"/>
              <a:t>Hydraulic </a:t>
            </a:r>
            <a:r>
              <a:rPr lang="en-US" dirty="0"/>
              <a:t>engineering is the application of fluid mechanics principles to problems dealing with the collection, storage, control, transport, regulation, measurement, and use </a:t>
            </a:r>
            <a:r>
              <a:rPr lang="en-US" dirty="0" smtClean="0"/>
              <a:t>of water</a:t>
            </a:r>
            <a:endParaRPr lang="en-US" dirty="0"/>
          </a:p>
        </p:txBody>
      </p:sp>
      <p:sp>
        <p:nvSpPr>
          <p:cNvPr id="4" name="Rectangle 3"/>
          <p:cNvSpPr/>
          <p:nvPr/>
        </p:nvSpPr>
        <p:spPr>
          <a:xfrm>
            <a:off x="2090057" y="3330192"/>
            <a:ext cx="4572000" cy="923330"/>
          </a:xfrm>
          <a:prstGeom prst="rect">
            <a:avLst/>
          </a:prstGeom>
        </p:spPr>
        <p:txBody>
          <a:bodyPr>
            <a:spAutoFit/>
          </a:bodyPr>
          <a:lstStyle/>
          <a:p>
            <a:r>
              <a:rPr lang="en-US" dirty="0" err="1"/>
              <a:t>Prasuhn</a:t>
            </a:r>
            <a:r>
              <a:rPr lang="en-US" dirty="0"/>
              <a:t>, Alan L. </a:t>
            </a:r>
            <a:r>
              <a:rPr lang="en-US" i="1" dirty="0"/>
              <a:t>Fundamentals of Hydraulic Engineering</a:t>
            </a:r>
            <a:r>
              <a:rPr lang="en-US" dirty="0"/>
              <a:t>. Holt, Rinehart, and Winston: New York, 1987</a:t>
            </a:r>
          </a:p>
        </p:txBody>
      </p:sp>
    </p:spTree>
    <p:extLst>
      <p:ext uri="{BB962C8B-B14F-4D97-AF65-F5344CB8AC3E}">
        <p14:creationId xmlns:p14="http://schemas.microsoft.com/office/powerpoint/2010/main" val="18290048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943600" cy="1143000"/>
          </a:xfrm>
        </p:spPr>
        <p:txBody>
          <a:bodyPr>
            <a:normAutofit/>
          </a:bodyPr>
          <a:lstStyle/>
          <a:p>
            <a:pPr algn="l"/>
            <a:r>
              <a:rPr lang="en-US" sz="3200" dirty="0" smtClean="0"/>
              <a:t>Definitions from Miriam-Webster Dictionary (10</a:t>
            </a:r>
            <a:r>
              <a:rPr lang="en-US" sz="3200" baseline="30000" dirty="0" smtClean="0"/>
              <a:t>th</a:t>
            </a:r>
            <a:r>
              <a:rPr lang="en-US" sz="3200" dirty="0" smtClean="0"/>
              <a:t> Edition)</a:t>
            </a:r>
            <a:endParaRPr lang="en-US" sz="3200" dirty="0"/>
          </a:p>
        </p:txBody>
      </p:sp>
      <p:sp>
        <p:nvSpPr>
          <p:cNvPr id="6" name="Content Placeholder 5"/>
          <p:cNvSpPr>
            <a:spLocks noGrp="1"/>
          </p:cNvSpPr>
          <p:nvPr>
            <p:ph sz="half" idx="1"/>
          </p:nvPr>
        </p:nvSpPr>
        <p:spPr/>
        <p:txBody>
          <a:bodyPr/>
          <a:lstStyle/>
          <a:p>
            <a:r>
              <a:rPr lang="en-US" dirty="0" smtClean="0">
                <a:solidFill>
                  <a:srgbClr val="FF0000"/>
                </a:solidFill>
              </a:rPr>
              <a:t>Design (Verb)</a:t>
            </a:r>
          </a:p>
          <a:p>
            <a:pPr lvl="1"/>
            <a:r>
              <a:rPr lang="en-US" dirty="0" smtClean="0"/>
              <a:t>To mark, to conceive and plan out; to have a purpose; to devise for a function</a:t>
            </a:r>
          </a:p>
          <a:p>
            <a:r>
              <a:rPr lang="en-US" dirty="0" smtClean="0">
                <a:solidFill>
                  <a:srgbClr val="FF0000"/>
                </a:solidFill>
              </a:rPr>
              <a:t>Design (Noun)</a:t>
            </a:r>
          </a:p>
          <a:p>
            <a:pPr lvl="1"/>
            <a:r>
              <a:rPr lang="en-US" dirty="0" smtClean="0"/>
              <a:t>A deliberate, purposeful plan; the arrangement of elements that go into human production; the underlying scheme</a:t>
            </a:r>
            <a:endParaRPr lang="en-US" dirty="0"/>
          </a:p>
        </p:txBody>
      </p:sp>
      <p:sp>
        <p:nvSpPr>
          <p:cNvPr id="9" name="Content Placeholder 5"/>
          <p:cNvSpPr>
            <a:spLocks noGrp="1"/>
          </p:cNvSpPr>
          <p:nvPr>
            <p:ph sz="half" idx="1"/>
          </p:nvPr>
        </p:nvSpPr>
        <p:spPr>
          <a:xfrm>
            <a:off x="4953000" y="1676400"/>
            <a:ext cx="4038600" cy="4525963"/>
          </a:xfrm>
        </p:spPr>
        <p:txBody>
          <a:bodyPr/>
          <a:lstStyle/>
          <a:p>
            <a:r>
              <a:rPr lang="en-US" dirty="0" smtClean="0"/>
              <a:t>Design as a verb</a:t>
            </a:r>
          </a:p>
          <a:p>
            <a:pPr lvl="1"/>
            <a:r>
              <a:rPr lang="en-US" i="1" dirty="0" smtClean="0">
                <a:solidFill>
                  <a:srgbClr val="FF0000"/>
                </a:solidFill>
              </a:rPr>
              <a:t>How</a:t>
            </a:r>
            <a:r>
              <a:rPr lang="en-US" dirty="0" smtClean="0"/>
              <a:t> to design something</a:t>
            </a:r>
          </a:p>
          <a:p>
            <a:pPr marL="0" indent="0">
              <a:buNone/>
            </a:pPr>
            <a:endParaRPr lang="en-US" dirty="0" smtClean="0"/>
          </a:p>
          <a:p>
            <a:r>
              <a:rPr lang="en-US" dirty="0" smtClean="0"/>
              <a:t>Design as a noun</a:t>
            </a:r>
          </a:p>
          <a:p>
            <a:pPr lvl="1"/>
            <a:r>
              <a:rPr lang="en-US" i="1" dirty="0" smtClean="0">
                <a:solidFill>
                  <a:srgbClr val="FF0000"/>
                </a:solidFill>
              </a:rPr>
              <a:t>What</a:t>
            </a:r>
            <a:r>
              <a:rPr lang="en-US" dirty="0" smtClean="0"/>
              <a:t> to design</a:t>
            </a:r>
          </a:p>
          <a:p>
            <a:pPr lvl="1"/>
            <a:endParaRPr lang="en-US" dirty="0"/>
          </a:p>
          <a:p>
            <a:r>
              <a:rPr lang="en-US" i="1" dirty="0" smtClean="0">
                <a:solidFill>
                  <a:srgbClr val="FF0000"/>
                </a:solidFill>
              </a:rPr>
              <a:t>How</a:t>
            </a:r>
            <a:r>
              <a:rPr lang="en-US" dirty="0" smtClean="0"/>
              <a:t> is more important than </a:t>
            </a:r>
            <a:r>
              <a:rPr lang="en-US" i="1" dirty="0" smtClean="0">
                <a:solidFill>
                  <a:srgbClr val="FF0000"/>
                </a:solidFill>
              </a:rPr>
              <a:t>what</a:t>
            </a:r>
          </a:p>
        </p:txBody>
      </p:sp>
      <p:pic>
        <p:nvPicPr>
          <p:cNvPr id="1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19455" y="228600"/>
            <a:ext cx="1182702" cy="1474563"/>
          </a:xfrm>
          <a:prstGeom prst="rect">
            <a:avLst/>
          </a:prstGeom>
          <a:noFill/>
          <a:ln w="3175">
            <a:solidFill>
              <a:schemeClr val="bg1">
                <a:lumMod val="6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66152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sz="half" idx="1"/>
          </p:nvPr>
        </p:nvSpPr>
        <p:spPr/>
        <p:txBody>
          <a:bodyPr>
            <a:normAutofit fontScale="92500" lnSpcReduction="20000"/>
          </a:bodyPr>
          <a:lstStyle/>
          <a:p>
            <a:pPr marL="514350" indent="-514350">
              <a:buFont typeface="+mj-lt"/>
              <a:buAutoNum type="arabicPeriod"/>
            </a:pPr>
            <a:r>
              <a:rPr lang="en-US" dirty="0" smtClean="0"/>
              <a:t>How should the study area be </a:t>
            </a:r>
            <a:r>
              <a:rPr lang="en-US" dirty="0" smtClean="0">
                <a:solidFill>
                  <a:srgbClr val="FF0000"/>
                </a:solidFill>
              </a:rPr>
              <a:t>described</a:t>
            </a:r>
            <a:r>
              <a:rPr lang="en-US" dirty="0" smtClean="0"/>
              <a:t>?</a:t>
            </a:r>
          </a:p>
          <a:p>
            <a:pPr marL="514350" indent="-514350">
              <a:buFont typeface="+mj-lt"/>
              <a:buAutoNum type="arabicPeriod"/>
            </a:pPr>
            <a:r>
              <a:rPr lang="en-US" dirty="0" smtClean="0"/>
              <a:t>How does the study area </a:t>
            </a:r>
            <a:r>
              <a:rPr lang="en-US" dirty="0" smtClean="0">
                <a:solidFill>
                  <a:srgbClr val="FF0000"/>
                </a:solidFill>
              </a:rPr>
              <a:t>operate</a:t>
            </a:r>
            <a:r>
              <a:rPr lang="en-US" dirty="0" smtClean="0"/>
              <a:t>?</a:t>
            </a:r>
          </a:p>
          <a:p>
            <a:pPr marL="514350" indent="-514350">
              <a:buFont typeface="+mj-lt"/>
              <a:buAutoNum type="arabicPeriod"/>
            </a:pPr>
            <a:r>
              <a:rPr lang="en-US" dirty="0" smtClean="0"/>
              <a:t>Is the current study area </a:t>
            </a:r>
            <a:r>
              <a:rPr lang="en-US" dirty="0" smtClean="0">
                <a:solidFill>
                  <a:srgbClr val="FF0000"/>
                </a:solidFill>
              </a:rPr>
              <a:t>working well</a:t>
            </a:r>
            <a:r>
              <a:rPr lang="en-US" dirty="0" smtClean="0"/>
              <a:t>?</a:t>
            </a:r>
          </a:p>
          <a:p>
            <a:pPr marL="514350" indent="-514350">
              <a:buFont typeface="+mj-lt"/>
              <a:buAutoNum type="arabicPeriod"/>
            </a:pPr>
            <a:r>
              <a:rPr lang="en-US" dirty="0" smtClean="0"/>
              <a:t>How </a:t>
            </a:r>
            <a:r>
              <a:rPr lang="en-US" dirty="0" smtClean="0">
                <a:solidFill>
                  <a:srgbClr val="FF0000"/>
                </a:solidFill>
              </a:rPr>
              <a:t>might</a:t>
            </a:r>
            <a:r>
              <a:rPr lang="en-US" dirty="0" smtClean="0"/>
              <a:t> the study area be </a:t>
            </a:r>
            <a:r>
              <a:rPr lang="en-US" dirty="0" smtClean="0">
                <a:solidFill>
                  <a:srgbClr val="FF0000"/>
                </a:solidFill>
              </a:rPr>
              <a:t>altered</a:t>
            </a:r>
            <a:r>
              <a:rPr lang="en-US" dirty="0" smtClean="0"/>
              <a:t>?</a:t>
            </a:r>
          </a:p>
          <a:p>
            <a:pPr marL="514350" indent="-514350">
              <a:buFont typeface="+mj-lt"/>
              <a:buAutoNum type="arabicPeriod"/>
            </a:pPr>
            <a:r>
              <a:rPr lang="en-US" dirty="0" smtClean="0"/>
              <a:t>What </a:t>
            </a:r>
            <a:r>
              <a:rPr lang="en-US" dirty="0" smtClean="0">
                <a:solidFill>
                  <a:srgbClr val="FF0000"/>
                </a:solidFill>
              </a:rPr>
              <a:t>differences</a:t>
            </a:r>
            <a:r>
              <a:rPr lang="en-US" dirty="0" smtClean="0"/>
              <a:t> would the changes </a:t>
            </a:r>
            <a:r>
              <a:rPr lang="en-US" dirty="0" smtClean="0">
                <a:solidFill>
                  <a:srgbClr val="FF0000"/>
                </a:solidFill>
              </a:rPr>
              <a:t>cause</a:t>
            </a:r>
            <a:r>
              <a:rPr lang="en-US" dirty="0" smtClean="0"/>
              <a:t>?</a:t>
            </a:r>
          </a:p>
          <a:p>
            <a:pPr marL="514350" indent="-514350">
              <a:buFont typeface="+mj-lt"/>
              <a:buAutoNum type="arabicPeriod"/>
            </a:pPr>
            <a:r>
              <a:rPr lang="en-US" dirty="0" smtClean="0"/>
              <a:t>How </a:t>
            </a:r>
            <a:r>
              <a:rPr lang="en-US" dirty="0" smtClean="0">
                <a:solidFill>
                  <a:srgbClr val="FF0000"/>
                </a:solidFill>
              </a:rPr>
              <a:t>should</a:t>
            </a:r>
            <a:r>
              <a:rPr lang="en-US" dirty="0" smtClean="0"/>
              <a:t> the study area be </a:t>
            </a:r>
            <a:r>
              <a:rPr lang="en-US" dirty="0" smtClean="0">
                <a:solidFill>
                  <a:srgbClr val="FF0000"/>
                </a:solidFill>
              </a:rPr>
              <a:t>changed</a:t>
            </a:r>
            <a:r>
              <a:rPr lang="en-US" dirty="0" smtClean="0"/>
              <a:t>?</a:t>
            </a:r>
            <a:endParaRPr lang="en-US" dirty="0"/>
          </a:p>
        </p:txBody>
      </p:sp>
      <p:sp>
        <p:nvSpPr>
          <p:cNvPr id="4" name="Content Placeholder 3"/>
          <p:cNvSpPr>
            <a:spLocks noGrp="1"/>
          </p:cNvSpPr>
          <p:nvPr>
            <p:ph sz="half" idx="2"/>
          </p:nvPr>
        </p:nvSpPr>
        <p:spPr/>
        <p:txBody>
          <a:bodyPr>
            <a:normAutofit fontScale="92500" lnSpcReduction="20000"/>
          </a:bodyPr>
          <a:lstStyle/>
          <a:p>
            <a:r>
              <a:rPr lang="en-US" dirty="0" smtClean="0"/>
              <a:t>Representation</a:t>
            </a:r>
          </a:p>
          <a:p>
            <a:endParaRPr lang="en-US" dirty="0"/>
          </a:p>
          <a:p>
            <a:r>
              <a:rPr lang="en-US" dirty="0" smtClean="0"/>
              <a:t>Process</a:t>
            </a:r>
          </a:p>
          <a:p>
            <a:endParaRPr lang="en-US" dirty="0"/>
          </a:p>
          <a:p>
            <a:r>
              <a:rPr lang="en-US" dirty="0" smtClean="0"/>
              <a:t>Evaluation</a:t>
            </a:r>
          </a:p>
          <a:p>
            <a:endParaRPr lang="en-US" dirty="0"/>
          </a:p>
          <a:p>
            <a:r>
              <a:rPr lang="en-US" dirty="0" smtClean="0"/>
              <a:t>Change</a:t>
            </a:r>
          </a:p>
          <a:p>
            <a:endParaRPr lang="en-US" dirty="0"/>
          </a:p>
          <a:p>
            <a:r>
              <a:rPr lang="en-US" dirty="0" smtClean="0"/>
              <a:t>Impact</a:t>
            </a:r>
          </a:p>
          <a:p>
            <a:endParaRPr lang="en-US" dirty="0"/>
          </a:p>
          <a:p>
            <a:r>
              <a:rPr lang="en-US" dirty="0" smtClean="0"/>
              <a:t>Decision</a:t>
            </a:r>
            <a:endParaRPr lang="en-US" dirty="0"/>
          </a:p>
        </p:txBody>
      </p:sp>
    </p:spTree>
    <p:extLst>
      <p:ext uri="{BB962C8B-B14F-4D97-AF65-F5344CB8AC3E}">
        <p14:creationId xmlns:p14="http://schemas.microsoft.com/office/powerpoint/2010/main" val="1774589686"/>
      </p:ext>
    </p:extLst>
  </p:cSld>
  <p:clrMapOvr>
    <a:masterClrMapping/>
  </p:clrMapOvr>
  <p:timing>
    <p:tnLst>
      <p:par>
        <p:cTn id="1" dur="indefinite" restart="never" nodeType="tmRoot"/>
      </p:par>
    </p:tnLst>
  </p:timing>
</p:sld>
</file>

<file path=ppt/theme/_rels/them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RWA_OC_Template_R3">
  <a:themeElements>
    <a:clrScheme name="">
      <a:dk1>
        <a:srgbClr val="000000"/>
      </a:dk1>
      <a:lt1>
        <a:srgbClr val="FFFFFF"/>
      </a:lt1>
      <a:dk2>
        <a:srgbClr val="000000"/>
      </a:dk2>
      <a:lt2>
        <a:srgbClr val="FFFF00"/>
      </a:lt2>
      <a:accent1>
        <a:srgbClr val="FFFF00"/>
      </a:accent1>
      <a:accent2>
        <a:srgbClr val="000000"/>
      </a:accent2>
      <a:accent3>
        <a:srgbClr val="AAAAAA"/>
      </a:accent3>
      <a:accent4>
        <a:srgbClr val="DADADA"/>
      </a:accent4>
      <a:accent5>
        <a:srgbClr val="FFFFAA"/>
      </a:accent5>
      <a:accent6>
        <a:srgbClr val="000000"/>
      </a:accent6>
      <a:hlink>
        <a:srgbClr val="000000"/>
      </a:hlink>
      <a:folHlink>
        <a:srgbClr val="000000"/>
      </a:folHlink>
    </a:clrScheme>
    <a:fontScheme name="RWA_OC_Template_R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WA_OC_Template_R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WA_OC_Template_R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WA_OC_Template_R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WA_OC_Template_R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WA_OC_Template_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WA_OC_Template_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WA_OC_Template_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RWA_OC_Template_R3 8">
        <a:dk1>
          <a:srgbClr val="000000"/>
        </a:dk1>
        <a:lt1>
          <a:srgbClr val="000000"/>
        </a:lt1>
        <a:dk2>
          <a:srgbClr val="000000"/>
        </a:dk2>
        <a:lt2>
          <a:srgbClr val="000000"/>
        </a:lt2>
        <a:accent1>
          <a:srgbClr val="000000"/>
        </a:accent1>
        <a:accent2>
          <a:srgbClr val="000000"/>
        </a:accent2>
        <a:accent3>
          <a:srgbClr val="AAAAAA"/>
        </a:accent3>
        <a:accent4>
          <a:srgbClr val="000000"/>
        </a:accent4>
        <a:accent5>
          <a:srgbClr val="AAAAAA"/>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RWA_OC_Template_R3">
  <a:themeElements>
    <a:clrScheme name="">
      <a:dk1>
        <a:srgbClr val="000000"/>
      </a:dk1>
      <a:lt1>
        <a:srgbClr val="FFFFFF"/>
      </a:lt1>
      <a:dk2>
        <a:srgbClr val="000000"/>
      </a:dk2>
      <a:lt2>
        <a:srgbClr val="FFFF00"/>
      </a:lt2>
      <a:accent1>
        <a:srgbClr val="FFFF00"/>
      </a:accent1>
      <a:accent2>
        <a:srgbClr val="000000"/>
      </a:accent2>
      <a:accent3>
        <a:srgbClr val="AAAAAA"/>
      </a:accent3>
      <a:accent4>
        <a:srgbClr val="DADADA"/>
      </a:accent4>
      <a:accent5>
        <a:srgbClr val="FFFFAA"/>
      </a:accent5>
      <a:accent6>
        <a:srgbClr val="000000"/>
      </a:accent6>
      <a:hlink>
        <a:srgbClr val="000000"/>
      </a:hlink>
      <a:folHlink>
        <a:srgbClr val="000000"/>
      </a:folHlink>
    </a:clrScheme>
    <a:fontScheme name="RWA_OC_Template_R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WA_OC_Template_R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WA_OC_Template_R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WA_OC_Template_R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WA_OC_Template_R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WA_OC_Template_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WA_OC_Template_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WA_OC_Template_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RWA_OC_Template_R3 8">
        <a:dk1>
          <a:srgbClr val="000000"/>
        </a:dk1>
        <a:lt1>
          <a:srgbClr val="000000"/>
        </a:lt1>
        <a:dk2>
          <a:srgbClr val="000000"/>
        </a:dk2>
        <a:lt2>
          <a:srgbClr val="000000"/>
        </a:lt2>
        <a:accent1>
          <a:srgbClr val="000000"/>
        </a:accent1>
        <a:accent2>
          <a:srgbClr val="000000"/>
        </a:accent2>
        <a:accent3>
          <a:srgbClr val="AAAAAA"/>
        </a:accent3>
        <a:accent4>
          <a:srgbClr val="000000"/>
        </a:accent4>
        <a:accent5>
          <a:srgbClr val="AAAAAA"/>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UE_White Bkgd">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6.xml><?xml version="1.0" encoding="utf-8"?>
<a:theme xmlns:a="http://schemas.openxmlformats.org/drawingml/2006/main" name="1_BLUE_White Bkgd">
  <a:themeElements>
    <a:clrScheme name="AECOM">
      <a:dk1>
        <a:srgbClr val="000000"/>
      </a:dk1>
      <a:lt1>
        <a:sysClr val="window" lastClr="FFFFFF"/>
      </a:lt1>
      <a:dk2>
        <a:srgbClr val="000000"/>
      </a:dk2>
      <a:lt2>
        <a:srgbClr val="FFFFFF"/>
      </a:lt2>
      <a:accent1>
        <a:srgbClr val="63C1DF"/>
      </a:accent1>
      <a:accent2>
        <a:srgbClr val="7DDC1E"/>
      </a:accent2>
      <a:accent3>
        <a:srgbClr val="FC9F1A"/>
      </a:accent3>
      <a:accent4>
        <a:srgbClr val="9C0880"/>
      </a:accent4>
      <a:accent5>
        <a:srgbClr val="988F86"/>
      </a:accent5>
      <a:accent6>
        <a:srgbClr val="000000"/>
      </a:accent6>
      <a:hlink>
        <a:srgbClr val="63C1DF"/>
      </a:hlink>
      <a:folHlink>
        <a:srgbClr val="988F86"/>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chemeClr val="tx1"/>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sz="2000" dirty="0" smtClean="0">
            <a:latin typeface="Arial" pitchFamily="34" charset="0"/>
            <a:cs typeface="Arial" pitchFamily="34" charset="0"/>
          </a:defRPr>
        </a:defPPr>
      </a:lstStyle>
    </a:txDef>
  </a:objectDefaults>
  <a:extraClrSchemeLst/>
</a:theme>
</file>

<file path=ppt/theme/theme7.xml><?xml version="1.0" encoding="utf-8"?>
<a:theme xmlns:a="http://schemas.openxmlformats.org/drawingml/2006/main" name="RWA_OC_Template_R3">
  <a:themeElements>
    <a:clrScheme name="">
      <a:dk1>
        <a:srgbClr val="000000"/>
      </a:dk1>
      <a:lt1>
        <a:srgbClr val="FFFFFF"/>
      </a:lt1>
      <a:dk2>
        <a:srgbClr val="000000"/>
      </a:dk2>
      <a:lt2>
        <a:srgbClr val="FFFF00"/>
      </a:lt2>
      <a:accent1>
        <a:srgbClr val="FFFF00"/>
      </a:accent1>
      <a:accent2>
        <a:srgbClr val="000000"/>
      </a:accent2>
      <a:accent3>
        <a:srgbClr val="AAAAAA"/>
      </a:accent3>
      <a:accent4>
        <a:srgbClr val="DADADA"/>
      </a:accent4>
      <a:accent5>
        <a:srgbClr val="FFFFAA"/>
      </a:accent5>
      <a:accent6>
        <a:srgbClr val="000000"/>
      </a:accent6>
      <a:hlink>
        <a:srgbClr val="000000"/>
      </a:hlink>
      <a:folHlink>
        <a:srgbClr val="000000"/>
      </a:folHlink>
    </a:clrScheme>
    <a:fontScheme name="RWA_OC_Template_R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WA_OC_Template_R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WA_OC_Template_R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WA_OC_Template_R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WA_OC_Template_R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WA_OC_Template_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WA_OC_Template_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WA_OC_Template_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RWA_OC_Template_R3 8">
        <a:dk1>
          <a:srgbClr val="000000"/>
        </a:dk1>
        <a:lt1>
          <a:srgbClr val="000000"/>
        </a:lt1>
        <a:dk2>
          <a:srgbClr val="000000"/>
        </a:dk2>
        <a:lt2>
          <a:srgbClr val="000000"/>
        </a:lt2>
        <a:accent1>
          <a:srgbClr val="000000"/>
        </a:accent1>
        <a:accent2>
          <a:srgbClr val="000000"/>
        </a:accent2>
        <a:accent3>
          <a:srgbClr val="AAAAAA"/>
        </a:accent3>
        <a:accent4>
          <a:srgbClr val="000000"/>
        </a:accent4>
        <a:accent5>
          <a:srgbClr val="AAAAAA"/>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WA_OC_Template_R3">
  <a:themeElements>
    <a:clrScheme name="">
      <a:dk1>
        <a:srgbClr val="000000"/>
      </a:dk1>
      <a:lt1>
        <a:srgbClr val="FFFFFF"/>
      </a:lt1>
      <a:dk2>
        <a:srgbClr val="000000"/>
      </a:dk2>
      <a:lt2>
        <a:srgbClr val="FFFF00"/>
      </a:lt2>
      <a:accent1>
        <a:srgbClr val="FFFF00"/>
      </a:accent1>
      <a:accent2>
        <a:srgbClr val="000000"/>
      </a:accent2>
      <a:accent3>
        <a:srgbClr val="AAAAAA"/>
      </a:accent3>
      <a:accent4>
        <a:srgbClr val="DADADA"/>
      </a:accent4>
      <a:accent5>
        <a:srgbClr val="FFFFAA"/>
      </a:accent5>
      <a:accent6>
        <a:srgbClr val="000000"/>
      </a:accent6>
      <a:hlink>
        <a:srgbClr val="000000"/>
      </a:hlink>
      <a:folHlink>
        <a:srgbClr val="000000"/>
      </a:folHlink>
    </a:clrScheme>
    <a:fontScheme name="RWA_OC_Template_R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WA_OC_Template_R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WA_OC_Template_R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WA_OC_Template_R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WA_OC_Template_R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WA_OC_Template_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WA_OC_Template_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WA_OC_Template_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RWA_OC_Template_R3 8">
        <a:dk1>
          <a:srgbClr val="000000"/>
        </a:dk1>
        <a:lt1>
          <a:srgbClr val="000000"/>
        </a:lt1>
        <a:dk2>
          <a:srgbClr val="000000"/>
        </a:dk2>
        <a:lt2>
          <a:srgbClr val="000000"/>
        </a:lt2>
        <a:accent1>
          <a:srgbClr val="000000"/>
        </a:accent1>
        <a:accent2>
          <a:srgbClr val="000000"/>
        </a:accent2>
        <a:accent3>
          <a:srgbClr val="AAAAAA"/>
        </a:accent3>
        <a:accent4>
          <a:srgbClr val="000000"/>
        </a:accent4>
        <a:accent5>
          <a:srgbClr val="AAAAAA"/>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RWA_OC_Template_R3">
  <a:themeElements>
    <a:clrScheme name="">
      <a:dk1>
        <a:srgbClr val="000000"/>
      </a:dk1>
      <a:lt1>
        <a:srgbClr val="FFFFFF"/>
      </a:lt1>
      <a:dk2>
        <a:srgbClr val="000000"/>
      </a:dk2>
      <a:lt2>
        <a:srgbClr val="FFFF00"/>
      </a:lt2>
      <a:accent1>
        <a:srgbClr val="FFFF00"/>
      </a:accent1>
      <a:accent2>
        <a:srgbClr val="000000"/>
      </a:accent2>
      <a:accent3>
        <a:srgbClr val="AAAAAA"/>
      </a:accent3>
      <a:accent4>
        <a:srgbClr val="DADADA"/>
      </a:accent4>
      <a:accent5>
        <a:srgbClr val="FFFFAA"/>
      </a:accent5>
      <a:accent6>
        <a:srgbClr val="000000"/>
      </a:accent6>
      <a:hlink>
        <a:srgbClr val="000000"/>
      </a:hlink>
      <a:folHlink>
        <a:srgbClr val="000000"/>
      </a:folHlink>
    </a:clrScheme>
    <a:fontScheme name="RWA_OC_Template_R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miter lim="800000"/>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RWA_OC_Template_R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RWA_OC_Template_R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RWA_OC_Template_R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WA_OC_Template_R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RWA_OC_Template_R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RWA_OC_Template_R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RWA_OC_Template_R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RWA_OC_Template_R3 8">
        <a:dk1>
          <a:srgbClr val="000000"/>
        </a:dk1>
        <a:lt1>
          <a:srgbClr val="000000"/>
        </a:lt1>
        <a:dk2>
          <a:srgbClr val="000000"/>
        </a:dk2>
        <a:lt2>
          <a:srgbClr val="000000"/>
        </a:lt2>
        <a:accent1>
          <a:srgbClr val="000000"/>
        </a:accent1>
        <a:accent2>
          <a:srgbClr val="000000"/>
        </a:accent2>
        <a:accent3>
          <a:srgbClr val="AAAAAA"/>
        </a:accent3>
        <a:accent4>
          <a:srgbClr val="000000"/>
        </a:accent4>
        <a:accent5>
          <a:srgbClr val="AAAAAA"/>
        </a:accent5>
        <a:accent6>
          <a:srgbClr val="000000"/>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33</TotalTime>
  <Words>1375</Words>
  <Application>Microsoft Office PowerPoint</Application>
  <PresentationFormat>On-screen Show (4:3)</PresentationFormat>
  <Paragraphs>260</Paragraphs>
  <Slides>51</Slides>
  <Notes>15</Notes>
  <HiddenSlides>0</HiddenSlides>
  <MMClips>0</MMClips>
  <ScaleCrop>false</ScaleCrop>
  <HeadingPairs>
    <vt:vector size="6" baseType="variant">
      <vt:variant>
        <vt:lpstr>Fonts Used</vt:lpstr>
      </vt:variant>
      <vt:variant>
        <vt:i4>11</vt:i4>
      </vt:variant>
      <vt:variant>
        <vt:lpstr>Theme</vt:lpstr>
      </vt:variant>
      <vt:variant>
        <vt:i4>11</vt:i4>
      </vt:variant>
      <vt:variant>
        <vt:lpstr>Slide Titles</vt:lpstr>
      </vt:variant>
      <vt:variant>
        <vt:i4>51</vt:i4>
      </vt:variant>
    </vt:vector>
  </HeadingPairs>
  <TitlesOfParts>
    <vt:vector size="73" baseType="lpstr">
      <vt:lpstr>ＭＳ Ｐゴシック</vt:lpstr>
      <vt:lpstr>Arial</vt:lpstr>
      <vt:lpstr>Arial Black</vt:lpstr>
      <vt:lpstr>Calibri</vt:lpstr>
      <vt:lpstr>Calibri Light</vt:lpstr>
      <vt:lpstr>Calisto MT</vt:lpstr>
      <vt:lpstr>Cambria Math</vt:lpstr>
      <vt:lpstr>Helvetica</vt:lpstr>
      <vt:lpstr>Times New Roman</vt:lpstr>
      <vt:lpstr>Verdana</vt:lpstr>
      <vt:lpstr>Wingdings</vt:lpstr>
      <vt:lpstr>Office Theme</vt:lpstr>
      <vt:lpstr>1_Office Theme</vt:lpstr>
      <vt:lpstr>2_Office Theme</vt:lpstr>
      <vt:lpstr>Genesis</vt:lpstr>
      <vt:lpstr>BLUE_White Bkgd</vt:lpstr>
      <vt:lpstr>1_BLUE_White Bkgd</vt:lpstr>
      <vt:lpstr>RWA_OC_Template_R3</vt:lpstr>
      <vt:lpstr>1_RWA_OC_Template_R3</vt:lpstr>
      <vt:lpstr>2_RWA_OC_Template_R3</vt:lpstr>
      <vt:lpstr>3_RWA_OC_Template_R3</vt:lpstr>
      <vt:lpstr>4_RWA_OC_Template_R3</vt:lpstr>
      <vt:lpstr>CE 365K Hydraulic Engineering Design</vt:lpstr>
      <vt:lpstr>CAEE Strategic Plan</vt:lpstr>
      <vt:lpstr>Percent Urbanization by Country</vt:lpstr>
      <vt:lpstr>PowerPoint Presentation</vt:lpstr>
      <vt:lpstr>Profession</vt:lpstr>
      <vt:lpstr>Civil Engineering</vt:lpstr>
      <vt:lpstr>Hydraulic Engineering</vt:lpstr>
      <vt:lpstr>Definitions from Miriam-Webster Dictionary (10th Edition)</vt:lpstr>
      <vt:lpstr>Questions</vt:lpstr>
      <vt:lpstr>Hydrodesign</vt:lpstr>
      <vt:lpstr>Evolution of Hydraulic Design</vt:lpstr>
      <vt:lpstr>Halloween Flood, Onion Creek  30-31 October 2013</vt:lpstr>
      <vt:lpstr>Special Flood Hazard Area for Austin</vt:lpstr>
      <vt:lpstr>Affordability of Flood Insurance</vt:lpstr>
      <vt:lpstr>Analysis of Costs and Benefits of the National Flood Insurance Program </vt:lpstr>
      <vt:lpstr>Number of Policy Holders Affected (about 1.1 million in total)</vt:lpstr>
      <vt:lpstr>COST: What is the bottom line?</vt:lpstr>
      <vt:lpstr>Changing how we fundamentally deal with  risk related to disasters </vt:lpstr>
      <vt:lpstr>Protection of Life and Property</vt:lpstr>
      <vt:lpstr>We need to inform the public on the underlying assumptions</vt:lpstr>
      <vt:lpstr>Disastrous flash flooding PROBLEMS devastate Jeddah and cause major damage and loss of life</vt:lpstr>
      <vt:lpstr>Program solutions prioritized from urgent  to long-term to prepare for the future</vt:lpstr>
      <vt:lpstr>RESULTS prove to bring relief to Jeddah</vt:lpstr>
      <vt:lpstr>Um Al Khair Dam </vt:lpstr>
      <vt:lpstr>Um Al Khair Outlet Channel</vt:lpstr>
      <vt:lpstr>Study Area: Cockrell Hall(ECJ)</vt:lpstr>
      <vt:lpstr>Rational Method</vt:lpstr>
      <vt:lpstr>PowerPoint Presentation</vt:lpstr>
      <vt:lpstr>Intensity-Duration-Frequency Curves</vt:lpstr>
      <vt:lpstr>Sheet Flow</vt:lpstr>
      <vt:lpstr>Gutter Flow</vt:lpstr>
      <vt:lpstr>City of Austin Drainage Criteria for Minimum Clear Width</vt:lpstr>
      <vt:lpstr>Flow into a Curb Inlet</vt:lpstr>
      <vt:lpstr>TIN of the North East part of campus</vt:lpstr>
      <vt:lpstr>Airborne LIDAR coverage of Dean Keaton St and surroundings</vt:lpstr>
      <vt:lpstr>TIN of a portion of Dean Keaton St</vt:lpstr>
      <vt:lpstr>Road CrossSections from LIDAR</vt:lpstr>
      <vt:lpstr>Storm Sewer Flow</vt:lpstr>
      <vt:lpstr>Storm Sewer Design Principles</vt:lpstr>
      <vt:lpstr>Rational Method for Composite Areas</vt:lpstr>
      <vt:lpstr>Inlet Time and Flow Time</vt:lpstr>
      <vt:lpstr>Flood Detention and Water Quality Pond</vt:lpstr>
      <vt:lpstr>Mueller Wet Pond</vt:lpstr>
      <vt:lpstr>Impervious Cover and Runoff</vt:lpstr>
      <vt:lpstr>Channel Degradation</vt:lpstr>
      <vt:lpstr>Bioretention</vt:lpstr>
      <vt:lpstr>Bioretention</vt:lpstr>
      <vt:lpstr>Curbside Bioretention</vt:lpstr>
      <vt:lpstr>Porous Pavement only in Parking Stalls</vt:lpstr>
      <vt:lpstr>Vegetated Filter Strips</vt:lpstr>
      <vt:lpstr>Green Roofs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 365K Hydraulic Engineering Design</dc:title>
  <dc:creator>Maidment, David R</dc:creator>
  <cp:lastModifiedBy>Maidment, David R</cp:lastModifiedBy>
  <cp:revision>10</cp:revision>
  <dcterms:created xsi:type="dcterms:W3CDTF">2014-02-27T17:45:07Z</dcterms:created>
  <dcterms:modified xsi:type="dcterms:W3CDTF">2014-02-27T18:18:49Z</dcterms:modified>
</cp:coreProperties>
</file>