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68" r:id="rId3"/>
    <p:sldId id="267" r:id="rId4"/>
    <p:sldId id="269" r:id="rId5"/>
    <p:sldId id="27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4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stin.utexas.edu\disk\caee\wwwroot\prof\maidment\CE365KSpr14\Docs\AustinID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2338145231846"/>
          <c:y val="2.7777777777777776E-2"/>
          <c:w val="0.62762707786526684"/>
          <c:h val="0.8277544473607465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2-yr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5.76</c:v>
                </c:pt>
                <c:pt idx="1">
                  <c:v>3.92</c:v>
                </c:pt>
                <c:pt idx="2">
                  <c:v>2.64</c:v>
                </c:pt>
                <c:pt idx="3">
                  <c:v>1.72</c:v>
                </c:pt>
                <c:pt idx="4">
                  <c:v>1.08</c:v>
                </c:pt>
                <c:pt idx="5">
                  <c:v>0.77300000000000002</c:v>
                </c:pt>
                <c:pt idx="6">
                  <c:v>0.44500000000000001</c:v>
                </c:pt>
                <c:pt idx="7">
                  <c:v>0.255</c:v>
                </c:pt>
                <c:pt idx="8">
                  <c:v>0.14299999999999999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5-yr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Sheet1!$D$2:$D$10</c:f>
              <c:numCache>
                <c:formatCode>General</c:formatCode>
                <c:ptCount val="9"/>
                <c:pt idx="0">
                  <c:v>7.39</c:v>
                </c:pt>
                <c:pt idx="1">
                  <c:v>5.04</c:v>
                </c:pt>
                <c:pt idx="2">
                  <c:v>3.42</c:v>
                </c:pt>
                <c:pt idx="3">
                  <c:v>2.2799999999999998</c:v>
                </c:pt>
                <c:pt idx="4">
                  <c:v>1.45</c:v>
                </c:pt>
                <c:pt idx="5">
                  <c:v>1.04</c:v>
                </c:pt>
                <c:pt idx="6">
                  <c:v>0.59299999999999997</c:v>
                </c:pt>
                <c:pt idx="7">
                  <c:v>0.33900000000000002</c:v>
                </c:pt>
                <c:pt idx="8">
                  <c:v>0.20799999999999999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25-yr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Sheet1!$F$2:$F$10</c:f>
              <c:numCache>
                <c:formatCode>General</c:formatCode>
                <c:ptCount val="9"/>
                <c:pt idx="0">
                  <c:v>10.1</c:v>
                </c:pt>
                <c:pt idx="1">
                  <c:v>7.04</c:v>
                </c:pt>
                <c:pt idx="2">
                  <c:v>4.72</c:v>
                </c:pt>
                <c:pt idx="3">
                  <c:v>3.28</c:v>
                </c:pt>
                <c:pt idx="4">
                  <c:v>2.1</c:v>
                </c:pt>
                <c:pt idx="5">
                  <c:v>1.52</c:v>
                </c:pt>
                <c:pt idx="6">
                  <c:v>0.85699999999999998</c:v>
                </c:pt>
                <c:pt idx="7">
                  <c:v>0.49199999999999999</c:v>
                </c:pt>
                <c:pt idx="8">
                  <c:v>0.318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Sheet1!$H$1</c:f>
              <c:strCache>
                <c:ptCount val="1"/>
                <c:pt idx="0">
                  <c:v>100-yr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Sheet1!$H$2:$H$10</c:f>
              <c:numCache>
                <c:formatCode>General</c:formatCode>
                <c:ptCount val="9"/>
                <c:pt idx="0">
                  <c:v>12.5</c:v>
                </c:pt>
                <c:pt idx="1">
                  <c:v>9.16</c:v>
                </c:pt>
                <c:pt idx="2">
                  <c:v>6.08</c:v>
                </c:pt>
                <c:pt idx="3">
                  <c:v>4.37</c:v>
                </c:pt>
                <c:pt idx="4">
                  <c:v>2.83</c:v>
                </c:pt>
                <c:pt idx="5">
                  <c:v>2.04</c:v>
                </c:pt>
                <c:pt idx="6">
                  <c:v>1.1399999999999999</c:v>
                </c:pt>
                <c:pt idx="7">
                  <c:v>0.66300000000000003</c:v>
                </c:pt>
                <c:pt idx="8">
                  <c:v>0.42399999999999999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806012464"/>
        <c:axId val="-806024976"/>
      </c:scatterChart>
      <c:valAx>
        <c:axId val="-806012464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Duration</a:t>
                </a:r>
                <a:r>
                  <a:rPr lang="en-US" sz="1200" baseline="0" dirty="0"/>
                  <a:t> (</a:t>
                </a:r>
                <a:r>
                  <a:rPr lang="en-US" sz="1200" baseline="0" dirty="0" err="1"/>
                  <a:t>Mins</a:t>
                </a:r>
                <a:r>
                  <a:rPr lang="en-US" sz="1200" baseline="0" dirty="0"/>
                  <a:t>)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35281824146981627"/>
              <c:y val="0.892569262175561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6024976"/>
        <c:crosses val="autoZero"/>
        <c:crossBetween val="midCat"/>
      </c:valAx>
      <c:valAx>
        <c:axId val="-806024976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Precipitation</a:t>
                </a:r>
                <a:r>
                  <a:rPr lang="en-US" sz="1200" baseline="0" dirty="0"/>
                  <a:t> Intensity (in/</a:t>
                </a:r>
                <a:r>
                  <a:rPr lang="en-US" sz="1200" baseline="0" dirty="0" err="1"/>
                  <a:t>hr</a:t>
                </a:r>
                <a:r>
                  <a:rPr lang="en-US" sz="1200" baseline="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060124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5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8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2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3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7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6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9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6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8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5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9459-D167-4553-A369-9C5A9E8F088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6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 Method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7924800" cy="4895850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905000" y="6248400"/>
            <a:ext cx="496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Austin Drainage Criteria Manual, Chapter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56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066800" y="152400"/>
            <a:ext cx="6239844" cy="6521528"/>
            <a:chOff x="1066800" y="152400"/>
            <a:chExt cx="6239844" cy="6521528"/>
          </a:xfrm>
        </p:grpSpPr>
        <p:grpSp>
          <p:nvGrpSpPr>
            <p:cNvPr id="9" name="Group 8"/>
            <p:cNvGrpSpPr/>
            <p:nvPr/>
          </p:nvGrpSpPr>
          <p:grpSpPr>
            <a:xfrm>
              <a:off x="1066800" y="152400"/>
              <a:ext cx="6239844" cy="6521528"/>
              <a:chOff x="1151557" y="228601"/>
              <a:chExt cx="6239844" cy="6521528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151557" y="228601"/>
                <a:ext cx="6239844" cy="5791200"/>
                <a:chOff x="1185862" y="228600"/>
                <a:chExt cx="6619875" cy="6152197"/>
              </a:xfrm>
            </p:grpSpPr>
            <p:pic>
              <p:nvPicPr>
                <p:cNvPr id="3" name="Picture 2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219200" y="228600"/>
                  <a:ext cx="6534150" cy="2895600"/>
                </a:xfrm>
                <a:prstGeom prst="rect">
                  <a:avLst/>
                </a:prstGeom>
              </p:spPr>
            </p:pic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198245" y="3040380"/>
                  <a:ext cx="6600825" cy="2581275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185862" y="4637722"/>
                  <a:ext cx="6619875" cy="1743075"/>
                </a:xfrm>
                <a:prstGeom prst="rect">
                  <a:avLst/>
                </a:prstGeom>
              </p:spPr>
            </p:pic>
          </p:grpSp>
          <p:sp>
            <p:nvSpPr>
              <p:cNvPr id="7" name="TextBox 6"/>
              <p:cNvSpPr txBox="1"/>
              <p:nvPr/>
            </p:nvSpPr>
            <p:spPr>
              <a:xfrm>
                <a:off x="1981200" y="6380797"/>
                <a:ext cx="4960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Source: Austin Drainage Criteria Manual, Chapter 2</a:t>
                </a:r>
                <a:endParaRPr lang="en-US" dirty="0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2791" y="5989320"/>
                <a:ext cx="6202136" cy="710100"/>
              </a:xfrm>
              <a:prstGeom prst="rect">
                <a:avLst/>
              </a:prstGeom>
            </p:spPr>
          </p:pic>
        </p:grp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67815" y="6066472"/>
              <a:ext cx="400050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12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Manning’s N values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5" y="1676400"/>
            <a:ext cx="5810250" cy="2771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3545" y="4426267"/>
            <a:ext cx="65341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77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Intensity-Duration-Frequency Curves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95400"/>
            <a:ext cx="6724650" cy="2619375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045922"/>
              </p:ext>
            </p:extLst>
          </p:nvPr>
        </p:nvGraphicFramePr>
        <p:xfrm>
          <a:off x="1981200" y="403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4359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BAAF22A7-F5EA-4A27-9B6C-A874A1A5D8D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34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Rational Method</vt:lpstr>
      <vt:lpstr>PowerPoint Presentation</vt:lpstr>
      <vt:lpstr>Manning’s N values</vt:lpstr>
      <vt:lpstr>Intensity-Duration-Frequency Curves</vt:lpstr>
    </vt:vector>
  </TitlesOfParts>
  <Company>The University of Texas at Austin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Brushy Creek Watershed</dc:title>
  <dc:creator>Maidment, David R</dc:creator>
  <cp:lastModifiedBy>Maidment, David R</cp:lastModifiedBy>
  <cp:revision>15</cp:revision>
  <cp:lastPrinted>2014-01-28T17:59:52Z</cp:lastPrinted>
  <dcterms:created xsi:type="dcterms:W3CDTF">2013-02-11T22:02:41Z</dcterms:created>
  <dcterms:modified xsi:type="dcterms:W3CDTF">2014-01-28T19:29:07Z</dcterms:modified>
</cp:coreProperties>
</file>