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2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8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0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7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3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1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1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EA969-1217-49BD-89C4-AF131E179D0D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FDEFB-C17A-44A0-8CF0-C8E1F917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2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com.com/News/Where+We+Are/Americas/_news/Edelman+speaks+at+United+Nations+session+on+water+and+disaster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Scott Edelman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Global leader for water resources at AECOM – coming to </a:t>
            </a:r>
            <a:r>
              <a:rPr lang="en-US" sz="2200" dirty="0" smtClean="0"/>
              <a:t>visit EWRE on February </a:t>
            </a:r>
            <a:r>
              <a:rPr lang="en-US" sz="2200" dirty="0" smtClean="0"/>
              <a:t>18</a:t>
            </a:r>
            <a:endParaRPr lang="en-US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303" y="1860096"/>
            <a:ext cx="5353050" cy="440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3200" y="6260646"/>
            <a:ext cx="8773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http://www.aecom.com/News/Where+We+Are/Americas/_</a:t>
            </a:r>
            <a:r>
              <a:rPr lang="en-US" sz="1200" dirty="0" smtClean="0">
                <a:hlinkClick r:id="rId3"/>
              </a:rPr>
              <a:t>news/Edelman+speaks+at+United+Nations+session+on+water+and+disasters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83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Scott Edelman Global leader for water resources at AECOM – coming to visit EWRE on February 18</vt:lpstr>
    </vt:vector>
  </TitlesOfParts>
  <Company>Cockrell School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 Edelman Global leader for water resources at AECOM – coming to visit EWRE on February 18</dc:title>
  <dc:creator>Maidment, David R</dc:creator>
  <cp:lastModifiedBy>Maidment, David R</cp:lastModifiedBy>
  <cp:revision>1</cp:revision>
  <dcterms:created xsi:type="dcterms:W3CDTF">2014-02-10T19:49:39Z</dcterms:created>
  <dcterms:modified xsi:type="dcterms:W3CDTF">2014-02-10T19:50:24Z</dcterms:modified>
</cp:coreProperties>
</file>