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2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8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84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9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4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9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9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9D9C-DF83-4E45-B006-699E1BAAE78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63844-6CD9-4427-B9C0-AE4D6F55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6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Storm Sewer Design Principles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285" y="1690688"/>
            <a:ext cx="6000476" cy="5000397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1862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Rational Method for Composite Areas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760" y="1560833"/>
            <a:ext cx="5645769" cy="481398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7929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Inlet Time and Flow Time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06" y="1884719"/>
            <a:ext cx="7329187" cy="4117521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3980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170" y="1761204"/>
            <a:ext cx="6122300" cy="4351578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3368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189" y="166840"/>
            <a:ext cx="2316773" cy="30476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38" y="3521011"/>
            <a:ext cx="8761924" cy="3025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901" y="2203177"/>
            <a:ext cx="7032552" cy="156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2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18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Storm Sewer Design Principles</vt:lpstr>
      <vt:lpstr>Rational Method for Composite Areas</vt:lpstr>
      <vt:lpstr>Inlet Time and Flow Time</vt:lpstr>
      <vt:lpstr>Example 1</vt:lpstr>
      <vt:lpstr>Example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Storm Sewer Design Principles</dc:title>
  <dc:creator>Maidment, David R</dc:creator>
  <cp:lastModifiedBy>Maidment, David R</cp:lastModifiedBy>
  <cp:revision>4</cp:revision>
  <dcterms:created xsi:type="dcterms:W3CDTF">2014-02-20T17:33:26Z</dcterms:created>
  <dcterms:modified xsi:type="dcterms:W3CDTF">2014-02-20T17:47:12Z</dcterms:modified>
</cp:coreProperties>
</file>