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57" r:id="rId4"/>
    <p:sldId id="259" r:id="rId5"/>
    <p:sldId id="258" r:id="rId6"/>
    <p:sldId id="261" r:id="rId7"/>
    <p:sldId id="266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7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1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1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0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5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3131-77D8-4007-AAFC-448FE1A89B5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3EAB-DD04-4DBF-869C-631F9AA82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 on Waller Creek (STN_T_)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690689"/>
            <a:ext cx="7105650" cy="50292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425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Cross-Sections </a:t>
            </a:r>
            <a:r>
              <a:rPr lang="en-US" smtClean="0"/>
              <a:t>at </a:t>
            </a:r>
            <a:r>
              <a:rPr lang="en-US" smtClean="0"/>
              <a:t>Palm </a:t>
            </a:r>
            <a:r>
              <a:rPr lang="en-US" dirty="0" smtClean="0"/>
              <a:t>Park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851435"/>
            <a:ext cx="5268232" cy="45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0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Waller Creek HEC-RAS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67" y="1690689"/>
            <a:ext cx="6010275" cy="4953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006" y="2319399"/>
            <a:ext cx="5821136" cy="15191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42" y="4216963"/>
            <a:ext cx="68580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HEC-RAS Model – Waller Creek at 45</a:t>
            </a:r>
            <a:r>
              <a:rPr lang="en-US" baseline="30000" dirty="0" smtClean="0"/>
              <a:t>th</a:t>
            </a:r>
            <a:r>
              <a:rPr lang="en-US" dirty="0" smtClean="0"/>
              <a:t> St (Station 22597)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87" y="1828008"/>
            <a:ext cx="8383625" cy="464498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725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Flood Damage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8" y="1661949"/>
            <a:ext cx="3543300" cy="49530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31" y="4138449"/>
            <a:ext cx="4983781" cy="25050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143" y="1661949"/>
            <a:ext cx="4769556" cy="24765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2" y="1157697"/>
            <a:ext cx="1576387" cy="548582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70667" y="1354667"/>
            <a:ext cx="1896533" cy="4605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63554" y="2194941"/>
            <a:ext cx="2012346" cy="340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92202" y="3488267"/>
            <a:ext cx="1983698" cy="18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1967" y="4416873"/>
            <a:ext cx="1942581" cy="55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Periods of Floods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79" y="834762"/>
            <a:ext cx="1576387" cy="548582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62354"/>
              </p:ext>
            </p:extLst>
          </p:nvPr>
        </p:nvGraphicFramePr>
        <p:xfrm>
          <a:off x="387879" y="2277534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Exceedance</a:t>
                      </a:r>
                      <a:r>
                        <a:rPr lang="en-US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Exceedance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Period (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17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81350" cy="2259541"/>
          </a:xfrm>
        </p:spPr>
        <p:txBody>
          <a:bodyPr>
            <a:normAutofit/>
          </a:bodyPr>
          <a:lstStyle/>
          <a:p>
            <a:r>
              <a:rPr lang="en-US" dirty="0" smtClean="0"/>
              <a:t>Water Surface Elevations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84" y="365126"/>
            <a:ext cx="529590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445404"/>
            <a:ext cx="83534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Cross-Sections at Lee Elementary School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1834510"/>
            <a:ext cx="5256212" cy="47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Cross-Sections at </a:t>
            </a:r>
            <a:r>
              <a:rPr lang="en-US" dirty="0" err="1" smtClean="0"/>
              <a:t>Eastwoods</a:t>
            </a:r>
            <a:r>
              <a:rPr lang="en-US" dirty="0" smtClean="0"/>
              <a:t> Park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7" y="1953013"/>
            <a:ext cx="6320972" cy="46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Cross-Sections at ECJ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885496"/>
            <a:ext cx="76866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2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76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Stations on Waller Creek (STN_T_)</vt:lpstr>
      <vt:lpstr>Waller Creek HEC-RAS model</vt:lpstr>
      <vt:lpstr>HEC-RAS Model – Waller Creek at 45th St (Station 22597)</vt:lpstr>
      <vt:lpstr>Annual Flood Damage</vt:lpstr>
      <vt:lpstr>Return Periods of Floods</vt:lpstr>
      <vt:lpstr>Water Surface Elevations</vt:lpstr>
      <vt:lpstr>Cross-Sections at Lee Elementary School</vt:lpstr>
      <vt:lpstr>Cross-Sections at Eastwoods Park</vt:lpstr>
      <vt:lpstr>Cross-Sections at ECJ</vt:lpstr>
      <vt:lpstr>Cross-Sections at Palm Park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10</cp:revision>
  <dcterms:created xsi:type="dcterms:W3CDTF">2014-04-10T14:48:39Z</dcterms:created>
  <dcterms:modified xsi:type="dcterms:W3CDTF">2014-04-10T23:02:39Z</dcterms:modified>
</cp:coreProperties>
</file>