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7" r:id="rId14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7D30C-FF0A-4924-9512-7079AA251C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19833-1518-4FB5-A22F-62E375F4737F}">
      <dgm:prSet phldrT="[Text]" custT="1"/>
      <dgm:spPr/>
      <dgm:t>
        <a:bodyPr/>
        <a:lstStyle/>
        <a:p>
          <a:r>
            <a:rPr lang="en-US" sz="3200" dirty="0" smtClean="0">
              <a:latin typeface="Palatino Linotype" panose="02040502050505030304" pitchFamily="18" charset="0"/>
            </a:rPr>
            <a:t>Representation</a:t>
          </a:r>
          <a:endParaRPr lang="en-US" sz="3200" dirty="0">
            <a:latin typeface="Palatino Linotype" panose="02040502050505030304" pitchFamily="18" charset="0"/>
          </a:endParaRPr>
        </a:p>
      </dgm:t>
    </dgm:pt>
    <dgm:pt modelId="{22D51EFF-6114-44D1-BC2B-DAE3DAEE3190}" type="parTrans" cxnId="{0296BA4F-1EE8-4C03-9B1E-0451C7C11253}">
      <dgm:prSet/>
      <dgm:spPr/>
      <dgm:t>
        <a:bodyPr/>
        <a:lstStyle/>
        <a:p>
          <a:endParaRPr lang="en-US"/>
        </a:p>
      </dgm:t>
    </dgm:pt>
    <dgm:pt modelId="{48ECA9BF-233B-4A24-8201-F166574AD739}" type="sibTrans" cxnId="{0296BA4F-1EE8-4C03-9B1E-0451C7C11253}">
      <dgm:prSet/>
      <dgm:spPr/>
      <dgm:t>
        <a:bodyPr/>
        <a:lstStyle/>
        <a:p>
          <a:endParaRPr lang="en-US"/>
        </a:p>
      </dgm:t>
    </dgm:pt>
    <dgm:pt modelId="{0258D507-7CD4-483F-926D-019F566541AF}">
      <dgm:prSet phldrT="[Text]" custT="1"/>
      <dgm:spPr/>
      <dgm:t>
        <a:bodyPr/>
        <a:lstStyle/>
        <a:p>
          <a:r>
            <a:rPr lang="en-US" sz="3200" dirty="0" smtClean="0">
              <a:latin typeface="Palatino Linotype" panose="02040502050505030304" pitchFamily="18" charset="0"/>
            </a:rPr>
            <a:t>Process</a:t>
          </a:r>
          <a:endParaRPr lang="en-US" sz="3200" dirty="0">
            <a:latin typeface="Palatino Linotype" panose="02040502050505030304" pitchFamily="18" charset="0"/>
          </a:endParaRPr>
        </a:p>
      </dgm:t>
    </dgm:pt>
    <dgm:pt modelId="{6EA94FB3-497E-4A16-B8BD-C0B05C4678B9}" type="parTrans" cxnId="{B2056689-AEEC-4F38-A736-B72DA693DCA9}">
      <dgm:prSet/>
      <dgm:spPr/>
      <dgm:t>
        <a:bodyPr/>
        <a:lstStyle/>
        <a:p>
          <a:endParaRPr lang="en-US"/>
        </a:p>
      </dgm:t>
    </dgm:pt>
    <dgm:pt modelId="{5E03C756-18C9-4DE1-A1C0-B2483463C85D}" type="sibTrans" cxnId="{B2056689-AEEC-4F38-A736-B72DA693DCA9}">
      <dgm:prSet/>
      <dgm:spPr/>
      <dgm:t>
        <a:bodyPr/>
        <a:lstStyle/>
        <a:p>
          <a:endParaRPr lang="en-US"/>
        </a:p>
      </dgm:t>
    </dgm:pt>
    <dgm:pt modelId="{84C71355-38DC-4E70-B464-EA9D2CAC35CE}">
      <dgm:prSet phldrT="[Text]" custT="1"/>
      <dgm:spPr/>
      <dgm:t>
        <a:bodyPr/>
        <a:lstStyle/>
        <a:p>
          <a:r>
            <a:rPr lang="en-US" sz="3200" dirty="0" smtClean="0">
              <a:latin typeface="Palatino Linotype" panose="02040502050505030304" pitchFamily="18" charset="0"/>
            </a:rPr>
            <a:t>Evaluation</a:t>
          </a:r>
          <a:endParaRPr lang="en-US" sz="3200" dirty="0">
            <a:latin typeface="Palatino Linotype" panose="02040502050505030304" pitchFamily="18" charset="0"/>
          </a:endParaRPr>
        </a:p>
      </dgm:t>
    </dgm:pt>
    <dgm:pt modelId="{0612D1A8-318E-4263-B6F1-F8B843044309}" type="parTrans" cxnId="{12D40F2D-8B91-4512-A84C-D835A5943A90}">
      <dgm:prSet/>
      <dgm:spPr/>
      <dgm:t>
        <a:bodyPr/>
        <a:lstStyle/>
        <a:p>
          <a:endParaRPr lang="en-US"/>
        </a:p>
      </dgm:t>
    </dgm:pt>
    <dgm:pt modelId="{12D19696-3F11-41FF-A6CB-6A117EFADFB9}" type="sibTrans" cxnId="{12D40F2D-8B91-4512-A84C-D835A5943A90}">
      <dgm:prSet/>
      <dgm:spPr/>
      <dgm:t>
        <a:bodyPr/>
        <a:lstStyle/>
        <a:p>
          <a:endParaRPr lang="en-US"/>
        </a:p>
      </dgm:t>
    </dgm:pt>
    <dgm:pt modelId="{B588DDB0-A4CA-49BD-9864-1A75AFBC5F7C}">
      <dgm:prSet phldrT="[Text]" custT="1"/>
      <dgm:spPr/>
      <dgm:t>
        <a:bodyPr/>
        <a:lstStyle/>
        <a:p>
          <a:r>
            <a:rPr lang="en-US" sz="3200" dirty="0" smtClean="0">
              <a:latin typeface="Palatino Linotype" panose="02040502050505030304" pitchFamily="18" charset="0"/>
            </a:rPr>
            <a:t>Change</a:t>
          </a:r>
          <a:endParaRPr lang="en-US" sz="3200" dirty="0">
            <a:latin typeface="Palatino Linotype" panose="02040502050505030304" pitchFamily="18" charset="0"/>
          </a:endParaRPr>
        </a:p>
      </dgm:t>
    </dgm:pt>
    <dgm:pt modelId="{591363AD-8FEA-45B2-B7F0-1F502E67322F}" type="parTrans" cxnId="{2CDA2769-E6C6-4D85-8EFB-81597F8F6C88}">
      <dgm:prSet/>
      <dgm:spPr/>
      <dgm:t>
        <a:bodyPr/>
        <a:lstStyle/>
        <a:p>
          <a:endParaRPr lang="en-US"/>
        </a:p>
      </dgm:t>
    </dgm:pt>
    <dgm:pt modelId="{92915E9B-E93A-4570-B1A1-0565496236ED}" type="sibTrans" cxnId="{2CDA2769-E6C6-4D85-8EFB-81597F8F6C88}">
      <dgm:prSet/>
      <dgm:spPr/>
      <dgm:t>
        <a:bodyPr/>
        <a:lstStyle/>
        <a:p>
          <a:endParaRPr lang="en-US"/>
        </a:p>
      </dgm:t>
    </dgm:pt>
    <dgm:pt modelId="{09799F2E-E82E-4EFA-8DA7-0991529A1844}">
      <dgm:prSet phldrT="[Text]" custT="1"/>
      <dgm:spPr/>
      <dgm:t>
        <a:bodyPr/>
        <a:lstStyle/>
        <a:p>
          <a:r>
            <a:rPr lang="en-US" sz="3200" dirty="0" smtClean="0">
              <a:latin typeface="Palatino Linotype" panose="02040502050505030304" pitchFamily="18" charset="0"/>
            </a:rPr>
            <a:t>Impact</a:t>
          </a:r>
          <a:endParaRPr lang="en-US" sz="3200" dirty="0">
            <a:latin typeface="Palatino Linotype" panose="02040502050505030304" pitchFamily="18" charset="0"/>
          </a:endParaRPr>
        </a:p>
      </dgm:t>
    </dgm:pt>
    <dgm:pt modelId="{9A7C49AA-2876-428C-B0EA-01D844B29D30}" type="parTrans" cxnId="{ADD7E009-A26C-43F8-8197-B6530EB1908B}">
      <dgm:prSet/>
      <dgm:spPr/>
      <dgm:t>
        <a:bodyPr/>
        <a:lstStyle/>
        <a:p>
          <a:endParaRPr lang="en-US"/>
        </a:p>
      </dgm:t>
    </dgm:pt>
    <dgm:pt modelId="{EB8CC76C-9ADA-4D93-9A08-B6540BA17F45}" type="sibTrans" cxnId="{ADD7E009-A26C-43F8-8197-B6530EB1908B}">
      <dgm:prSet/>
      <dgm:spPr/>
      <dgm:t>
        <a:bodyPr/>
        <a:lstStyle/>
        <a:p>
          <a:endParaRPr lang="en-US"/>
        </a:p>
      </dgm:t>
    </dgm:pt>
    <dgm:pt modelId="{AA931CC3-5881-4894-87FC-A10CA6679E4B}">
      <dgm:prSet phldrT="[Text]" custT="1"/>
      <dgm:spPr/>
      <dgm:t>
        <a:bodyPr/>
        <a:lstStyle/>
        <a:p>
          <a:r>
            <a:rPr lang="en-US" sz="3200" dirty="0" smtClean="0">
              <a:latin typeface="Palatino Linotype" panose="02040502050505030304" pitchFamily="18" charset="0"/>
            </a:rPr>
            <a:t>Decision</a:t>
          </a:r>
          <a:endParaRPr lang="en-US" sz="3200" dirty="0">
            <a:latin typeface="Palatino Linotype" panose="02040502050505030304" pitchFamily="18" charset="0"/>
          </a:endParaRPr>
        </a:p>
      </dgm:t>
    </dgm:pt>
    <dgm:pt modelId="{23597308-EC6C-416A-A2A9-69B25F041F60}" type="parTrans" cxnId="{73D2FFF0-8911-4D3E-89C7-37740EF49B36}">
      <dgm:prSet/>
      <dgm:spPr/>
      <dgm:t>
        <a:bodyPr/>
        <a:lstStyle/>
        <a:p>
          <a:endParaRPr lang="en-US"/>
        </a:p>
      </dgm:t>
    </dgm:pt>
    <dgm:pt modelId="{813D6F61-76A9-4D91-860B-ECEC6C526812}" type="sibTrans" cxnId="{73D2FFF0-8911-4D3E-89C7-37740EF49B36}">
      <dgm:prSet/>
      <dgm:spPr/>
      <dgm:t>
        <a:bodyPr/>
        <a:lstStyle/>
        <a:p>
          <a:endParaRPr lang="en-US"/>
        </a:p>
      </dgm:t>
    </dgm:pt>
    <dgm:pt modelId="{41C38D19-8370-40A5-87ED-FEE26BFA94BD}" type="pres">
      <dgm:prSet presAssocID="{CD27D30C-FF0A-4924-9512-7079AA251C41}" presName="Name0" presStyleCnt="0">
        <dgm:presLayoutVars>
          <dgm:chMax val="7"/>
          <dgm:chPref val="7"/>
          <dgm:dir/>
        </dgm:presLayoutVars>
      </dgm:prSet>
      <dgm:spPr/>
    </dgm:pt>
    <dgm:pt modelId="{7240D5E7-25F7-494C-BEC3-A790795347D0}" type="pres">
      <dgm:prSet presAssocID="{CD27D30C-FF0A-4924-9512-7079AA251C41}" presName="Name1" presStyleCnt="0"/>
      <dgm:spPr/>
    </dgm:pt>
    <dgm:pt modelId="{34777557-EFEE-4338-93D7-5A8331D42F47}" type="pres">
      <dgm:prSet presAssocID="{CD27D30C-FF0A-4924-9512-7079AA251C41}" presName="cycle" presStyleCnt="0"/>
      <dgm:spPr/>
    </dgm:pt>
    <dgm:pt modelId="{330E26B1-2277-4AE5-BE95-84F146B67404}" type="pres">
      <dgm:prSet presAssocID="{CD27D30C-FF0A-4924-9512-7079AA251C41}" presName="srcNode" presStyleLbl="node1" presStyleIdx="0" presStyleCnt="6"/>
      <dgm:spPr/>
    </dgm:pt>
    <dgm:pt modelId="{BDB1AB17-F20F-4C2B-8733-B36D4C7B7A7D}" type="pres">
      <dgm:prSet presAssocID="{CD27D30C-FF0A-4924-9512-7079AA251C41}" presName="conn" presStyleLbl="parChTrans1D2" presStyleIdx="0" presStyleCnt="1"/>
      <dgm:spPr/>
    </dgm:pt>
    <dgm:pt modelId="{51756112-A882-4CAF-B239-D41D951C8FD0}" type="pres">
      <dgm:prSet presAssocID="{CD27D30C-FF0A-4924-9512-7079AA251C41}" presName="extraNode" presStyleLbl="node1" presStyleIdx="0" presStyleCnt="6"/>
      <dgm:spPr/>
    </dgm:pt>
    <dgm:pt modelId="{46C7172F-3459-4374-9491-FA10F7AD056F}" type="pres">
      <dgm:prSet presAssocID="{CD27D30C-FF0A-4924-9512-7079AA251C41}" presName="dstNode" presStyleLbl="node1" presStyleIdx="0" presStyleCnt="6"/>
      <dgm:spPr/>
    </dgm:pt>
    <dgm:pt modelId="{68CBAE8A-B5BD-43F2-BE21-13CD493C1A41}" type="pres">
      <dgm:prSet presAssocID="{AB219833-1518-4FB5-A22F-62E375F4737F}" presName="text_1" presStyleLbl="node1" presStyleIdx="0" presStyleCnt="6">
        <dgm:presLayoutVars>
          <dgm:bulletEnabled val="1"/>
        </dgm:presLayoutVars>
      </dgm:prSet>
      <dgm:spPr/>
    </dgm:pt>
    <dgm:pt modelId="{369791AA-692E-473D-8561-A5BD4168E8D9}" type="pres">
      <dgm:prSet presAssocID="{AB219833-1518-4FB5-A22F-62E375F4737F}" presName="accent_1" presStyleCnt="0"/>
      <dgm:spPr/>
    </dgm:pt>
    <dgm:pt modelId="{9952721A-CAE0-4578-A04D-17FB91ECAE56}" type="pres">
      <dgm:prSet presAssocID="{AB219833-1518-4FB5-A22F-62E375F4737F}" presName="accentRepeatNode" presStyleLbl="solidFgAcc1" presStyleIdx="0" presStyleCnt="6"/>
      <dgm:spPr/>
    </dgm:pt>
    <dgm:pt modelId="{93C3F281-FF38-4928-8A93-9F3152AAC3CE}" type="pres">
      <dgm:prSet presAssocID="{0258D507-7CD4-483F-926D-019F566541AF}" presName="text_2" presStyleLbl="node1" presStyleIdx="1" presStyleCnt="6">
        <dgm:presLayoutVars>
          <dgm:bulletEnabled val="1"/>
        </dgm:presLayoutVars>
      </dgm:prSet>
      <dgm:spPr/>
    </dgm:pt>
    <dgm:pt modelId="{43BD3440-5BDE-43DD-ADD0-639AE187EF66}" type="pres">
      <dgm:prSet presAssocID="{0258D507-7CD4-483F-926D-019F566541AF}" presName="accent_2" presStyleCnt="0"/>
      <dgm:spPr/>
    </dgm:pt>
    <dgm:pt modelId="{97DCD759-927D-4719-965E-FD79EE51C572}" type="pres">
      <dgm:prSet presAssocID="{0258D507-7CD4-483F-926D-019F566541AF}" presName="accentRepeatNode" presStyleLbl="solidFgAcc1" presStyleIdx="1" presStyleCnt="6"/>
      <dgm:spPr/>
    </dgm:pt>
    <dgm:pt modelId="{BC8ACCEF-199E-47B1-B578-0435E07B6B2E}" type="pres">
      <dgm:prSet presAssocID="{84C71355-38DC-4E70-B464-EA9D2CAC35C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C1BC2-0A8A-40BF-ADAC-101D36C81E5A}" type="pres">
      <dgm:prSet presAssocID="{84C71355-38DC-4E70-B464-EA9D2CAC35CE}" presName="accent_3" presStyleCnt="0"/>
      <dgm:spPr/>
    </dgm:pt>
    <dgm:pt modelId="{C1346E58-AB2A-4652-9B71-22F75447635D}" type="pres">
      <dgm:prSet presAssocID="{84C71355-38DC-4E70-B464-EA9D2CAC35CE}" presName="accentRepeatNode" presStyleLbl="solidFgAcc1" presStyleIdx="2" presStyleCnt="6"/>
      <dgm:spPr/>
    </dgm:pt>
    <dgm:pt modelId="{04C33E8F-2235-4AEC-A0BE-78BD5534B339}" type="pres">
      <dgm:prSet presAssocID="{B588DDB0-A4CA-49BD-9864-1A75AFBC5F7C}" presName="text_4" presStyleLbl="node1" presStyleIdx="3" presStyleCnt="6">
        <dgm:presLayoutVars>
          <dgm:bulletEnabled val="1"/>
        </dgm:presLayoutVars>
      </dgm:prSet>
      <dgm:spPr/>
    </dgm:pt>
    <dgm:pt modelId="{E5747D2A-3206-46E7-B0FF-DFE285236FD8}" type="pres">
      <dgm:prSet presAssocID="{B588DDB0-A4CA-49BD-9864-1A75AFBC5F7C}" presName="accent_4" presStyleCnt="0"/>
      <dgm:spPr/>
    </dgm:pt>
    <dgm:pt modelId="{41B2DB2A-9BB3-4AEF-9F65-85862671B974}" type="pres">
      <dgm:prSet presAssocID="{B588DDB0-A4CA-49BD-9864-1A75AFBC5F7C}" presName="accentRepeatNode" presStyleLbl="solidFgAcc1" presStyleIdx="3" presStyleCnt="6"/>
      <dgm:spPr/>
    </dgm:pt>
    <dgm:pt modelId="{29F5DEFE-520B-4989-9EF6-E3EA870C085C}" type="pres">
      <dgm:prSet presAssocID="{09799F2E-E82E-4EFA-8DA7-0991529A1844}" presName="text_5" presStyleLbl="node1" presStyleIdx="4" presStyleCnt="6">
        <dgm:presLayoutVars>
          <dgm:bulletEnabled val="1"/>
        </dgm:presLayoutVars>
      </dgm:prSet>
      <dgm:spPr/>
    </dgm:pt>
    <dgm:pt modelId="{B47C1B9D-45E8-4805-AB61-405692DCD4B1}" type="pres">
      <dgm:prSet presAssocID="{09799F2E-E82E-4EFA-8DA7-0991529A1844}" presName="accent_5" presStyleCnt="0"/>
      <dgm:spPr/>
    </dgm:pt>
    <dgm:pt modelId="{AAC55524-82C1-483F-926E-639DA6AC683B}" type="pres">
      <dgm:prSet presAssocID="{09799F2E-E82E-4EFA-8DA7-0991529A1844}" presName="accentRepeatNode" presStyleLbl="solidFgAcc1" presStyleIdx="4" presStyleCnt="6"/>
      <dgm:spPr/>
    </dgm:pt>
    <dgm:pt modelId="{6D1F89E6-79E5-492F-874E-7463C5E09941}" type="pres">
      <dgm:prSet presAssocID="{AA931CC3-5881-4894-87FC-A10CA6679E4B}" presName="text_6" presStyleLbl="node1" presStyleIdx="5" presStyleCnt="6">
        <dgm:presLayoutVars>
          <dgm:bulletEnabled val="1"/>
        </dgm:presLayoutVars>
      </dgm:prSet>
      <dgm:spPr/>
    </dgm:pt>
    <dgm:pt modelId="{8ABC2AEB-246D-4C11-857F-7C5C6EEB52B1}" type="pres">
      <dgm:prSet presAssocID="{AA931CC3-5881-4894-87FC-A10CA6679E4B}" presName="accent_6" presStyleCnt="0"/>
      <dgm:spPr/>
    </dgm:pt>
    <dgm:pt modelId="{00DB6F2B-0F11-4E40-BA58-7B699A16C596}" type="pres">
      <dgm:prSet presAssocID="{AA931CC3-5881-4894-87FC-A10CA6679E4B}" presName="accentRepeatNode" presStyleLbl="solidFgAcc1" presStyleIdx="5" presStyleCnt="6"/>
      <dgm:spPr/>
    </dgm:pt>
  </dgm:ptLst>
  <dgm:cxnLst>
    <dgm:cxn modelId="{F99FF2CE-B2E4-4ACD-8A37-F00597E1E760}" type="presOf" srcId="{AA931CC3-5881-4894-87FC-A10CA6679E4B}" destId="{6D1F89E6-79E5-492F-874E-7463C5E09941}" srcOrd="0" destOrd="0" presId="urn:microsoft.com/office/officeart/2008/layout/VerticalCurvedList"/>
    <dgm:cxn modelId="{3645D44B-46CA-4857-880D-9E61437CC10E}" type="presOf" srcId="{84C71355-38DC-4E70-B464-EA9D2CAC35CE}" destId="{BC8ACCEF-199E-47B1-B578-0435E07B6B2E}" srcOrd="0" destOrd="0" presId="urn:microsoft.com/office/officeart/2008/layout/VerticalCurvedList"/>
    <dgm:cxn modelId="{3FBEE2D5-E552-4007-B5A8-30962E2126FF}" type="presOf" srcId="{AB219833-1518-4FB5-A22F-62E375F4737F}" destId="{68CBAE8A-B5BD-43F2-BE21-13CD493C1A41}" srcOrd="0" destOrd="0" presId="urn:microsoft.com/office/officeart/2008/layout/VerticalCurvedList"/>
    <dgm:cxn modelId="{A14599DC-2FFB-4168-B90F-9CF58D59A835}" type="presOf" srcId="{B588DDB0-A4CA-49BD-9864-1A75AFBC5F7C}" destId="{04C33E8F-2235-4AEC-A0BE-78BD5534B339}" srcOrd="0" destOrd="0" presId="urn:microsoft.com/office/officeart/2008/layout/VerticalCurvedList"/>
    <dgm:cxn modelId="{A18A37B2-8464-41BB-903E-915FAB0789A1}" type="presOf" srcId="{09799F2E-E82E-4EFA-8DA7-0991529A1844}" destId="{29F5DEFE-520B-4989-9EF6-E3EA870C085C}" srcOrd="0" destOrd="0" presId="urn:microsoft.com/office/officeart/2008/layout/VerticalCurvedList"/>
    <dgm:cxn modelId="{5CED1BFB-C16E-4536-A27B-1469034752B7}" type="presOf" srcId="{48ECA9BF-233B-4A24-8201-F166574AD739}" destId="{BDB1AB17-F20F-4C2B-8733-B36D4C7B7A7D}" srcOrd="0" destOrd="0" presId="urn:microsoft.com/office/officeart/2008/layout/VerticalCurvedList"/>
    <dgm:cxn modelId="{1F683C40-E78C-4476-8F82-17FA67784EFD}" type="presOf" srcId="{CD27D30C-FF0A-4924-9512-7079AA251C41}" destId="{41C38D19-8370-40A5-87ED-FEE26BFA94BD}" srcOrd="0" destOrd="0" presId="urn:microsoft.com/office/officeart/2008/layout/VerticalCurvedList"/>
    <dgm:cxn modelId="{ADD7E009-A26C-43F8-8197-B6530EB1908B}" srcId="{CD27D30C-FF0A-4924-9512-7079AA251C41}" destId="{09799F2E-E82E-4EFA-8DA7-0991529A1844}" srcOrd="4" destOrd="0" parTransId="{9A7C49AA-2876-428C-B0EA-01D844B29D30}" sibTransId="{EB8CC76C-9ADA-4D93-9A08-B6540BA17F45}"/>
    <dgm:cxn modelId="{12D40F2D-8B91-4512-A84C-D835A5943A90}" srcId="{CD27D30C-FF0A-4924-9512-7079AA251C41}" destId="{84C71355-38DC-4E70-B464-EA9D2CAC35CE}" srcOrd="2" destOrd="0" parTransId="{0612D1A8-318E-4263-B6F1-F8B843044309}" sibTransId="{12D19696-3F11-41FF-A6CB-6A117EFADFB9}"/>
    <dgm:cxn modelId="{2CDA2769-E6C6-4D85-8EFB-81597F8F6C88}" srcId="{CD27D30C-FF0A-4924-9512-7079AA251C41}" destId="{B588DDB0-A4CA-49BD-9864-1A75AFBC5F7C}" srcOrd="3" destOrd="0" parTransId="{591363AD-8FEA-45B2-B7F0-1F502E67322F}" sibTransId="{92915E9B-E93A-4570-B1A1-0565496236ED}"/>
    <dgm:cxn modelId="{0296BA4F-1EE8-4C03-9B1E-0451C7C11253}" srcId="{CD27D30C-FF0A-4924-9512-7079AA251C41}" destId="{AB219833-1518-4FB5-A22F-62E375F4737F}" srcOrd="0" destOrd="0" parTransId="{22D51EFF-6114-44D1-BC2B-DAE3DAEE3190}" sibTransId="{48ECA9BF-233B-4A24-8201-F166574AD739}"/>
    <dgm:cxn modelId="{B2056689-AEEC-4F38-A736-B72DA693DCA9}" srcId="{CD27D30C-FF0A-4924-9512-7079AA251C41}" destId="{0258D507-7CD4-483F-926D-019F566541AF}" srcOrd="1" destOrd="0" parTransId="{6EA94FB3-497E-4A16-B8BD-C0B05C4678B9}" sibTransId="{5E03C756-18C9-4DE1-A1C0-B2483463C85D}"/>
    <dgm:cxn modelId="{73D2FFF0-8911-4D3E-89C7-37740EF49B36}" srcId="{CD27D30C-FF0A-4924-9512-7079AA251C41}" destId="{AA931CC3-5881-4894-87FC-A10CA6679E4B}" srcOrd="5" destOrd="0" parTransId="{23597308-EC6C-416A-A2A9-69B25F041F60}" sibTransId="{813D6F61-76A9-4D91-860B-ECEC6C526812}"/>
    <dgm:cxn modelId="{35D3DFC5-4A54-4B7B-9104-386613E87FF4}" type="presOf" srcId="{0258D507-7CD4-483F-926D-019F566541AF}" destId="{93C3F281-FF38-4928-8A93-9F3152AAC3CE}" srcOrd="0" destOrd="0" presId="urn:microsoft.com/office/officeart/2008/layout/VerticalCurvedList"/>
    <dgm:cxn modelId="{C108E5F6-0BD1-486F-86E9-0C97E00674FD}" type="presParOf" srcId="{41C38D19-8370-40A5-87ED-FEE26BFA94BD}" destId="{7240D5E7-25F7-494C-BEC3-A790795347D0}" srcOrd="0" destOrd="0" presId="urn:microsoft.com/office/officeart/2008/layout/VerticalCurvedList"/>
    <dgm:cxn modelId="{9D18ACB6-7A0F-44B0-8AE2-A8900F9FEABA}" type="presParOf" srcId="{7240D5E7-25F7-494C-BEC3-A790795347D0}" destId="{34777557-EFEE-4338-93D7-5A8331D42F47}" srcOrd="0" destOrd="0" presId="urn:microsoft.com/office/officeart/2008/layout/VerticalCurvedList"/>
    <dgm:cxn modelId="{03A4C162-6319-4099-98A1-F4F82EDDCBA2}" type="presParOf" srcId="{34777557-EFEE-4338-93D7-5A8331D42F47}" destId="{330E26B1-2277-4AE5-BE95-84F146B67404}" srcOrd="0" destOrd="0" presId="urn:microsoft.com/office/officeart/2008/layout/VerticalCurvedList"/>
    <dgm:cxn modelId="{384BAA9E-7F86-4322-9EB6-0EEFC9D72BF1}" type="presParOf" srcId="{34777557-EFEE-4338-93D7-5A8331D42F47}" destId="{BDB1AB17-F20F-4C2B-8733-B36D4C7B7A7D}" srcOrd="1" destOrd="0" presId="urn:microsoft.com/office/officeart/2008/layout/VerticalCurvedList"/>
    <dgm:cxn modelId="{E1A1627A-FAD2-4AB0-AC10-5BBF7302E701}" type="presParOf" srcId="{34777557-EFEE-4338-93D7-5A8331D42F47}" destId="{51756112-A882-4CAF-B239-D41D951C8FD0}" srcOrd="2" destOrd="0" presId="urn:microsoft.com/office/officeart/2008/layout/VerticalCurvedList"/>
    <dgm:cxn modelId="{CDA952DB-9B23-4818-9285-6D44FA3930AD}" type="presParOf" srcId="{34777557-EFEE-4338-93D7-5A8331D42F47}" destId="{46C7172F-3459-4374-9491-FA10F7AD056F}" srcOrd="3" destOrd="0" presId="urn:microsoft.com/office/officeart/2008/layout/VerticalCurvedList"/>
    <dgm:cxn modelId="{9C89AC72-A96D-4B9F-A506-6C743A73A913}" type="presParOf" srcId="{7240D5E7-25F7-494C-BEC3-A790795347D0}" destId="{68CBAE8A-B5BD-43F2-BE21-13CD493C1A41}" srcOrd="1" destOrd="0" presId="urn:microsoft.com/office/officeart/2008/layout/VerticalCurvedList"/>
    <dgm:cxn modelId="{06BD9F51-1A9A-4797-9B39-AB4A6EBCC015}" type="presParOf" srcId="{7240D5E7-25F7-494C-BEC3-A790795347D0}" destId="{369791AA-692E-473D-8561-A5BD4168E8D9}" srcOrd="2" destOrd="0" presId="urn:microsoft.com/office/officeart/2008/layout/VerticalCurvedList"/>
    <dgm:cxn modelId="{B3DACA44-A117-4232-83E0-15676C2D5C6D}" type="presParOf" srcId="{369791AA-692E-473D-8561-A5BD4168E8D9}" destId="{9952721A-CAE0-4578-A04D-17FB91ECAE56}" srcOrd="0" destOrd="0" presId="urn:microsoft.com/office/officeart/2008/layout/VerticalCurvedList"/>
    <dgm:cxn modelId="{5A80D0C8-CFAB-44DC-B4EA-93FD7B3850C4}" type="presParOf" srcId="{7240D5E7-25F7-494C-BEC3-A790795347D0}" destId="{93C3F281-FF38-4928-8A93-9F3152AAC3CE}" srcOrd="3" destOrd="0" presId="urn:microsoft.com/office/officeart/2008/layout/VerticalCurvedList"/>
    <dgm:cxn modelId="{F465C55A-B65F-4C45-87E2-A1C1B9BCD1EE}" type="presParOf" srcId="{7240D5E7-25F7-494C-BEC3-A790795347D0}" destId="{43BD3440-5BDE-43DD-ADD0-639AE187EF66}" srcOrd="4" destOrd="0" presId="urn:microsoft.com/office/officeart/2008/layout/VerticalCurvedList"/>
    <dgm:cxn modelId="{61AA3A2E-8632-4B35-A2C5-53362EF06A51}" type="presParOf" srcId="{43BD3440-5BDE-43DD-ADD0-639AE187EF66}" destId="{97DCD759-927D-4719-965E-FD79EE51C572}" srcOrd="0" destOrd="0" presId="urn:microsoft.com/office/officeart/2008/layout/VerticalCurvedList"/>
    <dgm:cxn modelId="{5F3E7BA6-B85C-46DF-BE96-D3519526BBFA}" type="presParOf" srcId="{7240D5E7-25F7-494C-BEC3-A790795347D0}" destId="{BC8ACCEF-199E-47B1-B578-0435E07B6B2E}" srcOrd="5" destOrd="0" presId="urn:microsoft.com/office/officeart/2008/layout/VerticalCurvedList"/>
    <dgm:cxn modelId="{FBD13BC7-E087-470D-A5B2-9BE3CAC3707D}" type="presParOf" srcId="{7240D5E7-25F7-494C-BEC3-A790795347D0}" destId="{F59C1BC2-0A8A-40BF-ADAC-101D36C81E5A}" srcOrd="6" destOrd="0" presId="urn:microsoft.com/office/officeart/2008/layout/VerticalCurvedList"/>
    <dgm:cxn modelId="{E279F605-59CD-4007-9121-96CE33C02747}" type="presParOf" srcId="{F59C1BC2-0A8A-40BF-ADAC-101D36C81E5A}" destId="{C1346E58-AB2A-4652-9B71-22F75447635D}" srcOrd="0" destOrd="0" presId="urn:microsoft.com/office/officeart/2008/layout/VerticalCurvedList"/>
    <dgm:cxn modelId="{5442F62A-0854-4DDB-A000-02B2442D0308}" type="presParOf" srcId="{7240D5E7-25F7-494C-BEC3-A790795347D0}" destId="{04C33E8F-2235-4AEC-A0BE-78BD5534B339}" srcOrd="7" destOrd="0" presId="urn:microsoft.com/office/officeart/2008/layout/VerticalCurvedList"/>
    <dgm:cxn modelId="{2949DEB0-DA75-49DB-A0D2-513544E2413B}" type="presParOf" srcId="{7240D5E7-25F7-494C-BEC3-A790795347D0}" destId="{E5747D2A-3206-46E7-B0FF-DFE285236FD8}" srcOrd="8" destOrd="0" presId="urn:microsoft.com/office/officeart/2008/layout/VerticalCurvedList"/>
    <dgm:cxn modelId="{85443E6B-FE44-45FC-A6D2-108AB3696FD1}" type="presParOf" srcId="{E5747D2A-3206-46E7-B0FF-DFE285236FD8}" destId="{41B2DB2A-9BB3-4AEF-9F65-85862671B974}" srcOrd="0" destOrd="0" presId="urn:microsoft.com/office/officeart/2008/layout/VerticalCurvedList"/>
    <dgm:cxn modelId="{4CAFD372-1E37-499D-BEAE-5164DC29E699}" type="presParOf" srcId="{7240D5E7-25F7-494C-BEC3-A790795347D0}" destId="{29F5DEFE-520B-4989-9EF6-E3EA870C085C}" srcOrd="9" destOrd="0" presId="urn:microsoft.com/office/officeart/2008/layout/VerticalCurvedList"/>
    <dgm:cxn modelId="{8BEB2C42-3FB6-458E-929D-3A1B049CB087}" type="presParOf" srcId="{7240D5E7-25F7-494C-BEC3-A790795347D0}" destId="{B47C1B9D-45E8-4805-AB61-405692DCD4B1}" srcOrd="10" destOrd="0" presId="urn:microsoft.com/office/officeart/2008/layout/VerticalCurvedList"/>
    <dgm:cxn modelId="{FB591A4C-0054-4F68-98BF-64874D529706}" type="presParOf" srcId="{B47C1B9D-45E8-4805-AB61-405692DCD4B1}" destId="{AAC55524-82C1-483F-926E-639DA6AC683B}" srcOrd="0" destOrd="0" presId="urn:microsoft.com/office/officeart/2008/layout/VerticalCurvedList"/>
    <dgm:cxn modelId="{A6308CD1-569B-4F1C-AB32-2D31EC3BCB76}" type="presParOf" srcId="{7240D5E7-25F7-494C-BEC3-A790795347D0}" destId="{6D1F89E6-79E5-492F-874E-7463C5E09941}" srcOrd="11" destOrd="0" presId="urn:microsoft.com/office/officeart/2008/layout/VerticalCurvedList"/>
    <dgm:cxn modelId="{D9FA73DE-F8E8-4EA2-AD2A-FCF60B8482E6}" type="presParOf" srcId="{7240D5E7-25F7-494C-BEC3-A790795347D0}" destId="{8ABC2AEB-246D-4C11-857F-7C5C6EEB52B1}" srcOrd="12" destOrd="0" presId="urn:microsoft.com/office/officeart/2008/layout/VerticalCurvedList"/>
    <dgm:cxn modelId="{EBB25D35-05B3-4F24-BA6C-E52EA53625AF}" type="presParOf" srcId="{8ABC2AEB-246D-4C11-857F-7C5C6EEB52B1}" destId="{00DB6F2B-0F11-4E40-BA58-7B699A16C5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1AB17-F20F-4C2B-8733-B36D4C7B7A7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BAE8A-B5BD-43F2-BE21-13CD493C1A41}">
      <dsp:nvSpPr>
        <dsp:cNvPr id="0" name=""/>
        <dsp:cNvSpPr/>
      </dsp:nvSpPr>
      <dsp:spPr>
        <a:xfrm>
          <a:off x="434398" y="285347"/>
          <a:ext cx="5958082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Palatino Linotype" panose="02040502050505030304" pitchFamily="18" charset="0"/>
            </a:rPr>
            <a:t>Representation</a:t>
          </a:r>
          <a:endParaRPr lang="en-US" sz="3200" kern="1200" dirty="0">
            <a:latin typeface="Palatino Linotype" panose="02040502050505030304" pitchFamily="18" charset="0"/>
          </a:endParaRPr>
        </a:p>
      </dsp:txBody>
      <dsp:txXfrm>
        <a:off x="434398" y="285347"/>
        <a:ext cx="5958082" cy="570477"/>
      </dsp:txXfrm>
    </dsp:sp>
    <dsp:sp modelId="{9952721A-CAE0-4578-A04D-17FB91ECAE56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3F281-FF38-4928-8A93-9F3152AAC3CE}">
      <dsp:nvSpPr>
        <dsp:cNvPr id="0" name=""/>
        <dsp:cNvSpPr/>
      </dsp:nvSpPr>
      <dsp:spPr>
        <a:xfrm>
          <a:off x="903654" y="1140954"/>
          <a:ext cx="5488826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Palatino Linotype" panose="02040502050505030304" pitchFamily="18" charset="0"/>
            </a:rPr>
            <a:t>Process</a:t>
          </a:r>
          <a:endParaRPr lang="en-US" sz="3200" kern="1200" dirty="0">
            <a:latin typeface="Palatino Linotype" panose="02040502050505030304" pitchFamily="18" charset="0"/>
          </a:endParaRPr>
        </a:p>
      </dsp:txBody>
      <dsp:txXfrm>
        <a:off x="903654" y="1140954"/>
        <a:ext cx="5488826" cy="570477"/>
      </dsp:txXfrm>
    </dsp:sp>
    <dsp:sp modelId="{97DCD759-927D-4719-965E-FD79EE51C572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ACCEF-199E-47B1-B578-0435E07B6B2E}">
      <dsp:nvSpPr>
        <dsp:cNvPr id="0" name=""/>
        <dsp:cNvSpPr/>
      </dsp:nvSpPr>
      <dsp:spPr>
        <a:xfrm>
          <a:off x="1118233" y="1996562"/>
          <a:ext cx="5274246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Palatino Linotype" panose="02040502050505030304" pitchFamily="18" charset="0"/>
            </a:rPr>
            <a:t>Evaluation</a:t>
          </a:r>
          <a:endParaRPr lang="en-US" sz="3200" kern="1200" dirty="0">
            <a:latin typeface="Palatino Linotype" panose="02040502050505030304" pitchFamily="18" charset="0"/>
          </a:endParaRPr>
        </a:p>
      </dsp:txBody>
      <dsp:txXfrm>
        <a:off x="1118233" y="1996562"/>
        <a:ext cx="5274246" cy="570477"/>
      </dsp:txXfrm>
    </dsp:sp>
    <dsp:sp modelId="{C1346E58-AB2A-4652-9B71-22F75447635D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33E8F-2235-4AEC-A0BE-78BD5534B339}">
      <dsp:nvSpPr>
        <dsp:cNvPr id="0" name=""/>
        <dsp:cNvSpPr/>
      </dsp:nvSpPr>
      <dsp:spPr>
        <a:xfrm>
          <a:off x="1118233" y="2851627"/>
          <a:ext cx="5274246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Palatino Linotype" panose="02040502050505030304" pitchFamily="18" charset="0"/>
            </a:rPr>
            <a:t>Change</a:t>
          </a:r>
          <a:endParaRPr lang="en-US" sz="3200" kern="1200" dirty="0">
            <a:latin typeface="Palatino Linotype" panose="02040502050505030304" pitchFamily="18" charset="0"/>
          </a:endParaRPr>
        </a:p>
      </dsp:txBody>
      <dsp:txXfrm>
        <a:off x="1118233" y="2851627"/>
        <a:ext cx="5274246" cy="570477"/>
      </dsp:txXfrm>
    </dsp:sp>
    <dsp:sp modelId="{41B2DB2A-9BB3-4AEF-9F65-85862671B974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5DEFE-520B-4989-9EF6-E3EA870C085C}">
      <dsp:nvSpPr>
        <dsp:cNvPr id="0" name=""/>
        <dsp:cNvSpPr/>
      </dsp:nvSpPr>
      <dsp:spPr>
        <a:xfrm>
          <a:off x="903654" y="3707235"/>
          <a:ext cx="5488826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Palatino Linotype" panose="02040502050505030304" pitchFamily="18" charset="0"/>
            </a:rPr>
            <a:t>Impact</a:t>
          </a:r>
          <a:endParaRPr lang="en-US" sz="3200" kern="1200" dirty="0">
            <a:latin typeface="Palatino Linotype" panose="02040502050505030304" pitchFamily="18" charset="0"/>
          </a:endParaRPr>
        </a:p>
      </dsp:txBody>
      <dsp:txXfrm>
        <a:off x="903654" y="3707235"/>
        <a:ext cx="5488826" cy="570477"/>
      </dsp:txXfrm>
    </dsp:sp>
    <dsp:sp modelId="{AAC55524-82C1-483F-926E-639DA6AC683B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F89E6-79E5-492F-874E-7463C5E09941}">
      <dsp:nvSpPr>
        <dsp:cNvPr id="0" name=""/>
        <dsp:cNvSpPr/>
      </dsp:nvSpPr>
      <dsp:spPr>
        <a:xfrm>
          <a:off x="434398" y="4562842"/>
          <a:ext cx="5958082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Palatino Linotype" panose="02040502050505030304" pitchFamily="18" charset="0"/>
            </a:rPr>
            <a:t>Decision</a:t>
          </a:r>
          <a:endParaRPr lang="en-US" sz="3200" kern="1200" dirty="0">
            <a:latin typeface="Palatino Linotype" panose="02040502050505030304" pitchFamily="18" charset="0"/>
          </a:endParaRPr>
        </a:p>
      </dsp:txBody>
      <dsp:txXfrm>
        <a:off x="434398" y="4562842"/>
        <a:ext cx="5958082" cy="570477"/>
      </dsp:txXfrm>
    </dsp:sp>
    <dsp:sp modelId="{00DB6F2B-0F11-4E40-BA58-7B699A16C596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9711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6588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723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6744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717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724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82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82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66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943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477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799" cy="1947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22" name="Shape 22"/>
          <p:cNvCxnSpPr/>
          <p:nvPr/>
        </p:nvCxnSpPr>
        <p:spPr>
          <a:xfrm flipH="1">
            <a:off x="8228011" y="8466"/>
            <a:ext cx="3809999" cy="3809999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 flipH="1">
            <a:off x="6108169" y="91545"/>
            <a:ext cx="6080655" cy="6080655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 flipH="1">
            <a:off x="7235824" y="228600"/>
            <a:ext cx="4953000" cy="495300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Shape 25"/>
          <p:cNvCxnSpPr/>
          <p:nvPr/>
        </p:nvCxnSpPr>
        <p:spPr>
          <a:xfrm flipH="1">
            <a:off x="7335836" y="32277"/>
            <a:ext cx="4852989" cy="4852989"/>
          </a:xfrm>
          <a:prstGeom prst="straightConnector1">
            <a:avLst/>
          </a:prstGeom>
          <a:noFill/>
          <a:ln w="3175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hape 26"/>
          <p:cNvCxnSpPr/>
          <p:nvPr/>
        </p:nvCxnSpPr>
        <p:spPr>
          <a:xfrm flipH="1">
            <a:off x="7845425" y="609600"/>
            <a:ext cx="4343399" cy="4343399"/>
          </a:xfrm>
          <a:prstGeom prst="straightConnector1">
            <a:avLst/>
          </a:prstGeom>
          <a:noFill/>
          <a:ln w="3175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1" cy="3124199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>
            <a:solidFill>
              <a:schemeClr val="l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rgbClr val="09304A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1" y="3843867"/>
            <a:ext cx="83042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4212" y="685800"/>
            <a:ext cx="100583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7" cy="187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0F486F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399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84212" y="4301067"/>
            <a:ext cx="8534399" cy="16848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0F486F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98" name="Shape 98"/>
          <p:cNvSpPr txBox="1"/>
          <p:nvPr/>
        </p:nvSpPr>
        <p:spPr>
          <a:xfrm>
            <a:off x="531812" y="812222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0285411" y="27686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399" cy="16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4210" y="5132980"/>
            <a:ext cx="853598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0F486F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141412" y="685800"/>
            <a:ext cx="9144000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4212" y="3928533"/>
            <a:ext cx="8534400" cy="10498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684210" y="4978400"/>
            <a:ext cx="85344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0F486F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13" name="Shape 113"/>
          <p:cNvSpPr txBox="1"/>
          <p:nvPr/>
        </p:nvSpPr>
        <p:spPr>
          <a:xfrm>
            <a:off x="531812" y="812222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0285411" y="27686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84212" y="685800"/>
            <a:ext cx="100583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4212" y="3928533"/>
            <a:ext cx="853439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684210" y="4766732"/>
            <a:ext cx="8534400" cy="1227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0F486F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6"/>
            <a:ext cx="3615266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1pPr>
            <a:lvl2pPr marL="742950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2pPr>
            <a:lvl3pPr marL="1200150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3pPr>
            <a:lvl4pPr marL="1543050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4pPr>
            <a:lvl5pPr marL="2000250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5pPr>
            <a:lvl6pPr marL="25146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6pPr>
            <a:lvl7pPr marL="29718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7pPr>
            <a:lvl8pPr marL="34290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8pPr>
            <a:lvl9pPr marL="38862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 rot="5400000">
            <a:off x="7427911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499"/>
            <a:ext cx="5308599" cy="782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1pPr>
            <a:lvl2pPr marL="742950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2pPr>
            <a:lvl3pPr marL="1200150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3pPr>
            <a:lvl4pPr marL="1543050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4pPr>
            <a:lvl5pPr marL="2000250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5pPr>
            <a:lvl6pPr marL="25146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6pPr>
            <a:lvl7pPr marL="29718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7pPr>
            <a:lvl8pPr marL="34290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8pPr>
            <a:lvl9pPr marL="38862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399" cy="36152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1pPr>
            <a:lvl2pPr marL="742950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2pPr>
            <a:lvl3pPr marL="1200150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3pPr>
            <a:lvl4pPr marL="1543050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4pPr>
            <a:lvl5pPr marL="2000250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5pPr>
            <a:lvl6pPr marL="25146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6pPr>
            <a:lvl7pPr marL="29718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7pPr>
            <a:lvl8pPr marL="34290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8pPr>
            <a:lvl9pPr marL="38862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4210" y="2006600"/>
            <a:ext cx="8534400" cy="228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4212" y="4495800"/>
            <a:ext cx="8534399" cy="149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0F486F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4210" y="685800"/>
            <a:ext cx="4937654" cy="36152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1pPr>
            <a:lvl2pPr marL="742950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2pPr>
            <a:lvl3pPr marL="1200150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3pPr>
            <a:lvl4pPr marL="1543050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4pPr>
            <a:lvl5pPr marL="2000250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5pPr>
            <a:lvl6pPr marL="25146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6pPr>
            <a:lvl7pPr marL="29718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7pPr>
            <a:lvl8pPr marL="34290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8pPr>
            <a:lvl9pPr marL="38862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808132" y="685800"/>
            <a:ext cx="4934478" cy="36152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1pPr>
            <a:lvl2pPr marL="742950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2pPr>
            <a:lvl3pPr marL="1200150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3pPr>
            <a:lvl4pPr marL="1543050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4pPr>
            <a:lvl5pPr marL="2000250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5pPr>
            <a:lvl6pPr marL="25146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6pPr>
            <a:lvl7pPr marL="29718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7pPr>
            <a:lvl8pPr marL="34290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8pPr>
            <a:lvl9pPr marL="38862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72079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84210" y="1270529"/>
            <a:ext cx="4937654" cy="3030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1pPr>
            <a:lvl2pPr marL="742950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2pPr>
            <a:lvl3pPr marL="1200150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3pPr>
            <a:lvl4pPr marL="1543050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4pPr>
            <a:lvl5pPr marL="2000250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5pPr>
            <a:lvl6pPr marL="25146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6pPr>
            <a:lvl7pPr marL="29718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7pPr>
            <a:lvl8pPr marL="34290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8pPr>
            <a:lvl9pPr marL="38862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5806544" y="1262062"/>
            <a:ext cx="4929188" cy="3030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1pPr>
            <a:lvl2pPr marL="742950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2pPr>
            <a:lvl3pPr marL="1200150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3pPr>
            <a:lvl4pPr marL="1543050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4pPr>
            <a:lvl5pPr marL="2000250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5pPr>
            <a:lvl6pPr marL="25146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6pPr>
            <a:lvl7pPr marL="29718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7pPr>
            <a:lvl8pPr marL="34290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8pPr>
            <a:lvl9pPr marL="38862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7085011" y="685800"/>
            <a:ext cx="3657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1pPr>
            <a:lvl2pPr marL="742950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2pPr>
            <a:lvl3pPr marL="1200150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3pPr>
            <a:lvl4pPr marL="1543050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4pPr>
            <a:lvl5pPr marL="2000250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5pPr>
            <a:lvl6pPr marL="25146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6pPr>
            <a:lvl7pPr marL="29718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7pPr>
            <a:lvl8pPr marL="34290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8pPr>
            <a:lvl9pPr marL="388620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7085011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3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>
            <a:solidFill>
              <a:schemeClr val="l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rgbClr val="09304A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E2EE"/>
            </a:gs>
            <a:gs pos="10000">
              <a:srgbClr val="92E2EE"/>
            </a:gs>
            <a:gs pos="100000">
              <a:srgbClr val="07578E"/>
            </a:gs>
          </a:gsLst>
          <a:lin ang="612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9206968" y="2963333"/>
            <a:ext cx="2981858" cy="3208866"/>
            <a:chOff x="9206968" y="2963333"/>
            <a:chExt cx="2981858" cy="3208866"/>
          </a:xfrm>
        </p:grpSpPr>
        <p:cxnSp>
          <p:nvCxnSpPr>
            <p:cNvPr id="6" name="Shape 6"/>
            <p:cNvCxnSpPr/>
            <p:nvPr/>
          </p:nvCxnSpPr>
          <p:spPr>
            <a:xfrm flipH="1">
              <a:off x="11276011" y="2963333"/>
              <a:ext cx="912814" cy="912811"/>
            </a:xfrm>
            <a:prstGeom prst="straightConnector1">
              <a:avLst/>
            </a:prstGeom>
            <a:noFill/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flipH="1">
              <a:off x="9206968" y="3190343"/>
              <a:ext cx="2981857" cy="2981855"/>
            </a:xfrm>
            <a:prstGeom prst="straightConnector1">
              <a:avLst/>
            </a:prstGeom>
            <a:noFill/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 flipH="1">
              <a:off x="10292291" y="3285067"/>
              <a:ext cx="1896534" cy="1896532"/>
            </a:xfrm>
            <a:prstGeom prst="straightConnector1">
              <a:avLst/>
            </a:prstGeom>
            <a:noFill/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 flipH="1">
              <a:off x="10443103" y="3131080"/>
              <a:ext cx="1745721" cy="1745720"/>
            </a:xfrm>
            <a:prstGeom prst="straightConnector1">
              <a:avLst/>
            </a:prstGeom>
            <a:noFill/>
            <a:ln w="2857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 flipH="1">
              <a:off x="10918826" y="3683001"/>
              <a:ext cx="1270001" cy="1269998"/>
            </a:xfrm>
            <a:prstGeom prst="straightConnector1">
              <a:avLst/>
            </a:prstGeom>
            <a:noFill/>
            <a:ln w="2857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399" cy="36152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1pPr>
            <a:lvl2pPr marL="742950" marR="0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2pPr>
            <a:lvl3pPr marL="1200150" marR="0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3pPr>
            <a:lvl4pPr marL="1543050" marR="0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4pPr>
            <a:lvl5pPr marL="2000250" marR="0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5pPr>
            <a:lvl6pPr marL="2514600" marR="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6pPr>
            <a:lvl7pPr marL="2971800" marR="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7pPr>
            <a:lvl8pPr marL="3429000" marR="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8pPr>
            <a:lvl9pPr marL="3886200" marR="0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ymbol"/>
              <a:buChar char="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9904411" y="6172200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4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3200" b="0" i="0" u="none" strike="noStrike" cap="none" baseline="0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0" y="685799"/>
            <a:ext cx="9088438" cy="2971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5400" dirty="0">
                <a:solidFill>
                  <a:schemeClr val="l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Waller Creek Rehabilitation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799" cy="1947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2100" b="0" i="0" u="none" strike="noStrike" cap="none" baseline="0" dirty="0">
                <a:solidFill>
                  <a:schemeClr val="accen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Presented by: Rachel Bowie, Aurora Castaneda, and Joanne </a:t>
            </a:r>
            <a:r>
              <a:rPr lang="en-US" sz="2100" b="0" i="0" u="none" strike="noStrike" cap="none" baseline="0" dirty="0" err="1">
                <a:solidFill>
                  <a:schemeClr val="accen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Neira</a:t>
            </a:r>
            <a:endParaRPr lang="en-US" sz="2100" b="0" i="0" u="none" strike="noStrike" cap="none" baseline="0" dirty="0">
              <a:solidFill>
                <a:schemeClr val="accent1"/>
              </a:solidFill>
              <a:latin typeface="Palatino Linotype" panose="02040502050505030304" pitchFamily="18" charset="0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2100" b="0" i="0" u="none" strike="noStrike" cap="none" baseline="0" dirty="0">
                <a:solidFill>
                  <a:schemeClr val="accen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Thursday, May 7</a:t>
            </a:r>
            <a:r>
              <a:rPr lang="en-US" sz="2100" b="0" i="0" u="none" strike="noStrike" cap="none" baseline="30000" dirty="0">
                <a:solidFill>
                  <a:schemeClr val="accen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th</a:t>
            </a:r>
            <a:r>
              <a:rPr lang="en-US" sz="2100" b="0" i="0" u="none" strike="noStrike" cap="none" baseline="0" dirty="0">
                <a:solidFill>
                  <a:schemeClr val="accen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, 2015</a:t>
            </a:r>
          </a:p>
          <a:p>
            <a:pPr marL="0" marR="0" lvl="0" indent="0" algn="l" rtl="0">
              <a:spcBef>
                <a:spcPts val="1020"/>
              </a:spcBef>
              <a:spcAft>
                <a:spcPts val="600"/>
              </a:spcAft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2100" b="0" i="0" u="none" strike="noStrike" cap="none" baseline="0" dirty="0">
                <a:solidFill>
                  <a:schemeClr val="accen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The University of Texas at Austin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6" y="1290772"/>
            <a:ext cx="6073023" cy="3481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3325" y="4943475"/>
            <a:ext cx="7015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Detention Pond Dimensions</a:t>
            </a:r>
            <a:endParaRPr lang="en-US" sz="3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7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IMPACT 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050" y="760425"/>
            <a:ext cx="7447599" cy="41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DECISION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Palatino Linotype" panose="02040502050505030304" pitchFamily="18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469625" y="1408850"/>
            <a:ext cx="4802463" cy="269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Create detention pond in area demonstrated </a:t>
            </a:r>
          </a:p>
          <a:p>
            <a:pPr marL="457200" lvl="0" indent="-3175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Add retaining walls</a:t>
            </a:r>
          </a:p>
          <a:p>
            <a:pPr marL="457200" lvl="0" indent="-3175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Erosion control netting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200" y="199225"/>
            <a:ext cx="5625074" cy="599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QUESTIONS?</a:t>
            </a:r>
            <a:endParaRPr lang="en-US" sz="4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0742069"/>
              </p:ext>
            </p:extLst>
          </p:nvPr>
        </p:nvGraphicFramePr>
        <p:xfrm>
          <a:off x="3217862" y="805391"/>
          <a:ext cx="64690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hape 135"/>
          <p:cNvSpPr txBox="1">
            <a:spLocks/>
          </p:cNvSpPr>
          <p:nvPr/>
        </p:nvSpPr>
        <p:spPr>
          <a:xfrm>
            <a:off x="227013" y="714374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</a:pPr>
            <a:r>
              <a:rPr lang="en-US" sz="5400" dirty="0" smtClean="0">
                <a:solidFill>
                  <a:schemeClr val="l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Overview</a:t>
            </a:r>
            <a:endParaRPr lang="en-US" sz="5400" dirty="0">
              <a:solidFill>
                <a:schemeClr val="lt1"/>
              </a:solidFill>
              <a:latin typeface="Palatino Linotype" panose="02040502050505030304" pitchFamily="18" charset="0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04297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540225" y="4721724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REPRESENTATION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424" y="298874"/>
            <a:ext cx="3444900" cy="45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6775" y="2080349"/>
            <a:ext cx="3657200" cy="45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155325" y="750325"/>
            <a:ext cx="4652099" cy="397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chemeClr val="lt1"/>
                </a:solidFill>
                <a:latin typeface="Palatino Linotype" panose="02040502050505030304" pitchFamily="18" charset="0"/>
              </a:rPr>
              <a:t>Project Study Area: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Palatino Linotype" panose="02040502050505030304" pitchFamily="18" charset="0"/>
            </a:endParaRP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lt1"/>
                </a:solidFill>
                <a:latin typeface="Palatino Linotype" panose="02040502050505030304" pitchFamily="18" charset="0"/>
              </a:rPr>
              <a:t>0.2 Mile Section of Waller Creek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lt1"/>
                </a:solidFill>
                <a:latin typeface="Palatino Linotype" panose="02040502050505030304" pitchFamily="18" charset="0"/>
              </a:rPr>
              <a:t>Borders north campus along San Jacinto Blvd.</a:t>
            </a:r>
          </a:p>
          <a:p>
            <a:pPr marL="457200" lvl="0" indent="0">
              <a:spcBef>
                <a:spcPts val="0"/>
              </a:spcBef>
              <a:buNone/>
            </a:pP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84200" y="4958775"/>
            <a:ext cx="2722200" cy="150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PROCESS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00" y="300375"/>
            <a:ext cx="3499124" cy="46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550" y="3616575"/>
            <a:ext cx="4181524" cy="293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8549" y="210325"/>
            <a:ext cx="4181524" cy="313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36287" y="5058657"/>
            <a:ext cx="8534399" cy="150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EVALUATION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69525" y="1983475"/>
            <a:ext cx="6500099" cy="19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HEC-HMS</a:t>
            </a:r>
          </a:p>
          <a:p>
            <a:pPr marL="495300" lvl="0" indent="-457200" rtl="0">
              <a:spcBef>
                <a:spcPts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3 day Simulation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1450" y="1819329"/>
            <a:ext cx="7694324" cy="3558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4117900" y="2845875"/>
            <a:ext cx="7694400" cy="28020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4111412" y="3407900"/>
            <a:ext cx="7694400" cy="28020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4117900" y="3952262"/>
            <a:ext cx="7694400" cy="28020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097975" y="1185750"/>
            <a:ext cx="5296200" cy="321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2 Year Storm</a:t>
            </a:r>
          </a:p>
          <a:p>
            <a:pPr marL="495300" lvl="0" indent="-457200" rtl="0">
              <a:spcBef>
                <a:spcPts val="0"/>
              </a:spcBef>
              <a:buClr>
                <a:schemeClr val="l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Peak Discharge: 3.5 CFS</a:t>
            </a:r>
          </a:p>
          <a:p>
            <a:pPr marL="495300" lvl="0" indent="-457200">
              <a:spcBef>
                <a:spcPts val="0"/>
              </a:spcBef>
              <a:buClr>
                <a:schemeClr val="l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Total Precipitation: 3.44 IN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32" y="1185750"/>
            <a:ext cx="5400318" cy="43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49" y="1185750"/>
            <a:ext cx="5047675" cy="394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097975" y="1185750"/>
            <a:ext cx="5296200" cy="321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10 Year Storm</a:t>
            </a:r>
          </a:p>
          <a:p>
            <a:pPr marL="495300" lvl="0" indent="-457200" rtl="0">
              <a:spcBef>
                <a:spcPts val="0"/>
              </a:spcBef>
              <a:buClr>
                <a:schemeClr val="l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Peak Discharge: 6.2 CFS</a:t>
            </a:r>
          </a:p>
          <a:p>
            <a:pPr marL="495300" lvl="0" indent="-457200" rtl="0">
              <a:spcBef>
                <a:spcPts val="0"/>
              </a:spcBef>
              <a:buClr>
                <a:schemeClr val="l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Total Precipitation: 6.1 IN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25" y="1185750"/>
            <a:ext cx="5067675" cy="419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097975" y="1185750"/>
            <a:ext cx="5296200" cy="321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50 Year Storm</a:t>
            </a:r>
          </a:p>
          <a:p>
            <a:pPr marL="495300" lvl="0" indent="-457200" rtl="0">
              <a:spcBef>
                <a:spcPts val="0"/>
              </a:spcBef>
              <a:buClr>
                <a:schemeClr val="l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Peak Discharge: 9 CFS</a:t>
            </a:r>
          </a:p>
          <a:p>
            <a:pPr marL="495300" lvl="0" indent="-457200" rtl="0">
              <a:spcBef>
                <a:spcPts val="0"/>
              </a:spcBef>
              <a:buClr>
                <a:schemeClr val="l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Total Precipitation: 8.87 IN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3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Palatino Linotype" panose="02040502050505030304" pitchFamily="18" charset="0"/>
                <a:ea typeface="Questrial"/>
                <a:cs typeface="Questrial"/>
                <a:sym typeface="Questrial"/>
              </a:rPr>
              <a:t>CHANGE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325" y="825975"/>
            <a:ext cx="5254150" cy="437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269525" y="2058950"/>
            <a:ext cx="6500099" cy="19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PondPack</a:t>
            </a:r>
            <a:endParaRPr lang="en-US" sz="3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495300" lvl="0" indent="-457200" rtl="0">
              <a:spcBef>
                <a:spcPts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Detention Pond Addition</a:t>
            </a:r>
          </a:p>
          <a:p>
            <a:pPr marL="952500" lvl="1" indent="-457200" rtl="0">
              <a:spcBef>
                <a:spcPts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Pond Area: 25ft</a:t>
            </a:r>
            <a:r>
              <a:rPr lang="en-US" sz="3000" baseline="30000" dirty="0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</a:p>
          <a:p>
            <a:pPr marL="952500" lvl="1" indent="-457200" rtl="0">
              <a:spcBef>
                <a:spcPts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bg1"/>
                </a:solidFill>
                <a:latin typeface="Palatino Linotype" panose="02040502050505030304" pitchFamily="18" charset="0"/>
              </a:rPr>
              <a:t>Pond Depth: 5ft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133</Words>
  <Application>Microsoft Office PowerPoint</Application>
  <PresentationFormat>Widescreen</PresentationFormat>
  <Paragraphs>41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Noto Symbol</vt:lpstr>
      <vt:lpstr>Palatino Linotype</vt:lpstr>
      <vt:lpstr>Questrial</vt:lpstr>
      <vt:lpstr>Wingdings</vt:lpstr>
      <vt:lpstr>Slice</vt:lpstr>
      <vt:lpstr>Waller Creek Rehabilitation</vt:lpstr>
      <vt:lpstr>PowerPoint Presentation</vt:lpstr>
      <vt:lpstr>REPRESENTATION</vt:lpstr>
      <vt:lpstr>PROCESS</vt:lpstr>
      <vt:lpstr>EVALUATION</vt:lpstr>
      <vt:lpstr>2 Year Storm Peak Discharge: 3.5 CFS Total Precipitation: 3.44 IN</vt:lpstr>
      <vt:lpstr>10 Year Storm Peak Discharge: 6.2 CFS Total Precipitation: 6.1 IN</vt:lpstr>
      <vt:lpstr>50 Year Storm Peak Discharge: 9 CFS Total Precipitation: 8.87 IN</vt:lpstr>
      <vt:lpstr>CHANGE</vt:lpstr>
      <vt:lpstr>PowerPoint Presentation</vt:lpstr>
      <vt:lpstr>IMPACT </vt:lpstr>
      <vt:lpstr>DECISION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Waller Creek Rehabilitation</dc:title>
  <dc:creator>Cecilia Leon</dc:creator>
  <cp:lastModifiedBy>Cecilia Leon</cp:lastModifiedBy>
  <cp:revision>15</cp:revision>
  <dcterms:modified xsi:type="dcterms:W3CDTF">2015-05-07T04:05:49Z</dcterms:modified>
</cp:coreProperties>
</file>