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4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9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1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4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4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0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5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7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5D054-607A-46BB-A7C2-C26D78E3B14D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8093C-4701-4438-B767-710C12D14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1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through a Circular Pipe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256817" y="2276273"/>
            <a:ext cx="1916349" cy="1877438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73549" y="2752928"/>
            <a:ext cx="1692613" cy="97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 flipV="1">
            <a:off x="3161491" y="2558375"/>
            <a:ext cx="155642" cy="1945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73549" y="2752928"/>
            <a:ext cx="856034" cy="496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229583" y="2762657"/>
            <a:ext cx="836579" cy="486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73941" y="3151762"/>
            <a:ext cx="321013" cy="2529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383277" y="2743200"/>
            <a:ext cx="1682885" cy="505839"/>
          </a:xfrm>
          <a:custGeom>
            <a:avLst/>
            <a:gdLst>
              <a:gd name="connsiteX0" fmla="*/ 0 w 1682885"/>
              <a:gd name="connsiteY0" fmla="*/ 0 h 505839"/>
              <a:gd name="connsiteX1" fmla="*/ 826851 w 1682885"/>
              <a:gd name="connsiteY1" fmla="*/ 505839 h 505839"/>
              <a:gd name="connsiteX2" fmla="*/ 1682885 w 1682885"/>
              <a:gd name="connsiteY2" fmla="*/ 19456 h 505839"/>
              <a:gd name="connsiteX3" fmla="*/ 0 w 1682885"/>
              <a:gd name="connsiteY3" fmla="*/ 0 h 50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2885" h="505839">
                <a:moveTo>
                  <a:pt x="0" y="0"/>
                </a:moveTo>
                <a:lnTo>
                  <a:pt x="826851" y="505839"/>
                </a:lnTo>
                <a:lnTo>
                  <a:pt x="1682885" y="1945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86810" y="330756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anose="05050102010706020507" pitchFamily="18" charset="2"/>
              </a:rPr>
              <a:t>a</a:t>
            </a:r>
            <a:endParaRPr lang="en-US" dirty="0">
              <a:latin typeface="Symbol" panose="05050102010706020507" pitchFamily="18" charset="2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647872" y="4153711"/>
            <a:ext cx="943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66162" y="2762656"/>
            <a:ext cx="486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48264" y="2762656"/>
            <a:ext cx="9728" cy="13910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7188" y="324727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708825" y="4153711"/>
            <a:ext cx="943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40327" y="2276273"/>
            <a:ext cx="12779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901757" y="2276273"/>
            <a:ext cx="19455" cy="18628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51662" y="299628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047324" y="2471288"/>
                <a:ext cx="21434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 dirty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324" y="2471288"/>
                <a:ext cx="2143455" cy="5203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552545" y="3196288"/>
                <a:ext cx="21434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i="1" dirty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545" y="3196288"/>
                <a:ext cx="2143455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047324" y="3921288"/>
                <a:ext cx="21434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𝑆𝑖𝑛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fName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324" y="3921288"/>
                <a:ext cx="2143455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51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6" y="1000916"/>
            <a:ext cx="3969011" cy="509544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839" y="989218"/>
            <a:ext cx="3774331" cy="5120589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54094" y="194553"/>
            <a:ext cx="4009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Culvert Flow Control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177046" y="6256389"/>
            <a:ext cx="7118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Haested</a:t>
            </a:r>
            <a:r>
              <a:rPr lang="en-US" sz="1400" dirty="0" smtClean="0"/>
              <a:t> Methods Water Solutions “Computer Applications in Hydraulic Engineering,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43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933" y="947059"/>
            <a:ext cx="5506970" cy="5309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4094" y="194553"/>
            <a:ext cx="5052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Entrance Loss Coefficients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177046" y="6256389"/>
            <a:ext cx="7118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Haested</a:t>
            </a:r>
            <a:r>
              <a:rPr lang="en-US" sz="1400" dirty="0" smtClean="0"/>
              <a:t> Methods Water Solutions “Computer Applications in Hydraulic Engineering,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238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899" y="1445469"/>
            <a:ext cx="5876925" cy="4200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54094" y="194553"/>
            <a:ext cx="5052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Entrance Loss Coefficients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77046" y="6256389"/>
            <a:ext cx="7118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Haested</a:t>
            </a:r>
            <a:r>
              <a:rPr lang="en-US" sz="1400" dirty="0" smtClean="0"/>
              <a:t> Methods Water Solutions “Computer Applications in Hydraulic Engineering,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43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62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Symbol</vt:lpstr>
      <vt:lpstr>Office Theme</vt:lpstr>
      <vt:lpstr>Flow through a Circular Pipe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6</cp:revision>
  <dcterms:created xsi:type="dcterms:W3CDTF">2015-02-17T17:35:18Z</dcterms:created>
  <dcterms:modified xsi:type="dcterms:W3CDTF">2015-02-19T17:31:51Z</dcterms:modified>
</cp:coreProperties>
</file>