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7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3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8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0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3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2F49-7E97-40F7-81F8-DD068751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82C8-AD9D-4DF0-A541-EF25C67DD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ripress.esri.com/display/index.cfm?fuseaction=display&amp;moduleID=0&amp;websiteID=2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 – Everyone designs who devises courses of action aimed at changing existing situations into better ones (Herbert Simon)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Geodesign</a:t>
            </a:r>
            <a:r>
              <a:rPr lang="en-US" dirty="0" smtClean="0"/>
              <a:t> – understanding the impact of our decisions on the planet and using this information to make the world a better place (Jack </a:t>
            </a:r>
            <a:r>
              <a:rPr lang="en-US" dirty="0" err="1" smtClean="0"/>
              <a:t>Dangermond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40826"/>
            <a:ext cx="3813204" cy="475420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380946"/>
            <a:ext cx="8525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3"/>
              </a:rPr>
              <a:t>http://esripress.esri.com/display/index.cfm?fuseaction=display&amp;moduleID=0&amp;websiteID=218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9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7" y="76200"/>
            <a:ext cx="8984027" cy="63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782" y="1143000"/>
            <a:ext cx="291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Geodesign</a:t>
            </a:r>
            <a:r>
              <a:rPr lang="en-US" sz="2800" i="1" dirty="0">
                <a:solidFill>
                  <a:srgbClr val="FF0000"/>
                </a:solidFill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23909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745018" y="4191000"/>
            <a:ext cx="205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Information Technology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Hydrodesign</a:t>
            </a:r>
            <a:r>
              <a:rPr lang="en-US" dirty="0" smtClean="0"/>
              <a:t> is an analogous process to </a:t>
            </a:r>
            <a:r>
              <a:rPr lang="en-US" dirty="0" err="1" smtClean="0"/>
              <a:t>Geodesign</a:t>
            </a:r>
            <a:r>
              <a:rPr lang="en-US" dirty="0" smtClean="0"/>
              <a:t> for design with </a:t>
            </a:r>
            <a:r>
              <a:rPr lang="en-US" dirty="0" smtClean="0">
                <a:solidFill>
                  <a:srgbClr val="FF0000"/>
                </a:solidFill>
              </a:rPr>
              <a:t>water in the constructed and in the natural environment</a:t>
            </a:r>
          </a:p>
          <a:p>
            <a:pPr lvl="1"/>
            <a:r>
              <a:rPr lang="en-US" dirty="0" smtClean="0"/>
              <a:t>Flooding</a:t>
            </a:r>
          </a:p>
          <a:p>
            <a:pPr lvl="1"/>
            <a:r>
              <a:rPr lang="en-US" dirty="0" smtClean="0"/>
              <a:t>Water use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Environmental integrity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3200" y="3059545"/>
            <a:ext cx="2498436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Earth and Natural Sciences: Geology, Biology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3059545"/>
            <a:ext cx="2362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Design Professionals: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Civil Engineers Architects</a:t>
            </a:r>
          </a:p>
        </p:txBody>
      </p:sp>
      <p:sp>
        <p:nvSpPr>
          <p:cNvPr id="5" name="Oval 4"/>
          <p:cNvSpPr/>
          <p:nvPr/>
        </p:nvSpPr>
        <p:spPr>
          <a:xfrm>
            <a:off x="5745018" y="1905000"/>
            <a:ext cx="205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People of the Place</a:t>
            </a:r>
          </a:p>
        </p:txBody>
      </p:sp>
    </p:spTree>
    <p:extLst>
      <p:ext uri="{BB962C8B-B14F-4D97-AF65-F5344CB8AC3E}">
        <p14:creationId xmlns:p14="http://schemas.microsoft.com/office/powerpoint/2010/main" val="2336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the study area be </a:t>
            </a:r>
            <a:r>
              <a:rPr lang="en-US" dirty="0" smtClean="0">
                <a:solidFill>
                  <a:srgbClr val="FF0000"/>
                </a:solidFill>
              </a:rPr>
              <a:t>described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study area </a:t>
            </a:r>
            <a:r>
              <a:rPr lang="en-US" dirty="0" smtClean="0">
                <a:solidFill>
                  <a:srgbClr val="FF0000"/>
                </a:solidFill>
              </a:rPr>
              <a:t>operate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current study area </a:t>
            </a:r>
            <a:r>
              <a:rPr lang="en-US" dirty="0" smtClean="0">
                <a:solidFill>
                  <a:srgbClr val="FF0000"/>
                </a:solidFill>
              </a:rPr>
              <a:t>working well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might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altered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differences</a:t>
            </a:r>
            <a:r>
              <a:rPr lang="en-US" dirty="0" smtClean="0"/>
              <a:t> would the changes </a:t>
            </a:r>
            <a:r>
              <a:rPr lang="en-US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should</a:t>
            </a:r>
            <a:r>
              <a:rPr lang="en-US" dirty="0" smtClean="0"/>
              <a:t> the study area be </a:t>
            </a:r>
            <a:r>
              <a:rPr lang="en-US" dirty="0" smtClean="0">
                <a:solidFill>
                  <a:srgbClr val="FF0000"/>
                </a:solidFill>
              </a:rPr>
              <a:t>changed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Representation</a:t>
            </a:r>
          </a:p>
          <a:p>
            <a:endParaRPr lang="en-US" dirty="0"/>
          </a:p>
          <a:p>
            <a:r>
              <a:rPr lang="en-US" dirty="0" smtClean="0"/>
              <a:t>Process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Change</a:t>
            </a:r>
          </a:p>
          <a:p>
            <a:endParaRPr lang="en-US" dirty="0"/>
          </a:p>
          <a:p>
            <a:r>
              <a:rPr lang="en-US" dirty="0" smtClean="0"/>
              <a:t>Impact</a:t>
            </a:r>
          </a:p>
          <a:p>
            <a:endParaRPr lang="en-US" dirty="0"/>
          </a:p>
          <a:p>
            <a:r>
              <a:rPr lang="en-US" dirty="0" smtClean="0"/>
              <a:t>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2_Office Theme</vt:lpstr>
      <vt:lpstr>Geodesign</vt:lpstr>
      <vt:lpstr>PowerPoint Presentation</vt:lpstr>
      <vt:lpstr>Hydrodesign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Geodesign</dc:title>
  <dc:creator>Maidment, David R</dc:creator>
  <cp:lastModifiedBy>Maidment, David R</cp:lastModifiedBy>
  <cp:revision>1</cp:revision>
  <dcterms:created xsi:type="dcterms:W3CDTF">2015-04-21T17:20:23Z</dcterms:created>
  <dcterms:modified xsi:type="dcterms:W3CDTF">2015-04-21T17:20:48Z</dcterms:modified>
</cp:coreProperties>
</file>