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1"/>
  </p:notesMasterIdLst>
  <p:sldIdLst>
    <p:sldId id="256" r:id="rId3"/>
    <p:sldId id="257" r:id="rId4"/>
    <p:sldId id="262" r:id="rId5"/>
    <p:sldId id="261" r:id="rId6"/>
    <p:sldId id="260" r:id="rId7"/>
    <p:sldId id="258" r:id="rId8"/>
    <p:sldId id="259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FAC12-1EE5-44E8-B46F-07D869CE9F22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4072D-2A91-4856-BF80-91FA00230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60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1CECED-DB43-40AC-8B24-76EF6E1ABB68}" type="slidenum">
              <a:rPr lang="en-US" altLang="en-US" b="0" smtClean="0">
                <a:latin typeface="Times New Roman" panose="02020603050405020304" pitchFamily="18" charset="0"/>
              </a:rPr>
              <a:pPr/>
              <a:t>4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757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After the basin had been in operation for several months.  Two outlet risers to get the capacity for flood control, since this is a flow through EDB, couldn't put any more of a backwater on the existing upstream SD.  </a:t>
            </a:r>
          </a:p>
          <a:p>
            <a:endParaRPr lang="en-US" altLang="en-US" smtClean="0"/>
          </a:p>
          <a:p>
            <a:r>
              <a:rPr lang="en-US" altLang="en-US" smtClean="0"/>
              <a:t>There was a buried bridge at this locaiton, not shown on the as-builts, large amounts of broken concrete with rebar.  We took two boring logs, niether hit the material.  The CCO for this site exceeded the bid price for the basin.</a:t>
            </a:r>
          </a:p>
          <a:p>
            <a:endParaRPr lang="en-US" altLang="en-US" smtClean="0"/>
          </a:p>
          <a:p>
            <a:r>
              <a:rPr lang="en-US" altLang="en-US" smtClean="0"/>
              <a:t>The contractor constructed the outlet too high, ended up leaving that, with reduced slope between inlet and outlet, a retrofit issue.</a:t>
            </a:r>
          </a:p>
        </p:txBody>
      </p:sp>
    </p:spTree>
    <p:extLst>
      <p:ext uri="{BB962C8B-B14F-4D97-AF65-F5344CB8AC3E}">
        <p14:creationId xmlns:p14="http://schemas.microsoft.com/office/powerpoint/2010/main" val="119859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1B7A-1578-436B-AD1E-13A120E812BC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BF3F-6BD8-4EAD-A18B-AFF0503A0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54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1B7A-1578-436B-AD1E-13A120E812BC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BF3F-6BD8-4EAD-A18B-AFF0503A0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19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1B7A-1578-436B-AD1E-13A120E812BC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BF3F-6BD8-4EAD-A18B-AFF0503A0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38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91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67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44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01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056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56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75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1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1B7A-1578-436B-AD1E-13A120E812BC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BF3F-6BD8-4EAD-A18B-AFF0503A0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31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77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99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21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1B7A-1578-436B-AD1E-13A120E812BC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BF3F-6BD8-4EAD-A18B-AFF0503A0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44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1B7A-1578-436B-AD1E-13A120E812BC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BF3F-6BD8-4EAD-A18B-AFF0503A0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1B7A-1578-436B-AD1E-13A120E812BC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BF3F-6BD8-4EAD-A18B-AFF0503A0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2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1B7A-1578-436B-AD1E-13A120E812BC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BF3F-6BD8-4EAD-A18B-AFF0503A0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5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1B7A-1578-436B-AD1E-13A120E812BC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BF3F-6BD8-4EAD-A18B-AFF0503A0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6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1B7A-1578-436B-AD1E-13A120E812BC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BF3F-6BD8-4EAD-A18B-AFF0503A0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3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1B7A-1578-436B-AD1E-13A120E812BC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BF3F-6BD8-4EAD-A18B-AFF0503A0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2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A1B7A-1578-436B-AD1E-13A120E812BC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6BF3F-6BD8-4EAD-A18B-AFF0503A0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9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1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leng.net/Dentention_Pond.html#anchor_70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enews.com/article/6095/interesting-infrastructure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hyperlink" Target="http://stormwater-filters.com/products/images/DetentionPondOutletStructure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Detention Pond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Reading: </a:t>
            </a:r>
            <a:r>
              <a:rPr lang="en-US" dirty="0" err="1" smtClean="0"/>
              <a:t>Haested</a:t>
            </a:r>
            <a:r>
              <a:rPr lang="en-US" dirty="0" smtClean="0"/>
              <a:t>, Section 5.1 to 5.7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926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Detention Pond Flows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46359"/>
            <a:ext cx="7772400" cy="5324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650" y="1377027"/>
            <a:ext cx="417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8-1 Austin Drainage Criteria Manual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827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Detention Pond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16" y="1592317"/>
            <a:ext cx="6096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1958" y="6251082"/>
            <a:ext cx="6038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www.tleng.net/Dentention_Pond.html#anchor_70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987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800" dirty="0" smtClean="0"/>
              <a:t> Extended Detention Pond</a:t>
            </a:r>
            <a:endParaRPr lang="en-US" altLang="en-US" sz="3800" dirty="0" smtClean="0"/>
          </a:p>
        </p:txBody>
      </p:sp>
      <p:pic>
        <p:nvPicPr>
          <p:cNvPr id="74756" name="Picture 3" descr="Photo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620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50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Retention Pond Plus </a:t>
            </a:r>
            <a:r>
              <a:rPr lang="en-US" sz="3600" dirty="0" err="1" smtClean="0"/>
              <a:t>Stormwater</a:t>
            </a:r>
            <a:r>
              <a:rPr lang="en-US" sz="3600" dirty="0" smtClean="0"/>
              <a:t> Detention</a:t>
            </a:r>
            <a:endParaRPr lang="en-US" sz="3600" dirty="0"/>
          </a:p>
        </p:txBody>
      </p:sp>
      <p:pic>
        <p:nvPicPr>
          <p:cNvPr id="3" name="20140219_11300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00200"/>
            <a:ext cx="8229600" cy="4629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3194" y="3914775"/>
            <a:ext cx="313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Retention </a:t>
            </a:r>
            <a:r>
              <a:rPr lang="en-US" dirty="0">
                <a:solidFill>
                  <a:prstClr val="black"/>
                </a:solidFill>
              </a:rPr>
              <a:t>Pond (Water Quality)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3048000"/>
            <a:ext cx="312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Stormater</a:t>
            </a:r>
            <a:r>
              <a:rPr lang="en-US" dirty="0">
                <a:solidFill>
                  <a:prstClr val="black"/>
                </a:solidFill>
              </a:rPr>
              <a:t> Detention (Flooding)</a:t>
            </a:r>
          </a:p>
        </p:txBody>
      </p:sp>
    </p:spTree>
    <p:extLst>
      <p:ext uri="{BB962C8B-B14F-4D97-AF65-F5344CB8AC3E}">
        <p14:creationId xmlns:p14="http://schemas.microsoft.com/office/powerpoint/2010/main" val="214457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Weir Outflows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1781504"/>
            <a:ext cx="4179833" cy="4745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522" y="2264815"/>
            <a:ext cx="3933825" cy="2028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171" y="4293640"/>
            <a:ext cx="4200525" cy="205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8649" y="1506023"/>
            <a:ext cx="417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8-2 Austin Drainage Criteria Manual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610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593" y="2392910"/>
            <a:ext cx="4000500" cy="2162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Orifice Outflow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78" y="2392910"/>
            <a:ext cx="3856766" cy="192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94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Outlet Structures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5" y="2068731"/>
            <a:ext cx="3963120" cy="26372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199" y="4760883"/>
            <a:ext cx="58884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cenews.com/article/6095/interesting-infrastructure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2372709" y="5757831"/>
            <a:ext cx="6653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stormwater-filters.com/products/images/DetentionPondOutletStructure.jpg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08" y="2569780"/>
            <a:ext cx="3802206" cy="284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59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</TotalTime>
  <Words>179</Words>
  <Application>Microsoft Office PowerPoint</Application>
  <PresentationFormat>On-screen Show (4:3)</PresentationFormat>
  <Paragraphs>22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5_Office Theme</vt:lpstr>
      <vt:lpstr>Detention Pond Design</vt:lpstr>
      <vt:lpstr>Detention Pond Flows</vt:lpstr>
      <vt:lpstr>Detention Pond</vt:lpstr>
      <vt:lpstr> Extended Detention Pond</vt:lpstr>
      <vt:lpstr>Retention Pond Plus Stormwater Detention</vt:lpstr>
      <vt:lpstr>Weir Outflows</vt:lpstr>
      <vt:lpstr>Orifice Outflow</vt:lpstr>
      <vt:lpstr>Outlet Structures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Detention Pond Design</dc:title>
  <dc:creator>Maidment, David R</dc:creator>
  <cp:lastModifiedBy>Maidment, David R</cp:lastModifiedBy>
  <cp:revision>8</cp:revision>
  <dcterms:created xsi:type="dcterms:W3CDTF">2015-03-24T16:03:58Z</dcterms:created>
  <dcterms:modified xsi:type="dcterms:W3CDTF">2015-03-24T17:17:17Z</dcterms:modified>
</cp:coreProperties>
</file>