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7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9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2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9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5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5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4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1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7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BA6C-2A8B-4BE7-9355-4B69FA3EB31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96F3-3BF2-462F-BDDA-7DEF03596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ESRI Account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1779861"/>
            <a:ext cx="7400925" cy="4810125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31132" y="5058383"/>
            <a:ext cx="36592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 your CE 365K email address here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4690403" y="5243049"/>
            <a:ext cx="416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14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Creating an ESRI Account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ESRI Account</dc:title>
  <dc:creator>Maidment, David R</dc:creator>
  <cp:lastModifiedBy>Maidment, David R</cp:lastModifiedBy>
  <cp:revision>1</cp:revision>
  <dcterms:created xsi:type="dcterms:W3CDTF">2015-02-10T17:21:07Z</dcterms:created>
  <dcterms:modified xsi:type="dcterms:W3CDTF">2015-02-10T17:23:09Z</dcterms:modified>
</cp:coreProperties>
</file>