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96" y="-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stin.utexas.edu\disk\caee\wwwroot\prof\maidment\CE365KSpr14\Docs\AustinIDF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72338145231846"/>
          <c:y val="2.7777777777777776E-2"/>
          <c:w val="0.62762707786526684"/>
          <c:h val="0.82775444736074655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2-yr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Sheet1!$B$2:$B$10</c:f>
              <c:numCache>
                <c:formatCode>General</c:formatCode>
                <c:ptCount val="9"/>
                <c:pt idx="0">
                  <c:v>5</c:v>
                </c:pt>
                <c:pt idx="1">
                  <c:v>15</c:v>
                </c:pt>
                <c:pt idx="2">
                  <c:v>30</c:v>
                </c:pt>
                <c:pt idx="3">
                  <c:v>60</c:v>
                </c:pt>
                <c:pt idx="4">
                  <c:v>120</c:v>
                </c:pt>
                <c:pt idx="5">
                  <c:v>180</c:v>
                </c:pt>
                <c:pt idx="6">
                  <c:v>360</c:v>
                </c:pt>
                <c:pt idx="7">
                  <c:v>720</c:v>
                </c:pt>
                <c:pt idx="8">
                  <c:v>1440</c:v>
                </c:pt>
              </c:numCache>
            </c:numRef>
          </c:xVal>
          <c:yVal>
            <c:numRef>
              <c:f>Sheet1!$C$2:$C$10</c:f>
              <c:numCache>
                <c:formatCode>General</c:formatCode>
                <c:ptCount val="9"/>
                <c:pt idx="0">
                  <c:v>5.76</c:v>
                </c:pt>
                <c:pt idx="1">
                  <c:v>3.92</c:v>
                </c:pt>
                <c:pt idx="2">
                  <c:v>2.64</c:v>
                </c:pt>
                <c:pt idx="3">
                  <c:v>1.72</c:v>
                </c:pt>
                <c:pt idx="4">
                  <c:v>1.08</c:v>
                </c:pt>
                <c:pt idx="5">
                  <c:v>0.77300000000000002</c:v>
                </c:pt>
                <c:pt idx="6">
                  <c:v>0.44500000000000001</c:v>
                </c:pt>
                <c:pt idx="7">
                  <c:v>0.255</c:v>
                </c:pt>
                <c:pt idx="8">
                  <c:v>0.14299999999999999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5-yr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Sheet1!$B$2:$B$10</c:f>
              <c:numCache>
                <c:formatCode>General</c:formatCode>
                <c:ptCount val="9"/>
                <c:pt idx="0">
                  <c:v>5</c:v>
                </c:pt>
                <c:pt idx="1">
                  <c:v>15</c:v>
                </c:pt>
                <c:pt idx="2">
                  <c:v>30</c:v>
                </c:pt>
                <c:pt idx="3">
                  <c:v>60</c:v>
                </c:pt>
                <c:pt idx="4">
                  <c:v>120</c:v>
                </c:pt>
                <c:pt idx="5">
                  <c:v>180</c:v>
                </c:pt>
                <c:pt idx="6">
                  <c:v>360</c:v>
                </c:pt>
                <c:pt idx="7">
                  <c:v>720</c:v>
                </c:pt>
                <c:pt idx="8">
                  <c:v>1440</c:v>
                </c:pt>
              </c:numCache>
            </c:numRef>
          </c:xVal>
          <c:yVal>
            <c:numRef>
              <c:f>Sheet1!$D$2:$D$10</c:f>
              <c:numCache>
                <c:formatCode>General</c:formatCode>
                <c:ptCount val="9"/>
                <c:pt idx="0">
                  <c:v>7.39</c:v>
                </c:pt>
                <c:pt idx="1">
                  <c:v>5.04</c:v>
                </c:pt>
                <c:pt idx="2">
                  <c:v>3.42</c:v>
                </c:pt>
                <c:pt idx="3">
                  <c:v>2.2799999999999998</c:v>
                </c:pt>
                <c:pt idx="4">
                  <c:v>1.45</c:v>
                </c:pt>
                <c:pt idx="5">
                  <c:v>1.04</c:v>
                </c:pt>
                <c:pt idx="6">
                  <c:v>0.59299999999999997</c:v>
                </c:pt>
                <c:pt idx="7">
                  <c:v>0.33900000000000002</c:v>
                </c:pt>
                <c:pt idx="8">
                  <c:v>0.20799999999999999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25-yr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Sheet1!$B$2:$B$10</c:f>
              <c:numCache>
                <c:formatCode>General</c:formatCode>
                <c:ptCount val="9"/>
                <c:pt idx="0">
                  <c:v>5</c:v>
                </c:pt>
                <c:pt idx="1">
                  <c:v>15</c:v>
                </c:pt>
                <c:pt idx="2">
                  <c:v>30</c:v>
                </c:pt>
                <c:pt idx="3">
                  <c:v>60</c:v>
                </c:pt>
                <c:pt idx="4">
                  <c:v>120</c:v>
                </c:pt>
                <c:pt idx="5">
                  <c:v>180</c:v>
                </c:pt>
                <c:pt idx="6">
                  <c:v>360</c:v>
                </c:pt>
                <c:pt idx="7">
                  <c:v>720</c:v>
                </c:pt>
                <c:pt idx="8">
                  <c:v>1440</c:v>
                </c:pt>
              </c:numCache>
            </c:numRef>
          </c:xVal>
          <c:yVal>
            <c:numRef>
              <c:f>Sheet1!$F$2:$F$10</c:f>
              <c:numCache>
                <c:formatCode>General</c:formatCode>
                <c:ptCount val="9"/>
                <c:pt idx="0">
                  <c:v>10.1</c:v>
                </c:pt>
                <c:pt idx="1">
                  <c:v>7.04</c:v>
                </c:pt>
                <c:pt idx="2">
                  <c:v>4.72</c:v>
                </c:pt>
                <c:pt idx="3">
                  <c:v>3.28</c:v>
                </c:pt>
                <c:pt idx="4">
                  <c:v>2.1</c:v>
                </c:pt>
                <c:pt idx="5">
                  <c:v>1.52</c:v>
                </c:pt>
                <c:pt idx="6">
                  <c:v>0.85699999999999998</c:v>
                </c:pt>
                <c:pt idx="7">
                  <c:v>0.49199999999999999</c:v>
                </c:pt>
                <c:pt idx="8">
                  <c:v>0.318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Sheet1!$H$1</c:f>
              <c:strCache>
                <c:ptCount val="1"/>
                <c:pt idx="0">
                  <c:v>100-yr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Sheet1!$B$2:$B$10</c:f>
              <c:numCache>
                <c:formatCode>General</c:formatCode>
                <c:ptCount val="9"/>
                <c:pt idx="0">
                  <c:v>5</c:v>
                </c:pt>
                <c:pt idx="1">
                  <c:v>15</c:v>
                </c:pt>
                <c:pt idx="2">
                  <c:v>30</c:v>
                </c:pt>
                <c:pt idx="3">
                  <c:v>60</c:v>
                </c:pt>
                <c:pt idx="4">
                  <c:v>120</c:v>
                </c:pt>
                <c:pt idx="5">
                  <c:v>180</c:v>
                </c:pt>
                <c:pt idx="6">
                  <c:v>360</c:v>
                </c:pt>
                <c:pt idx="7">
                  <c:v>720</c:v>
                </c:pt>
                <c:pt idx="8">
                  <c:v>1440</c:v>
                </c:pt>
              </c:numCache>
            </c:numRef>
          </c:xVal>
          <c:yVal>
            <c:numRef>
              <c:f>Sheet1!$H$2:$H$10</c:f>
              <c:numCache>
                <c:formatCode>General</c:formatCode>
                <c:ptCount val="9"/>
                <c:pt idx="0">
                  <c:v>12.5</c:v>
                </c:pt>
                <c:pt idx="1">
                  <c:v>9.16</c:v>
                </c:pt>
                <c:pt idx="2">
                  <c:v>6.08</c:v>
                </c:pt>
                <c:pt idx="3">
                  <c:v>4.37</c:v>
                </c:pt>
                <c:pt idx="4">
                  <c:v>2.83</c:v>
                </c:pt>
                <c:pt idx="5">
                  <c:v>2.04</c:v>
                </c:pt>
                <c:pt idx="6">
                  <c:v>1.1399999999999999</c:v>
                </c:pt>
                <c:pt idx="7">
                  <c:v>0.66300000000000003</c:v>
                </c:pt>
                <c:pt idx="8">
                  <c:v>0.42399999999999999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5443328"/>
        <c:axId val="86796160"/>
      </c:scatterChart>
      <c:valAx>
        <c:axId val="85443328"/>
        <c:scaling>
          <c:logBase val="10"/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/>
                  <a:t>Duration</a:t>
                </a:r>
                <a:r>
                  <a:rPr lang="en-US" sz="1200" baseline="0" dirty="0"/>
                  <a:t> (</a:t>
                </a:r>
                <a:r>
                  <a:rPr lang="en-US" sz="1200" baseline="0" dirty="0" err="1"/>
                  <a:t>Mins</a:t>
                </a:r>
                <a:r>
                  <a:rPr lang="en-US" sz="1200" baseline="0" dirty="0"/>
                  <a:t>)</a:t>
                </a:r>
                <a:endParaRPr lang="en-US" sz="1200" dirty="0"/>
              </a:p>
            </c:rich>
          </c:tx>
          <c:layout>
            <c:manualLayout>
              <c:xMode val="edge"/>
              <c:yMode val="edge"/>
              <c:x val="0.35281824146981627"/>
              <c:y val="0.89256926217556143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796160"/>
        <c:crosses val="autoZero"/>
        <c:crossBetween val="midCat"/>
      </c:valAx>
      <c:valAx>
        <c:axId val="86796160"/>
        <c:scaling>
          <c:logBase val="10"/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/>
                  <a:t>Precipitation</a:t>
                </a:r>
                <a:r>
                  <a:rPr lang="en-US" sz="1200" baseline="0" dirty="0"/>
                  <a:t> Intensity (in/</a:t>
                </a:r>
                <a:r>
                  <a:rPr lang="en-US" sz="1200" baseline="0" dirty="0" err="1"/>
                  <a:t>hr</a:t>
                </a:r>
                <a:r>
                  <a:rPr lang="en-US" sz="1200" baseline="0" dirty="0"/>
                  <a:t>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44332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405B8-D88D-4607-8C64-31A4DE990CF4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3715-2647-4A3D-9EF0-85DB95159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765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405B8-D88D-4607-8C64-31A4DE990CF4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3715-2647-4A3D-9EF0-85DB95159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000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405B8-D88D-4607-8C64-31A4DE990CF4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3715-2647-4A3D-9EF0-85DB95159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764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405B8-D88D-4607-8C64-31A4DE990CF4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3715-2647-4A3D-9EF0-85DB95159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463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405B8-D88D-4607-8C64-31A4DE990CF4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3715-2647-4A3D-9EF0-85DB95159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250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405B8-D88D-4607-8C64-31A4DE990CF4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3715-2647-4A3D-9EF0-85DB95159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754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405B8-D88D-4607-8C64-31A4DE990CF4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3715-2647-4A3D-9EF0-85DB95159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31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405B8-D88D-4607-8C64-31A4DE990CF4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3715-2647-4A3D-9EF0-85DB95159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377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405B8-D88D-4607-8C64-31A4DE990CF4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3715-2647-4A3D-9EF0-85DB95159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996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405B8-D88D-4607-8C64-31A4DE990CF4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3715-2647-4A3D-9EF0-85DB95159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301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405B8-D88D-4607-8C64-31A4DE990CF4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3715-2647-4A3D-9EF0-85DB95159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803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405B8-D88D-4607-8C64-31A4DE990CF4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83715-2647-4A3D-9EF0-85DB95159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236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Intensity-Duration-Frequency Curves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295400"/>
            <a:ext cx="6724650" cy="2619375"/>
          </a:xfrm>
          <a:prstGeom prst="rect">
            <a:avLst/>
          </a:prstGeom>
        </p:spPr>
      </p:pic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8391541"/>
              </p:ext>
            </p:extLst>
          </p:nvPr>
        </p:nvGraphicFramePr>
        <p:xfrm>
          <a:off x="1981200" y="40386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90782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Intensity-Duration-Frequency Curves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Intensity-Duration-Frequency Curves</dc:title>
  <dc:creator>Maidment</dc:creator>
  <cp:lastModifiedBy>Maidment</cp:lastModifiedBy>
  <cp:revision>1</cp:revision>
  <dcterms:created xsi:type="dcterms:W3CDTF">2015-01-29T05:03:35Z</dcterms:created>
  <dcterms:modified xsi:type="dcterms:W3CDTF">2015-01-29T05:04:13Z</dcterms:modified>
</cp:coreProperties>
</file>