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1032-2DBD-42E4-95B8-004F557A94BD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2BB-89CD-49F2-B729-104899AA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7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1032-2DBD-42E4-95B8-004F557A94BD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2BB-89CD-49F2-B729-104899AA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0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1032-2DBD-42E4-95B8-004F557A94BD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2BB-89CD-49F2-B729-104899AA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1032-2DBD-42E4-95B8-004F557A94BD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2BB-89CD-49F2-B729-104899AA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6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1032-2DBD-42E4-95B8-004F557A94BD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2BB-89CD-49F2-B729-104899AA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6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1032-2DBD-42E4-95B8-004F557A94BD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2BB-89CD-49F2-B729-104899AA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4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1032-2DBD-42E4-95B8-004F557A94BD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2BB-89CD-49F2-B729-104899AA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9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1032-2DBD-42E4-95B8-004F557A94BD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2BB-89CD-49F2-B729-104899AA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0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1032-2DBD-42E4-95B8-004F557A94BD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2BB-89CD-49F2-B729-104899AA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95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1032-2DBD-42E4-95B8-004F557A94BD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2BB-89CD-49F2-B729-104899AA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2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1032-2DBD-42E4-95B8-004F557A94BD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2BB-89CD-49F2-B729-104899AA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21032-2DBD-42E4-95B8-004F557A94BD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FF2BB-89CD-49F2-B729-104899AA5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8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ater.usgs.gov/edu/measureflow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053" y="606797"/>
            <a:ext cx="7772400" cy="2387600"/>
          </a:xfrm>
        </p:spPr>
        <p:txBody>
          <a:bodyPr/>
          <a:lstStyle/>
          <a:p>
            <a:r>
              <a:rPr lang="en-US" dirty="0" smtClean="0"/>
              <a:t>Stream Gaging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90753"/>
            <a:ext cx="7018506" cy="2730668"/>
          </a:xfrm>
        </p:spPr>
        <p:txBody>
          <a:bodyPr>
            <a:normAutofit/>
          </a:bodyPr>
          <a:lstStyle/>
          <a:p>
            <a:r>
              <a:rPr lang="en-US" dirty="0" smtClean="0"/>
              <a:t>Prepared by Scott </a:t>
            </a:r>
            <a:r>
              <a:rPr lang="en-US" dirty="0" err="1" smtClean="0"/>
              <a:t>Gzyb</a:t>
            </a:r>
            <a:r>
              <a:rPr lang="en-US" dirty="0" smtClean="0"/>
              <a:t>, </a:t>
            </a:r>
          </a:p>
          <a:p>
            <a:r>
              <a:rPr lang="en-US" dirty="0" smtClean="0"/>
              <a:t>US Geological Survey</a:t>
            </a:r>
          </a:p>
          <a:p>
            <a:r>
              <a:rPr lang="en-US" dirty="0" smtClean="0"/>
              <a:t>Austin Texas</a:t>
            </a:r>
          </a:p>
          <a:p>
            <a:endParaRPr lang="en-US" dirty="0"/>
          </a:p>
          <a:p>
            <a:r>
              <a:rPr lang="en-US" dirty="0" smtClean="0"/>
              <a:t>CE 365K, Hydraulic Engineering Design</a:t>
            </a:r>
          </a:p>
          <a:p>
            <a:r>
              <a:rPr lang="en-US" dirty="0" smtClean="0"/>
              <a:t>Spring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5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05" y="78094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Stream Gaging, Onion Creek at Highway 183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2" y="1056682"/>
            <a:ext cx="5877061" cy="5286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42" y="2128344"/>
            <a:ext cx="2576706" cy="34368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1327" y="6289914"/>
            <a:ext cx="601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method see: </a:t>
            </a:r>
            <a:r>
              <a:rPr lang="en-US" u="sng" dirty="0" smtClean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4"/>
              </a:rPr>
              <a:t>http://water.usgs.gov/edu/measureflow.html</a:t>
            </a:r>
            <a:endParaRPr lang="en-US" dirty="0" smtClean="0">
              <a:effectLst/>
              <a:ea typeface="Calibri" panose="020F0502020204030204" pitchFamily="34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9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ADCP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38" y="489157"/>
            <a:ext cx="4559969" cy="6079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012" y="2431915"/>
            <a:ext cx="3290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Acoustic Doppler Current Profiler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0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ADCP Velocity Profile – Colorado River at La Grange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65" y="1876222"/>
            <a:ext cx="7626485" cy="428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45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ADCP data collection information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4" y="1941277"/>
            <a:ext cx="8219872" cy="46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8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 Wall Repair – Importance of Bathymetric information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83" y="1991711"/>
            <a:ext cx="66770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13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63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Stream Gaging Information</vt:lpstr>
      <vt:lpstr>Stream Gaging, Onion Creek at Highway 183</vt:lpstr>
      <vt:lpstr>ADCP </vt:lpstr>
      <vt:lpstr>ADCP Velocity Profile – Colorado River at La Grange</vt:lpstr>
      <vt:lpstr>ADCP data collection information</vt:lpstr>
      <vt:lpstr>Dam Wall Repair – Importance of Bathymetric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Maidment, David R</dc:creator>
  <cp:lastModifiedBy>Maidment, David R</cp:lastModifiedBy>
  <cp:revision>4</cp:revision>
  <dcterms:created xsi:type="dcterms:W3CDTF">2015-02-12T15:41:06Z</dcterms:created>
  <dcterms:modified xsi:type="dcterms:W3CDTF">2015-02-12T15:51:18Z</dcterms:modified>
</cp:coreProperties>
</file>