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5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4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4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4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2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1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3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2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9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6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5B38-F5BE-4CD0-8AC8-DA51630FB891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61BF-F9E1-4A73-A72D-E4B348244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6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 Project Possibilities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2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of Texas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Staff parking lot 53. North of Chilling Plant. Outfall, parking lot, curb cuts. </a:t>
            </a:r>
          </a:p>
          <a:p>
            <a:r>
              <a:rPr lang="en-US" dirty="0"/>
              <a:t>2. University Sign Shop. Corner of San Jacinto and Speedway </a:t>
            </a:r>
          </a:p>
          <a:p>
            <a:r>
              <a:rPr lang="en-US" dirty="0"/>
              <a:t>3. SE Student Activity Center / Alumni House E of Student Activity Center. </a:t>
            </a:r>
          </a:p>
          <a:p>
            <a:r>
              <a:rPr lang="en-US" dirty="0"/>
              <a:t>4. CLA Liberal Arts Building, E Side. </a:t>
            </a:r>
          </a:p>
          <a:p>
            <a:r>
              <a:rPr lang="en-US" dirty="0"/>
              <a:t>5. Intramural Fields, planning through OFPC, little to none Low Impact Development incorporated. </a:t>
            </a:r>
          </a:p>
          <a:p>
            <a:r>
              <a:rPr lang="en-US" dirty="0"/>
              <a:t>6. Gateway / Colorado Student Apartments.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2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Flood Interoperability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Eanes</a:t>
            </a:r>
            <a:r>
              <a:rPr lang="en-US" dirty="0" smtClean="0"/>
              <a:t> Creek and Bee Caves Rd</a:t>
            </a:r>
          </a:p>
          <a:p>
            <a:r>
              <a:rPr lang="en-US" dirty="0" smtClean="0"/>
              <a:t>Onion Creek</a:t>
            </a:r>
          </a:p>
          <a:p>
            <a:r>
              <a:rPr lang="en-US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8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by Tues March 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1-page statement of the general concept of what your group wants to do</a:t>
            </a:r>
          </a:p>
          <a:p>
            <a:r>
              <a:rPr lang="en-US" dirty="0" smtClean="0"/>
              <a:t>Don’t need necessarily to have the site picked out</a:t>
            </a:r>
          </a:p>
          <a:p>
            <a:r>
              <a:rPr lang="en-US" dirty="0" smtClean="0"/>
              <a:t>I can help you with </a:t>
            </a:r>
            <a:r>
              <a:rPr lang="en-US" smtClean="0"/>
              <a:t>site selection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65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77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Term Project Possibilities</vt:lpstr>
      <vt:lpstr>University of Texas Issues</vt:lpstr>
      <vt:lpstr>National Flood Interoperability Experiment</vt:lpstr>
      <vt:lpstr>What is needed by Tues March 24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 Project Possibilities</dc:title>
  <dc:creator>Maidment, David R</dc:creator>
  <cp:lastModifiedBy>Maidment, David R</cp:lastModifiedBy>
  <cp:revision>3</cp:revision>
  <dcterms:created xsi:type="dcterms:W3CDTF">2015-03-12T17:24:39Z</dcterms:created>
  <dcterms:modified xsi:type="dcterms:W3CDTF">2015-03-12T17:27:50Z</dcterms:modified>
</cp:coreProperties>
</file>