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147E-2BD0-4FBF-8551-71E9FDA86304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6DA6-0B46-40D6-A0E9-93606E6BA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558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147E-2BD0-4FBF-8551-71E9FDA86304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6DA6-0B46-40D6-A0E9-93606E6BA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38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147E-2BD0-4FBF-8551-71E9FDA86304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6DA6-0B46-40D6-A0E9-93606E6BA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064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147E-2BD0-4FBF-8551-71E9FDA86304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6DA6-0B46-40D6-A0E9-93606E6BA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336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147E-2BD0-4FBF-8551-71E9FDA86304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6DA6-0B46-40D6-A0E9-93606E6BA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749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147E-2BD0-4FBF-8551-71E9FDA86304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6DA6-0B46-40D6-A0E9-93606E6BA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269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147E-2BD0-4FBF-8551-71E9FDA86304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6DA6-0B46-40D6-A0E9-93606E6BA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54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147E-2BD0-4FBF-8551-71E9FDA86304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6DA6-0B46-40D6-A0E9-93606E6BA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417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147E-2BD0-4FBF-8551-71E9FDA86304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6DA6-0B46-40D6-A0E9-93606E6BA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340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147E-2BD0-4FBF-8551-71E9FDA86304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6DA6-0B46-40D6-A0E9-93606E6BA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90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147E-2BD0-4FBF-8551-71E9FDA86304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6DA6-0B46-40D6-A0E9-93606E6BA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97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147E-2BD0-4FBF-8551-71E9FDA86304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56DA6-0B46-40D6-A0E9-93606E6BA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210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Problem: Solve for Size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543050"/>
            <a:ext cx="7286625" cy="531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970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Example Problem: Solve for Headwater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343025"/>
            <a:ext cx="7410450" cy="551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271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Example Problem: Solve for Discharge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934" y="1333500"/>
            <a:ext cx="7477125" cy="552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42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18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Example Problem: Solve for Size</vt:lpstr>
      <vt:lpstr>Example Problem: Solve for Headwater</vt:lpstr>
      <vt:lpstr>Example Problem: Solve for Discharge</vt:lpstr>
    </vt:vector>
  </TitlesOfParts>
  <Company>Cockrell School of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Problem</dc:title>
  <dc:creator>Maidment, David R</dc:creator>
  <cp:lastModifiedBy>Maidment, David R</cp:lastModifiedBy>
  <cp:revision>2</cp:revision>
  <dcterms:created xsi:type="dcterms:W3CDTF">2015-02-19T17:11:09Z</dcterms:created>
  <dcterms:modified xsi:type="dcterms:W3CDTF">2016-02-25T18:24:33Z</dcterms:modified>
</cp:coreProperties>
</file>