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95FD2-0FF0-4DE3-BD88-CFB9185BA62D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B1C7C-FDC1-4748-A6F2-D1F65768B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457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95FD2-0FF0-4DE3-BD88-CFB9185BA62D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B1C7C-FDC1-4748-A6F2-D1F65768B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127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95FD2-0FF0-4DE3-BD88-CFB9185BA62D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B1C7C-FDC1-4748-A6F2-D1F65768B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782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95FD2-0FF0-4DE3-BD88-CFB9185BA62D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B1C7C-FDC1-4748-A6F2-D1F65768B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476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95FD2-0FF0-4DE3-BD88-CFB9185BA62D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B1C7C-FDC1-4748-A6F2-D1F65768B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342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95FD2-0FF0-4DE3-BD88-CFB9185BA62D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B1C7C-FDC1-4748-A6F2-D1F65768B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919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95FD2-0FF0-4DE3-BD88-CFB9185BA62D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B1C7C-FDC1-4748-A6F2-D1F65768B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647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95FD2-0FF0-4DE3-BD88-CFB9185BA62D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B1C7C-FDC1-4748-A6F2-D1F65768B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569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95FD2-0FF0-4DE3-BD88-CFB9185BA62D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B1C7C-FDC1-4748-A6F2-D1F65768B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407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95FD2-0FF0-4DE3-BD88-CFB9185BA62D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B1C7C-FDC1-4748-A6F2-D1F65768B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828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95FD2-0FF0-4DE3-BD88-CFB9185BA62D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B1C7C-FDC1-4748-A6F2-D1F65768B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052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B95FD2-0FF0-4DE3-BD88-CFB9185BA62D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BB1C7C-FDC1-4748-A6F2-D1F65768B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727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Curb Inlets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525" y="2319339"/>
            <a:ext cx="4114800" cy="273367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25798" y="1747837"/>
            <a:ext cx="4248150" cy="336232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465867" y="5277147"/>
            <a:ext cx="583990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prstClr val="black"/>
                </a:solidFill>
              </a:rPr>
              <a:t>Haested</a:t>
            </a:r>
            <a:r>
              <a:rPr lang="en-US" dirty="0">
                <a:solidFill>
                  <a:prstClr val="black"/>
                </a:solidFill>
              </a:rPr>
              <a:t> Methods Water Solutions “Computer Applications in Hydraulic Engineering, 8</a:t>
            </a:r>
            <a:r>
              <a:rPr lang="en-US" baseline="30000" dirty="0">
                <a:solidFill>
                  <a:prstClr val="black"/>
                </a:solidFill>
              </a:rPr>
              <a:t>th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prstClr val="black"/>
                </a:solidFill>
              </a:rPr>
              <a:t>Edition, Figure 3-3, 3-5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665035" y="4740830"/>
            <a:ext cx="18692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Combination Inlet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636031" y="4527590"/>
            <a:ext cx="21793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Inlet with Depression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1120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Inlet Throats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1606" y="1461548"/>
            <a:ext cx="3905250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6146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27</Words>
  <Application>Microsoft Office PowerPoint</Application>
  <PresentationFormat>On-screen Show (4:3)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Curb Inlets</vt:lpstr>
      <vt:lpstr>Inlet Throats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Curb Inlets</dc:title>
  <dc:creator>Maidment, David R</dc:creator>
  <cp:lastModifiedBy>Maidment, David R</cp:lastModifiedBy>
  <cp:revision>1</cp:revision>
  <dcterms:created xsi:type="dcterms:W3CDTF">2016-02-25T18:00:46Z</dcterms:created>
  <dcterms:modified xsi:type="dcterms:W3CDTF">2016-02-25T18:01:08Z</dcterms:modified>
</cp:coreProperties>
</file>