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9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0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9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7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9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4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1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0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14EE6-F2AA-423E-A813-531FD2893125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9EE6-E78A-4F60-A208-AD7454C0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2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533400"/>
            <a:ext cx="6751320" cy="593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014537" y="147637"/>
            <a:ext cx="5114925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3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200" y="1066800"/>
            <a:ext cx="6629400" cy="491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785937" y="1290637"/>
            <a:ext cx="557212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365 Models\Boggy CreekSpatia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1" y="479325"/>
            <a:ext cx="8915400" cy="6019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10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Cassandra</dc:creator>
  <cp:lastModifiedBy>Cassandra</cp:lastModifiedBy>
  <cp:revision>2</cp:revision>
  <dcterms:created xsi:type="dcterms:W3CDTF">2016-03-24T15:30:42Z</dcterms:created>
  <dcterms:modified xsi:type="dcterms:W3CDTF">2016-03-24T15:43:24Z</dcterms:modified>
</cp:coreProperties>
</file>