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3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2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E1AE6-0C94-4765-88D8-1BD9E54C095D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95C4-DF73-429E-B29F-8518C659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" y="0"/>
            <a:ext cx="12127833" cy="6858000"/>
          </a:xfrm>
          <a:prstGeom prst="rect">
            <a:avLst/>
          </a:prstGeom>
        </p:spPr>
      </p:pic>
      <p:pic>
        <p:nvPicPr>
          <p:cNvPr id="1026" name="Picture_x0020_1" descr="cid:image001.png@01CCDA9D.1E95B4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4334166" cy="92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1</cp:revision>
  <dcterms:created xsi:type="dcterms:W3CDTF">2016-03-24T17:07:02Z</dcterms:created>
  <dcterms:modified xsi:type="dcterms:W3CDTF">2016-03-24T17:07:49Z</dcterms:modified>
</cp:coreProperties>
</file>