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1" r:id="rId6"/>
    <p:sldMasterId id="2147483734" r:id="rId7"/>
    <p:sldMasterId id="2147483747" r:id="rId8"/>
    <p:sldMasterId id="2147483760" r:id="rId9"/>
    <p:sldMasterId id="2147483772" r:id="rId10"/>
    <p:sldMasterId id="2147483787" r:id="rId11"/>
    <p:sldMasterId id="2147483801" r:id="rId12"/>
  </p:sldMasterIdLst>
  <p:notesMasterIdLst>
    <p:notesMasterId r:id="rId60"/>
  </p:notesMasterIdLst>
  <p:sldIdLst>
    <p:sldId id="256" r:id="rId13"/>
    <p:sldId id="257" r:id="rId14"/>
    <p:sldId id="302" r:id="rId15"/>
    <p:sldId id="296" r:id="rId16"/>
    <p:sldId id="297" r:id="rId17"/>
    <p:sldId id="299" r:id="rId18"/>
    <p:sldId id="298" r:id="rId19"/>
    <p:sldId id="258" r:id="rId20"/>
    <p:sldId id="284" r:id="rId21"/>
    <p:sldId id="261" r:id="rId22"/>
    <p:sldId id="300" r:id="rId23"/>
    <p:sldId id="264" r:id="rId24"/>
    <p:sldId id="265" r:id="rId25"/>
    <p:sldId id="259" r:id="rId26"/>
    <p:sldId id="266" r:id="rId27"/>
    <p:sldId id="267" r:id="rId28"/>
    <p:sldId id="301" r:id="rId29"/>
    <p:sldId id="268" r:id="rId30"/>
    <p:sldId id="269" r:id="rId31"/>
    <p:sldId id="282" r:id="rId32"/>
    <p:sldId id="270" r:id="rId33"/>
    <p:sldId id="271" r:id="rId34"/>
    <p:sldId id="272" r:id="rId35"/>
    <p:sldId id="283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92" r:id="rId45"/>
    <p:sldId id="293" r:id="rId46"/>
    <p:sldId id="294" r:id="rId47"/>
    <p:sldId id="295" r:id="rId48"/>
    <p:sldId id="303" r:id="rId49"/>
    <p:sldId id="304" r:id="rId50"/>
    <p:sldId id="305" r:id="rId51"/>
    <p:sldId id="306" r:id="rId52"/>
    <p:sldId id="307" r:id="rId53"/>
    <p:sldId id="313" r:id="rId54"/>
    <p:sldId id="314" r:id="rId55"/>
    <p:sldId id="315" r:id="rId56"/>
    <p:sldId id="316" r:id="rId57"/>
    <p:sldId id="317" r:id="rId58"/>
    <p:sldId id="318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21868-945E-4773-B3F6-3CD8618DB85E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66828-8532-43ED-86CB-F47469534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18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BF31C-7928-49D7-9B65-7644C997404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82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EFD80-0EE2-4385-BECA-D723EEA8759D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1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5FC318-457F-4966-8C7E-F5312B97D9BE}" type="slidenum">
              <a:rPr lang="en-US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Elevations are filled to that of the pools pour point</a:t>
            </a:r>
          </a:p>
        </p:txBody>
      </p:sp>
    </p:spTree>
    <p:extLst>
      <p:ext uri="{BB962C8B-B14F-4D97-AF65-F5344CB8AC3E}">
        <p14:creationId xmlns:p14="http://schemas.microsoft.com/office/powerpoint/2010/main" val="2540646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0825" indent="-288779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5116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162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9208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1255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3301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5347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27394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AF49501-E516-4635-A491-5459E6AD39F1}" type="slidenum">
              <a:rPr lang="en-US" sz="1200">
                <a:solidFill>
                  <a:srgbClr val="000000"/>
                </a:solidFill>
              </a:rPr>
              <a:pPr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708525" cy="3532187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990" y="4452732"/>
            <a:ext cx="5147945" cy="41460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5813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335"/>
            <a:fld id="{44A3A979-39DA-4772-8FD8-F317B3F35FF9}" type="slidenum">
              <a:rPr lang="en-US" smtClean="0">
                <a:solidFill>
                  <a:prstClr val="black"/>
                </a:solidFill>
              </a:rPr>
              <a:pPr defTabSz="914335"/>
              <a:t>40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024074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968A7-CED8-4C08-9422-DF4B869AF2E2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71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4561A-1110-4E7C-8C80-5B8CB4FB28C1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78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4561A-1110-4E7C-8C80-5B8CB4FB28C1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18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D045F-3722-42B4-A1C6-34B56D1601C7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3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5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2EF3-BD13-4346-84D1-4F4ACCBA6E30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4E28-E945-49AD-A12F-FEE26D7E7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5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2EF3-BD13-4346-84D1-4F4ACCBA6E30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4E28-E945-49AD-A12F-FEE26D7E7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465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936A-1540-4B7B-92F8-38E0A0A785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4E4D-4538-4F3F-BC4F-C67DC6E3ED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747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936A-1540-4B7B-92F8-38E0A0A785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4E4D-4538-4F3F-BC4F-C67DC6E3ED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060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936A-1540-4B7B-92F8-38E0A0A785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4E4D-4538-4F3F-BC4F-C67DC6E3ED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046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936A-1540-4B7B-92F8-38E0A0A785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4E4D-4538-4F3F-BC4F-C67DC6E3ED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452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91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953" y="770592"/>
            <a:ext cx="9067800" cy="1143000"/>
          </a:xfrm>
          <a:prstGeom prst="rect">
            <a:avLst/>
          </a:prstGeo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958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7212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733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055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6982"/>
            <a:ext cx="8991600" cy="1143000"/>
          </a:xfrm>
          <a:prstGeom prst="rect">
            <a:avLst/>
          </a:prstGeo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12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2EF3-BD13-4346-84D1-4F4ACCBA6E30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4E28-E945-49AD-A12F-FEE26D7E7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40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5780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79315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76401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417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2"/>
          <p:cNvGrpSpPr>
            <a:grpSpLocks noChangeAspect="1"/>
          </p:cNvGrpSpPr>
          <p:nvPr userDrawn="1"/>
        </p:nvGrpSpPr>
        <p:grpSpPr bwMode="auto">
          <a:xfrm>
            <a:off x="0" y="0"/>
            <a:ext cx="9144000" cy="827088"/>
            <a:chOff x="35171549" y="0"/>
            <a:chExt cx="15992945" cy="1446981"/>
          </a:xfrm>
        </p:grpSpPr>
        <p:pic>
          <p:nvPicPr>
            <p:cNvPr id="6" name="Picture 3" descr="CZMIL Header"/>
            <p:cNvPicPr>
              <a:picLocks noChangeAspect="1" noChangeArrowheads="1"/>
            </p:cNvPicPr>
            <p:nvPr userDrawn="1"/>
          </p:nvPicPr>
          <p:blipFill>
            <a:blip r:embed="rId2" cstate="email">
              <a:clrChange>
                <a:clrFrom>
                  <a:srgbClr val="BCBAA3"/>
                </a:clrFrom>
                <a:clrTo>
                  <a:srgbClr val="BCBAA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171549" y="0"/>
              <a:ext cx="15992945" cy="1425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itle 15"/>
            <p:cNvSpPr txBox="1">
              <a:spLocks/>
            </p:cNvSpPr>
            <p:nvPr userDrawn="1"/>
          </p:nvSpPr>
          <p:spPr>
            <a:xfrm>
              <a:off x="39208657" y="0"/>
              <a:ext cx="11955837" cy="1446981"/>
            </a:xfrm>
            <a:prstGeom prst="rect">
              <a:avLst/>
            </a:prstGeom>
          </p:spPr>
          <p:txBody>
            <a:bodyPr anchor="b">
              <a:normAutofit/>
            </a:bodyPr>
            <a:lstStyle/>
            <a:p>
              <a:pPr algn="ctr" defTabSz="3657600">
                <a:spcBef>
                  <a:spcPct val="0"/>
                </a:spcBef>
                <a:defRPr/>
              </a:pPr>
              <a:r>
                <a:rPr lang="en-US" sz="2800" dirty="0">
                  <a:solidFill>
                    <a:srgbClr val="000000"/>
                  </a:solidFill>
                  <a:latin typeface="Helvetica Narrow" pitchFamily="34" charset="0"/>
                </a:rPr>
                <a:t>Coastal Zone Mapping and Imaging Lidar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38200"/>
            <a:ext cx="9067800" cy="457200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EF4653-631D-4855-ACAD-97BB826CA08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96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152650" cy="59737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30555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800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0012E-BE32-4433-B1C8-65803A547C9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814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34" y="137706"/>
            <a:ext cx="7343516" cy="8463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7332" y="1652461"/>
            <a:ext cx="4323165" cy="4406562"/>
          </a:xfrm>
          <a:prstGeom prst="rect">
            <a:avLst/>
          </a:prstGeom>
        </p:spPr>
        <p:txBody>
          <a:bodyPr lIns="82479" tIns="41239" rIns="82479" bIns="4123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785" y="1652461"/>
            <a:ext cx="4324594" cy="4406562"/>
          </a:xfrm>
          <a:prstGeom prst="rect">
            <a:avLst/>
          </a:prstGeom>
        </p:spPr>
        <p:txBody>
          <a:bodyPr lIns="82479" tIns="41239" rIns="82479" bIns="4123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4450" y="6248368"/>
            <a:ext cx="1904881" cy="457583"/>
          </a:xfrm>
          <a:prstGeom prst="rect">
            <a:avLst/>
          </a:prstGeom>
        </p:spPr>
        <p:txBody>
          <a:bodyPr lIns="82479" tIns="41239" rIns="82479" bIns="41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7640" y="6248368"/>
            <a:ext cx="2894504" cy="457583"/>
          </a:xfrm>
          <a:prstGeom prst="rect">
            <a:avLst/>
          </a:prstGeom>
        </p:spPr>
        <p:txBody>
          <a:bodyPr lIns="82479" tIns="41239" rIns="82479" bIns="41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70368" y="6221114"/>
            <a:ext cx="1904881" cy="457582"/>
          </a:xfrm>
          <a:prstGeom prst="rect">
            <a:avLst/>
          </a:prstGeom>
        </p:spPr>
        <p:txBody>
          <a:bodyPr lIns="82479" tIns="41239" rIns="82479" bIns="41239"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44514A-F548-4206-B12C-DE5697085DE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92686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042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5" y="10731"/>
            <a:ext cx="9067800" cy="1143000"/>
          </a:xfrm>
          <a:prstGeom prst="rect">
            <a:avLst/>
          </a:prstGeo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064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72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85A58-3EC3-4055-B7C7-C23D997703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772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27263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025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301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143000"/>
          </a:xfrm>
          <a:prstGeom prst="rect">
            <a:avLst/>
          </a:prstGeo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5434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0624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5775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33894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286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1295400"/>
          </a:xfrm>
        </p:spPr>
        <p:txBody>
          <a:bodyPr anchor="t" anchorCtr="0">
            <a:norm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8703B1-22CD-475C-B7E0-DE6EC097723F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EF4653-631D-4855-ACAD-97BB826CA08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64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152650" cy="59737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30555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33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7F4A0-6E72-4AD7-9D7C-F2C4853576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763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34" y="137706"/>
            <a:ext cx="7343516" cy="8463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7332" y="1652461"/>
            <a:ext cx="4323165" cy="4406562"/>
          </a:xfrm>
          <a:prstGeom prst="rect">
            <a:avLst/>
          </a:prstGeom>
        </p:spPr>
        <p:txBody>
          <a:bodyPr lIns="82479" tIns="41239" rIns="82479" bIns="4123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785" y="1652461"/>
            <a:ext cx="4324594" cy="4406562"/>
          </a:xfrm>
          <a:prstGeom prst="rect">
            <a:avLst/>
          </a:prstGeom>
        </p:spPr>
        <p:txBody>
          <a:bodyPr lIns="82479" tIns="41239" rIns="82479" bIns="4123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4450" y="6248368"/>
            <a:ext cx="1904881" cy="457583"/>
          </a:xfrm>
          <a:prstGeom prst="rect">
            <a:avLst/>
          </a:prstGeom>
        </p:spPr>
        <p:txBody>
          <a:bodyPr lIns="82479" tIns="41239" rIns="82479" bIns="41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7640" y="6248368"/>
            <a:ext cx="2894504" cy="457583"/>
          </a:xfrm>
          <a:prstGeom prst="rect">
            <a:avLst/>
          </a:prstGeom>
        </p:spPr>
        <p:txBody>
          <a:bodyPr lIns="82479" tIns="41239" rIns="82479" bIns="4123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70368" y="6221114"/>
            <a:ext cx="1904881" cy="457582"/>
          </a:xfrm>
          <a:prstGeom prst="rect">
            <a:avLst/>
          </a:prstGeom>
        </p:spPr>
        <p:txBody>
          <a:bodyPr lIns="82479" tIns="41239" rIns="82479" bIns="41239"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44514A-F548-4206-B12C-DE5697085DE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71015"/>
      </p:ext>
    </p:extLst>
  </p:cSld>
  <p:clrMapOvr>
    <a:masterClrMapping/>
  </p:clrMapOvr>
  <p:transition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A75E-0FE6-4AEB-AFE6-F58827808CA5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3/3/2016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85422" y="2192214"/>
            <a:ext cx="8229600" cy="140894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defRPr sz="3000" i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85422" y="3792415"/>
            <a:ext cx="8229600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37"/>
          <p:cNvSpPr>
            <a:spLocks noChangeArrowheads="1"/>
          </p:cNvSpPr>
          <p:nvPr userDrawn="1"/>
        </p:nvSpPr>
        <p:spPr bwMode="auto">
          <a:xfrm>
            <a:off x="1651005" y="6528849"/>
            <a:ext cx="78739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i="1" dirty="0" smtClean="0">
                <a:solidFill>
                  <a:prstClr val="white"/>
                </a:solidFill>
              </a:rPr>
              <a:t>harris.com</a:t>
            </a:r>
            <a:endParaRPr lang="en-US" sz="900" b="1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631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A75E-0FE6-4AEB-AFE6-F58827808CA5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3/3/2016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0"/>
            <a:ext cx="6242932" cy="77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>
              <a:defRPr sz="2400" b="1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Content Placeholder 10"/>
          <p:cNvSpPr>
            <a:spLocks noGrp="1"/>
          </p:cNvSpPr>
          <p:nvPr>
            <p:ph sz="quarter" idx="13"/>
          </p:nvPr>
        </p:nvSpPr>
        <p:spPr>
          <a:xfrm>
            <a:off x="485422" y="990600"/>
            <a:ext cx="3999443" cy="5029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buClrTx/>
              <a:defRPr sz="2000"/>
            </a:lvl1pPr>
            <a:lvl2pPr marL="400050" indent="-228600">
              <a:buClrTx/>
              <a:defRPr sz="1800"/>
            </a:lvl2pPr>
            <a:lvl3pPr marL="571500" indent="-171450">
              <a:buClrTx/>
              <a:defRPr sz="1600"/>
            </a:lvl3pPr>
            <a:lvl4pPr marL="800100" indent="-228600">
              <a:buClrTx/>
              <a:defRPr sz="1400"/>
            </a:lvl4pPr>
            <a:lvl5pPr marL="971550" indent="-171450">
              <a:buClrTx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10"/>
          <p:cNvSpPr>
            <a:spLocks noGrp="1"/>
          </p:cNvSpPr>
          <p:nvPr>
            <p:ph sz="quarter" idx="14"/>
          </p:nvPr>
        </p:nvSpPr>
        <p:spPr>
          <a:xfrm>
            <a:off x="4706679" y="990600"/>
            <a:ext cx="3997054" cy="5029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buClrTx/>
              <a:defRPr sz="2000"/>
            </a:lvl1pPr>
            <a:lvl2pPr marL="400050" indent="-228600">
              <a:buClrTx/>
              <a:defRPr sz="1800"/>
            </a:lvl2pPr>
            <a:lvl3pPr marL="571500" indent="-171450">
              <a:buClrTx/>
              <a:defRPr sz="1600"/>
            </a:lvl3pPr>
            <a:lvl4pPr marL="800100" indent="-228600">
              <a:buClrTx/>
              <a:defRPr sz="1400"/>
            </a:lvl4pPr>
            <a:lvl5pPr marL="971550" indent="-171450">
              <a:buClrTx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6276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A75E-0FE6-4AEB-AFE6-F58827808CA5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3/3/2016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3"/>
          </p:nvPr>
        </p:nvSpPr>
        <p:spPr>
          <a:xfrm>
            <a:off x="485421" y="990600"/>
            <a:ext cx="8218311" cy="518442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buClrTx/>
              <a:defRPr sz="2000"/>
            </a:lvl1pPr>
            <a:lvl2pPr marL="400050" indent="-228600">
              <a:buClrTx/>
              <a:defRPr sz="1800"/>
            </a:lvl2pPr>
            <a:lvl3pPr marL="571500" indent="-171450">
              <a:buClrTx/>
              <a:defRPr sz="1600"/>
            </a:lvl3pPr>
            <a:lvl4pPr marL="800100" indent="-228600">
              <a:buClrTx/>
              <a:defRPr sz="1400"/>
            </a:lvl4pPr>
            <a:lvl5pPr marL="971550" indent="-171450">
              <a:buClrTx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0"/>
            <a:ext cx="6242932" cy="77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>
              <a:defRPr sz="2400" b="1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11389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A75E-0FE6-4AEB-AFE6-F58827808CA5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3/3/2016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74133" y="4406900"/>
            <a:ext cx="8229600" cy="136207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600" b="1" i="0" cap="all">
                <a:latin typeface="+mn-lt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74133" y="2906713"/>
            <a:ext cx="8229600" cy="1500187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3875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A75E-0FE6-4AEB-AFE6-F58827808CA5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3/3/2016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sz="quarter" idx="13"/>
          </p:nvPr>
        </p:nvSpPr>
        <p:spPr>
          <a:xfrm>
            <a:off x="474133" y="1530036"/>
            <a:ext cx="4007332" cy="44897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buClrTx/>
              <a:defRPr sz="2000">
                <a:latin typeface="+mn-lt"/>
              </a:defRPr>
            </a:lvl1pPr>
            <a:lvl2pPr marL="400050" indent="-228600">
              <a:buClrTx/>
              <a:defRPr sz="1800">
                <a:latin typeface="+mn-lt"/>
              </a:defRPr>
            </a:lvl2pPr>
            <a:lvl3pPr marL="571500" indent="-171450">
              <a:buClrTx/>
              <a:defRPr sz="1600">
                <a:latin typeface="+mn-lt"/>
              </a:defRPr>
            </a:lvl3pPr>
            <a:lvl4pPr marL="800100" indent="-228600">
              <a:buClrTx/>
              <a:defRPr sz="1400">
                <a:latin typeface="+mn-lt"/>
              </a:defRPr>
            </a:lvl4pPr>
            <a:lvl5pPr marL="971550" indent="-171450">
              <a:buClrTx/>
              <a:defRPr sz="14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10"/>
          <p:cNvSpPr>
            <a:spLocks noGrp="1"/>
          </p:cNvSpPr>
          <p:nvPr>
            <p:ph sz="quarter" idx="14"/>
          </p:nvPr>
        </p:nvSpPr>
        <p:spPr>
          <a:xfrm>
            <a:off x="4706679" y="1530036"/>
            <a:ext cx="3997054" cy="44897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buClrTx/>
              <a:defRPr sz="2000">
                <a:latin typeface="+mn-lt"/>
              </a:defRPr>
            </a:lvl1pPr>
            <a:lvl2pPr marL="400050" indent="-228600">
              <a:buClrTx/>
              <a:defRPr sz="1800">
                <a:latin typeface="+mn-lt"/>
              </a:defRPr>
            </a:lvl2pPr>
            <a:lvl3pPr marL="571500" indent="-171450">
              <a:buClrTx/>
              <a:defRPr sz="1600">
                <a:latin typeface="+mn-lt"/>
              </a:defRPr>
            </a:lvl3pPr>
            <a:lvl4pPr marL="800100" indent="-228600">
              <a:buClrTx/>
              <a:defRPr sz="1400">
                <a:latin typeface="+mn-lt"/>
              </a:defRPr>
            </a:lvl4pPr>
            <a:lvl5pPr marL="971550" indent="-171450">
              <a:buClrTx/>
              <a:defRPr sz="14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Rectangle 25"/>
          <p:cNvSpPr txBox="1">
            <a:spLocks noChangeArrowheads="1"/>
          </p:cNvSpPr>
          <p:nvPr userDrawn="1"/>
        </p:nvSpPr>
        <p:spPr bwMode="auto">
          <a:xfrm>
            <a:off x="485422" y="876111"/>
            <a:ext cx="4005097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2400" i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kern="0" dirty="0" smtClean="0">
                <a:solidFill>
                  <a:prstClr val="black"/>
                </a:solidFill>
              </a:rPr>
              <a:t>Click to edit master title style</a:t>
            </a:r>
          </a:p>
        </p:txBody>
      </p:sp>
      <p:sp>
        <p:nvSpPr>
          <p:cNvPr id="12" name="Rectangle 25"/>
          <p:cNvSpPr txBox="1">
            <a:spLocks noChangeArrowheads="1"/>
          </p:cNvSpPr>
          <p:nvPr userDrawn="1"/>
        </p:nvSpPr>
        <p:spPr bwMode="auto">
          <a:xfrm>
            <a:off x="4724399" y="876111"/>
            <a:ext cx="3979333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2400" i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kern="0" dirty="0" smtClean="0">
                <a:solidFill>
                  <a:prstClr val="black"/>
                </a:solidFill>
              </a:rPr>
              <a:t>Click to </a:t>
            </a:r>
            <a:r>
              <a:rPr lang="en-US" sz="2200" kern="0" dirty="0" smtClean="0">
                <a:solidFill>
                  <a:prstClr val="black"/>
                </a:solidFill>
              </a:rPr>
              <a:t>edit</a:t>
            </a:r>
            <a:r>
              <a:rPr lang="en-US" sz="2100" kern="0" dirty="0" smtClean="0">
                <a:solidFill>
                  <a:prstClr val="black"/>
                </a:solidFill>
              </a:rPr>
              <a:t> master title style</a:t>
            </a:r>
          </a:p>
        </p:txBody>
      </p:sp>
      <p:sp>
        <p:nvSpPr>
          <p:cNvPr id="13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0"/>
            <a:ext cx="6242932" cy="77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>
              <a:defRPr sz="2400" b="1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03197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CCF7E-EF11-4EAE-9594-DF08AB0FF1B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3/3/2016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0"/>
            <a:ext cx="6242932" cy="77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>
              <a:defRPr sz="2400" b="1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75596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CCF7E-EF11-4EAE-9594-DF08AB0FF1B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3/3/2016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878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CCF7E-EF11-4EAE-9594-DF08AB0FF1B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3/3/2016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133" y="986828"/>
            <a:ext cx="2948078" cy="51393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612443" y="990600"/>
            <a:ext cx="5091289" cy="513859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buClrTx/>
              <a:defRPr sz="2000"/>
            </a:lvl1pPr>
            <a:lvl2pPr marL="400050" indent="-228600">
              <a:buClrTx/>
              <a:defRPr sz="1800"/>
            </a:lvl2pPr>
            <a:lvl3pPr marL="571500" indent="-171450">
              <a:buClrTx/>
              <a:defRPr sz="1600"/>
            </a:lvl3pPr>
            <a:lvl4pPr marL="800100" indent="-228600">
              <a:buClrTx/>
              <a:defRPr sz="1400"/>
            </a:lvl4pPr>
            <a:lvl5pPr marL="971550" indent="-171450">
              <a:buClrTx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0"/>
            <a:ext cx="6242932" cy="77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>
              <a:defRPr sz="2400" b="1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13608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CCF7E-EF11-4EAE-9594-DF08AB0FF1B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3/3/2016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792288" y="4890824"/>
            <a:ext cx="5486400" cy="51272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2400" b="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41147"/>
            <a:ext cx="5486400" cy="37226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80256"/>
            <a:ext cx="5486400" cy="7281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352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8F2BF-1A2F-43F4-869D-3E0B720E72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0757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CCF7E-EF11-4EAE-9594-DF08AB0FF1B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3/3/2016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3"/>
          </p:nvPr>
        </p:nvSpPr>
        <p:spPr>
          <a:xfrm rot="5400000">
            <a:off x="2018844" y="-539777"/>
            <a:ext cx="5140175" cy="82296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buClrTx/>
              <a:defRPr sz="2000"/>
            </a:lvl1pPr>
            <a:lvl2pPr marL="400050" indent="-228600">
              <a:buClrTx/>
              <a:defRPr sz="1800"/>
            </a:lvl2pPr>
            <a:lvl3pPr marL="571500" indent="-171450">
              <a:buClrTx/>
              <a:defRPr sz="1600"/>
            </a:lvl3pPr>
            <a:lvl4pPr marL="800100" indent="-228600">
              <a:buClrTx/>
              <a:defRPr sz="1400"/>
            </a:lvl4pPr>
            <a:lvl5pPr marL="971550" indent="-171450">
              <a:buClrTx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0"/>
            <a:ext cx="6242932" cy="77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>
              <a:defRPr sz="2400" b="1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66512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CCF7E-EF11-4EAE-9594-DF08AB0FF1B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3/3/2016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3"/>
          </p:nvPr>
        </p:nvSpPr>
        <p:spPr>
          <a:xfrm rot="5400000">
            <a:off x="1702756" y="-223688"/>
            <a:ext cx="5140175" cy="7597423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171450" indent="-171450">
              <a:buClrTx/>
              <a:defRPr sz="2000"/>
            </a:lvl1pPr>
            <a:lvl2pPr marL="400050" indent="-228600">
              <a:buClrTx/>
              <a:defRPr sz="1800"/>
            </a:lvl2pPr>
            <a:lvl3pPr marL="571500" indent="-171450">
              <a:buClrTx/>
              <a:defRPr sz="1600"/>
            </a:lvl3pPr>
            <a:lvl4pPr marL="800100" indent="-228600">
              <a:buClrTx/>
              <a:defRPr sz="1400"/>
            </a:lvl4pPr>
            <a:lvl5pPr marL="971550" indent="-171450">
              <a:buClrTx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 rot="5400000">
            <a:off x="5860183" y="3298728"/>
            <a:ext cx="5152138" cy="54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</a:bodyPr>
          <a:lstStyle>
            <a:lvl1pPr algn="l">
              <a:defRPr sz="2400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24043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 descr="Harris_wR_2color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295275"/>
            <a:ext cx="1519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 userDrawn="1"/>
        </p:nvSpPr>
        <p:spPr bwMode="auto">
          <a:xfrm>
            <a:off x="-4763" y="6335713"/>
            <a:ext cx="2803526" cy="527050"/>
          </a:xfrm>
          <a:custGeom>
            <a:avLst/>
            <a:gdLst>
              <a:gd name="connsiteX0" fmla="*/ 2617595 w 2803490"/>
              <a:gd name="connsiteY0" fmla="*/ 0 h 527538"/>
              <a:gd name="connsiteX1" fmla="*/ 2803490 w 2803490"/>
              <a:gd name="connsiteY1" fmla="*/ 527538 h 527538"/>
              <a:gd name="connsiteX2" fmla="*/ 5024 w 2803490"/>
              <a:gd name="connsiteY2" fmla="*/ 527538 h 527538"/>
              <a:gd name="connsiteX3" fmla="*/ 0 w 2803490"/>
              <a:gd name="connsiteY3" fmla="*/ 0 h 527538"/>
              <a:gd name="connsiteX4" fmla="*/ 2617595 w 2803490"/>
              <a:gd name="connsiteY4" fmla="*/ 0 h 52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3490" h="527538">
                <a:moveTo>
                  <a:pt x="2617595" y="0"/>
                </a:moveTo>
                <a:lnTo>
                  <a:pt x="2803490" y="527538"/>
                </a:lnTo>
                <a:lnTo>
                  <a:pt x="5024" y="527538"/>
                </a:lnTo>
                <a:cubicBezTo>
                  <a:pt x="3349" y="351692"/>
                  <a:pt x="1675" y="175846"/>
                  <a:pt x="0" y="0"/>
                </a:cubicBezTo>
                <a:lnTo>
                  <a:pt x="2617595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9" name="Group 28"/>
          <p:cNvGrpSpPr>
            <a:grpSpLocks/>
          </p:cNvGrpSpPr>
          <p:nvPr userDrawn="1"/>
        </p:nvGrpSpPr>
        <p:grpSpPr bwMode="auto">
          <a:xfrm>
            <a:off x="0" y="0"/>
            <a:ext cx="9144000" cy="6330950"/>
            <a:chOff x="-1" y="0"/>
            <a:chExt cx="9144001" cy="6331424"/>
          </a:xfrm>
        </p:grpSpPr>
        <p:sp>
          <p:nvSpPr>
            <p:cNvPr id="10" name="Rectangle 21"/>
            <p:cNvSpPr/>
            <p:nvPr userDrawn="1"/>
          </p:nvSpPr>
          <p:spPr bwMode="auto">
            <a:xfrm>
              <a:off x="-1" y="0"/>
              <a:ext cx="9144001" cy="76205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22"/>
            <p:cNvSpPr/>
            <p:nvPr userDrawn="1"/>
          </p:nvSpPr>
          <p:spPr bwMode="auto">
            <a:xfrm>
              <a:off x="-1" y="4310386"/>
              <a:ext cx="9144001" cy="202103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2" name="Freeform 24"/>
            <p:cNvSpPr/>
            <p:nvPr userDrawn="1"/>
          </p:nvSpPr>
          <p:spPr bwMode="auto">
            <a:xfrm>
              <a:off x="-1" y="725542"/>
              <a:ext cx="2133600" cy="3761069"/>
            </a:xfrm>
            <a:custGeom>
              <a:avLst/>
              <a:gdLst>
                <a:gd name="connsiteX0" fmla="*/ 809625 w 2143125"/>
                <a:gd name="connsiteY0" fmla="*/ 95250 h 3848100"/>
                <a:gd name="connsiteX1" fmla="*/ 2143125 w 2143125"/>
                <a:gd name="connsiteY1" fmla="*/ 3848100 h 3848100"/>
                <a:gd name="connsiteX2" fmla="*/ 0 w 2143125"/>
                <a:gd name="connsiteY2" fmla="*/ 3848100 h 3848100"/>
                <a:gd name="connsiteX3" fmla="*/ 9525 w 2143125"/>
                <a:gd name="connsiteY3" fmla="*/ 19050 h 3848100"/>
                <a:gd name="connsiteX4" fmla="*/ 762000 w 2143125"/>
                <a:gd name="connsiteY4" fmla="*/ 0 h 3848100"/>
                <a:gd name="connsiteX5" fmla="*/ 809625 w 2143125"/>
                <a:gd name="connsiteY5" fmla="*/ 95250 h 3848100"/>
                <a:gd name="connsiteX0" fmla="*/ 800100 w 2133600"/>
                <a:gd name="connsiteY0" fmla="*/ 95250 h 3848100"/>
                <a:gd name="connsiteX1" fmla="*/ 2133600 w 2133600"/>
                <a:gd name="connsiteY1" fmla="*/ 3848100 h 3848100"/>
                <a:gd name="connsiteX2" fmla="*/ 0 w 2133600"/>
                <a:gd name="connsiteY2" fmla="*/ 3841277 h 3848100"/>
                <a:gd name="connsiteX3" fmla="*/ 0 w 2133600"/>
                <a:gd name="connsiteY3" fmla="*/ 19050 h 3848100"/>
                <a:gd name="connsiteX4" fmla="*/ 752475 w 2133600"/>
                <a:gd name="connsiteY4" fmla="*/ 0 h 3848100"/>
                <a:gd name="connsiteX5" fmla="*/ 800100 w 2133600"/>
                <a:gd name="connsiteY5" fmla="*/ 95250 h 3848100"/>
                <a:gd name="connsiteX0" fmla="*/ 800100 w 2133600"/>
                <a:gd name="connsiteY0" fmla="*/ 76200 h 3829050"/>
                <a:gd name="connsiteX1" fmla="*/ 2133600 w 2133600"/>
                <a:gd name="connsiteY1" fmla="*/ 3829050 h 3829050"/>
                <a:gd name="connsiteX2" fmla="*/ 0 w 2133600"/>
                <a:gd name="connsiteY2" fmla="*/ 3822227 h 3829050"/>
                <a:gd name="connsiteX3" fmla="*/ 0 w 2133600"/>
                <a:gd name="connsiteY3" fmla="*/ 0 h 3829050"/>
                <a:gd name="connsiteX4" fmla="*/ 725179 w 2133600"/>
                <a:gd name="connsiteY4" fmla="*/ 76484 h 3829050"/>
                <a:gd name="connsiteX5" fmla="*/ 800100 w 2133600"/>
                <a:gd name="connsiteY5" fmla="*/ 76200 h 3829050"/>
                <a:gd name="connsiteX0" fmla="*/ 800101 w 2133601"/>
                <a:gd name="connsiteY0" fmla="*/ 7961 h 3760811"/>
                <a:gd name="connsiteX1" fmla="*/ 2133601 w 2133601"/>
                <a:gd name="connsiteY1" fmla="*/ 3760811 h 3760811"/>
                <a:gd name="connsiteX2" fmla="*/ 1 w 2133601"/>
                <a:gd name="connsiteY2" fmla="*/ 3753988 h 3760811"/>
                <a:gd name="connsiteX3" fmla="*/ 0 w 2133601"/>
                <a:gd name="connsiteY3" fmla="*/ 0 h 3760811"/>
                <a:gd name="connsiteX4" fmla="*/ 725180 w 2133601"/>
                <a:gd name="connsiteY4" fmla="*/ 8245 h 3760811"/>
                <a:gd name="connsiteX5" fmla="*/ 800101 w 2133601"/>
                <a:gd name="connsiteY5" fmla="*/ 7961 h 376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601" h="3760811">
                  <a:moveTo>
                    <a:pt x="800101" y="7961"/>
                  </a:moveTo>
                  <a:lnTo>
                    <a:pt x="2133601" y="3760811"/>
                  </a:lnTo>
                  <a:lnTo>
                    <a:pt x="1" y="3753988"/>
                  </a:lnTo>
                  <a:cubicBezTo>
                    <a:pt x="1" y="2502659"/>
                    <a:pt x="0" y="1251329"/>
                    <a:pt x="0" y="0"/>
                  </a:cubicBezTo>
                  <a:lnTo>
                    <a:pt x="725180" y="8245"/>
                  </a:lnTo>
                  <a:lnTo>
                    <a:pt x="800101" y="7961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Rectangle 37"/>
          <p:cNvSpPr>
            <a:spLocks noChangeArrowheads="1"/>
          </p:cNvSpPr>
          <p:nvPr userDrawn="1"/>
        </p:nvSpPr>
        <p:spPr bwMode="auto">
          <a:xfrm>
            <a:off x="1651000" y="6529388"/>
            <a:ext cx="7874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i="1" dirty="0">
                <a:solidFill>
                  <a:prstClr val="white"/>
                </a:solidFill>
              </a:rPr>
              <a:t>harris.com</a:t>
            </a:r>
          </a:p>
        </p:txBody>
      </p:sp>
      <p:pic>
        <p:nvPicPr>
          <p:cNvPr id="20" name="Picture 5" descr="Harris_wR_2color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50" y="5105400"/>
            <a:ext cx="2843213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7875193" y="6510008"/>
            <a:ext cx="666750" cy="266700"/>
          </a:xfrm>
        </p:spPr>
        <p:txBody>
          <a:bodyPr/>
          <a:lstStyle>
            <a:lvl1pPr>
              <a:defRPr/>
            </a:lvl1pPr>
          </a:lstStyle>
          <a:p>
            <a:fld id="{CA8CCF7E-EF11-4EAE-9594-DF08AB0FF1B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3/3/2016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218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171450"/>
            <a:ext cx="6288088" cy="536575"/>
          </a:xfrm>
          <a:prstGeom prst="rect">
            <a:avLst/>
          </a:prstGeom>
        </p:spPr>
        <p:txBody>
          <a:bodyPr/>
          <a:lstStyle>
            <a:lvl1pPr>
              <a:defRPr b="1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24850" cy="5149850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/>
            </a:lvl1pPr>
            <a:lvl5pPr>
              <a:buClrTx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79BAB-2D07-4F1B-B8E8-52A6D2203742}" type="datetime1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3/3/2016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541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.jpg"/>
          <p:cNvPicPr>
            <a:picLocks noChangeAspect="1"/>
          </p:cNvPicPr>
          <p:nvPr userDrawn="1"/>
        </p:nvPicPr>
        <p:blipFill>
          <a:blip r:embed="rId2" cstate="print"/>
          <a:srcRect b="12500"/>
          <a:stretch>
            <a:fillRect/>
          </a:stretch>
        </p:blipFill>
        <p:spPr>
          <a:xfrm>
            <a:off x="-7671" y="781613"/>
            <a:ext cx="9151671" cy="5603467"/>
          </a:xfrm>
          <a:prstGeom prst="rect">
            <a:avLst/>
          </a:prstGeom>
        </p:spPr>
      </p:pic>
      <p:pic>
        <p:nvPicPr>
          <p:cNvPr id="10" name="Picture 9" descr="GEOINT_16x9_Squares_Background_v2.png"/>
          <p:cNvPicPr>
            <a:picLocks noChangeAspect="1"/>
          </p:cNvPicPr>
          <p:nvPr userDrawn="1"/>
        </p:nvPicPr>
        <p:blipFill>
          <a:blip r:embed="rId3" cstate="print"/>
          <a:srcRect t="91768" r="67070" b="1391"/>
          <a:stretch>
            <a:fillRect/>
          </a:stretch>
        </p:blipFill>
        <p:spPr>
          <a:xfrm>
            <a:off x="1" y="6366295"/>
            <a:ext cx="3155339" cy="491706"/>
          </a:xfrm>
          <a:prstGeom prst="rect">
            <a:avLst/>
          </a:prstGeom>
        </p:spPr>
      </p:pic>
      <p:pic>
        <p:nvPicPr>
          <p:cNvPr id="7" name="Picture 6" descr="red_lin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770920"/>
            <a:ext cx="9144000" cy="36503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 bwMode="auto">
          <a:xfrm>
            <a:off x="-7671" y="4"/>
            <a:ext cx="702365" cy="803719"/>
          </a:xfrm>
          <a:custGeom>
            <a:avLst/>
            <a:gdLst>
              <a:gd name="connsiteX0" fmla="*/ 429371 w 707666"/>
              <a:gd name="connsiteY0" fmla="*/ 0 h 811033"/>
              <a:gd name="connsiteX1" fmla="*/ 707666 w 707666"/>
              <a:gd name="connsiteY1" fmla="*/ 811033 h 811033"/>
              <a:gd name="connsiteX2" fmla="*/ 0 w 707666"/>
              <a:gd name="connsiteY2" fmla="*/ 811033 h 811033"/>
              <a:gd name="connsiteX3" fmla="*/ 0 w 707666"/>
              <a:gd name="connsiteY3" fmla="*/ 7951 h 811033"/>
              <a:gd name="connsiteX4" fmla="*/ 429371 w 707666"/>
              <a:gd name="connsiteY4" fmla="*/ 0 h 811033"/>
              <a:gd name="connsiteX0" fmla="*/ 429371 w 707666"/>
              <a:gd name="connsiteY0" fmla="*/ 0 h 811033"/>
              <a:gd name="connsiteX1" fmla="*/ 707666 w 707666"/>
              <a:gd name="connsiteY1" fmla="*/ 811033 h 811033"/>
              <a:gd name="connsiteX2" fmla="*/ 0 w 707666"/>
              <a:gd name="connsiteY2" fmla="*/ 811033 h 811033"/>
              <a:gd name="connsiteX3" fmla="*/ 160934 w 707666"/>
              <a:gd name="connsiteY3" fmla="*/ 278613 h 811033"/>
              <a:gd name="connsiteX4" fmla="*/ 429371 w 707666"/>
              <a:gd name="connsiteY4" fmla="*/ 0 h 811033"/>
              <a:gd name="connsiteX0" fmla="*/ 429371 w 707666"/>
              <a:gd name="connsiteY0" fmla="*/ 0 h 811033"/>
              <a:gd name="connsiteX1" fmla="*/ 707666 w 707666"/>
              <a:gd name="connsiteY1" fmla="*/ 811033 h 811033"/>
              <a:gd name="connsiteX2" fmla="*/ 0 w 707666"/>
              <a:gd name="connsiteY2" fmla="*/ 811033 h 811033"/>
              <a:gd name="connsiteX3" fmla="*/ 7952 w 707666"/>
              <a:gd name="connsiteY3" fmla="*/ 7315 h 811033"/>
              <a:gd name="connsiteX4" fmla="*/ 429371 w 707666"/>
              <a:gd name="connsiteY4" fmla="*/ 0 h 811033"/>
              <a:gd name="connsiteX0" fmla="*/ 424070 w 702365"/>
              <a:gd name="connsiteY0" fmla="*/ 0 h 825664"/>
              <a:gd name="connsiteX1" fmla="*/ 702365 w 702365"/>
              <a:gd name="connsiteY1" fmla="*/ 811033 h 825664"/>
              <a:gd name="connsiteX2" fmla="*/ 206840 w 702365"/>
              <a:gd name="connsiteY2" fmla="*/ 825664 h 825664"/>
              <a:gd name="connsiteX3" fmla="*/ 2651 w 702365"/>
              <a:gd name="connsiteY3" fmla="*/ 7315 h 825664"/>
              <a:gd name="connsiteX4" fmla="*/ 424070 w 702365"/>
              <a:gd name="connsiteY4" fmla="*/ 0 h 825664"/>
              <a:gd name="connsiteX0" fmla="*/ 424070 w 702365"/>
              <a:gd name="connsiteY0" fmla="*/ 0 h 825664"/>
              <a:gd name="connsiteX1" fmla="*/ 702365 w 702365"/>
              <a:gd name="connsiteY1" fmla="*/ 811033 h 825664"/>
              <a:gd name="connsiteX2" fmla="*/ 2651 w 702365"/>
              <a:gd name="connsiteY2" fmla="*/ 825664 h 825664"/>
              <a:gd name="connsiteX3" fmla="*/ 2651 w 702365"/>
              <a:gd name="connsiteY3" fmla="*/ 7315 h 825664"/>
              <a:gd name="connsiteX4" fmla="*/ 424070 w 702365"/>
              <a:gd name="connsiteY4" fmla="*/ 0 h 825664"/>
              <a:gd name="connsiteX0" fmla="*/ 431385 w 702365"/>
              <a:gd name="connsiteY0" fmla="*/ 160935 h 818349"/>
              <a:gd name="connsiteX1" fmla="*/ 702365 w 702365"/>
              <a:gd name="connsiteY1" fmla="*/ 803718 h 818349"/>
              <a:gd name="connsiteX2" fmla="*/ 2651 w 702365"/>
              <a:gd name="connsiteY2" fmla="*/ 818349 h 818349"/>
              <a:gd name="connsiteX3" fmla="*/ 2651 w 702365"/>
              <a:gd name="connsiteY3" fmla="*/ 0 h 818349"/>
              <a:gd name="connsiteX4" fmla="*/ 431385 w 702365"/>
              <a:gd name="connsiteY4" fmla="*/ 160935 h 818349"/>
              <a:gd name="connsiteX0" fmla="*/ 380178 w 702365"/>
              <a:gd name="connsiteY0" fmla="*/ 0 h 818350"/>
              <a:gd name="connsiteX1" fmla="*/ 702365 w 702365"/>
              <a:gd name="connsiteY1" fmla="*/ 803719 h 818350"/>
              <a:gd name="connsiteX2" fmla="*/ 2651 w 702365"/>
              <a:gd name="connsiteY2" fmla="*/ 818350 h 818350"/>
              <a:gd name="connsiteX3" fmla="*/ 2651 w 702365"/>
              <a:gd name="connsiteY3" fmla="*/ 1 h 818350"/>
              <a:gd name="connsiteX4" fmla="*/ 380178 w 702365"/>
              <a:gd name="connsiteY4" fmla="*/ 0 h 818350"/>
              <a:gd name="connsiteX0" fmla="*/ 380178 w 702365"/>
              <a:gd name="connsiteY0" fmla="*/ 0 h 803719"/>
              <a:gd name="connsiteX1" fmla="*/ 702365 w 702365"/>
              <a:gd name="connsiteY1" fmla="*/ 803719 h 803719"/>
              <a:gd name="connsiteX2" fmla="*/ 2651 w 702365"/>
              <a:gd name="connsiteY2" fmla="*/ 796405 h 803719"/>
              <a:gd name="connsiteX3" fmla="*/ 2651 w 702365"/>
              <a:gd name="connsiteY3" fmla="*/ 1 h 803719"/>
              <a:gd name="connsiteX4" fmla="*/ 380178 w 702365"/>
              <a:gd name="connsiteY4" fmla="*/ 0 h 803719"/>
              <a:gd name="connsiteX0" fmla="*/ 380178 w 702365"/>
              <a:gd name="connsiteY0" fmla="*/ 0 h 901912"/>
              <a:gd name="connsiteX1" fmla="*/ 702365 w 702365"/>
              <a:gd name="connsiteY1" fmla="*/ 803719 h 901912"/>
              <a:gd name="connsiteX2" fmla="*/ 273956 w 702365"/>
              <a:gd name="connsiteY2" fmla="*/ 901912 h 901912"/>
              <a:gd name="connsiteX3" fmla="*/ 2651 w 702365"/>
              <a:gd name="connsiteY3" fmla="*/ 1 h 901912"/>
              <a:gd name="connsiteX4" fmla="*/ 380178 w 702365"/>
              <a:gd name="connsiteY4" fmla="*/ 0 h 901912"/>
              <a:gd name="connsiteX0" fmla="*/ 380178 w 702365"/>
              <a:gd name="connsiteY0" fmla="*/ 0 h 803719"/>
              <a:gd name="connsiteX1" fmla="*/ 702365 w 702365"/>
              <a:gd name="connsiteY1" fmla="*/ 803719 h 803719"/>
              <a:gd name="connsiteX2" fmla="*/ 148352 w 702365"/>
              <a:gd name="connsiteY2" fmla="*/ 801428 h 803719"/>
              <a:gd name="connsiteX3" fmla="*/ 2651 w 702365"/>
              <a:gd name="connsiteY3" fmla="*/ 1 h 803719"/>
              <a:gd name="connsiteX4" fmla="*/ 380178 w 702365"/>
              <a:gd name="connsiteY4" fmla="*/ 0 h 803719"/>
              <a:gd name="connsiteX0" fmla="*/ 380178 w 702365"/>
              <a:gd name="connsiteY0" fmla="*/ 0 h 803719"/>
              <a:gd name="connsiteX1" fmla="*/ 702365 w 702365"/>
              <a:gd name="connsiteY1" fmla="*/ 803719 h 803719"/>
              <a:gd name="connsiteX2" fmla="*/ 2651 w 702365"/>
              <a:gd name="connsiteY2" fmla="*/ 796404 h 803719"/>
              <a:gd name="connsiteX3" fmla="*/ 2651 w 702365"/>
              <a:gd name="connsiteY3" fmla="*/ 1 h 803719"/>
              <a:gd name="connsiteX4" fmla="*/ 380178 w 702365"/>
              <a:gd name="connsiteY4" fmla="*/ 0 h 803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65" h="803719">
                <a:moveTo>
                  <a:pt x="380178" y="0"/>
                </a:moveTo>
                <a:lnTo>
                  <a:pt x="702365" y="803719"/>
                </a:lnTo>
                <a:lnTo>
                  <a:pt x="2651" y="796404"/>
                </a:lnTo>
                <a:cubicBezTo>
                  <a:pt x="5302" y="528498"/>
                  <a:pt x="0" y="267907"/>
                  <a:pt x="2651" y="1"/>
                </a:cubicBezTo>
                <a:lnTo>
                  <a:pt x="380178" y="0"/>
                </a:lnTo>
                <a:close/>
              </a:path>
            </a:pathLst>
          </a:custGeom>
          <a:blipFill dpi="0" rotWithShape="1">
            <a:blip r:embed="rId5" cstate="print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3" tIns="45696" rIns="91393" bIns="45696" numCol="1" rtlCol="0" anchor="t" anchorCtr="0" compatLnSpc="1">
            <a:prstTxWarp prst="textNoShape">
              <a:avLst/>
            </a:prstTxWarp>
          </a:bodyPr>
          <a:lstStyle/>
          <a:p>
            <a:pPr defTabSz="91405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aseline="-250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CCF7E-EF11-4EAE-9594-DF08AB0FF1B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3/3/2016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171454"/>
            <a:ext cx="60594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45439" tIns="122721" rIns="245439" bIns="122721" numCol="1" anchor="ctr" anchorCtr="0" compatLnSpc="1">
            <a:prstTxWarp prst="textNoShape">
              <a:avLst/>
            </a:prstTxWarp>
          </a:bodyPr>
          <a:lstStyle>
            <a:lvl1pPr algn="l">
              <a:defRPr sz="2400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7356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d_lin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770920"/>
            <a:ext cx="9144000" cy="36503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 bwMode="auto">
          <a:xfrm>
            <a:off x="-7671" y="4"/>
            <a:ext cx="702365" cy="803719"/>
          </a:xfrm>
          <a:custGeom>
            <a:avLst/>
            <a:gdLst>
              <a:gd name="connsiteX0" fmla="*/ 429371 w 707666"/>
              <a:gd name="connsiteY0" fmla="*/ 0 h 811033"/>
              <a:gd name="connsiteX1" fmla="*/ 707666 w 707666"/>
              <a:gd name="connsiteY1" fmla="*/ 811033 h 811033"/>
              <a:gd name="connsiteX2" fmla="*/ 0 w 707666"/>
              <a:gd name="connsiteY2" fmla="*/ 811033 h 811033"/>
              <a:gd name="connsiteX3" fmla="*/ 0 w 707666"/>
              <a:gd name="connsiteY3" fmla="*/ 7951 h 811033"/>
              <a:gd name="connsiteX4" fmla="*/ 429371 w 707666"/>
              <a:gd name="connsiteY4" fmla="*/ 0 h 811033"/>
              <a:gd name="connsiteX0" fmla="*/ 429371 w 707666"/>
              <a:gd name="connsiteY0" fmla="*/ 0 h 811033"/>
              <a:gd name="connsiteX1" fmla="*/ 707666 w 707666"/>
              <a:gd name="connsiteY1" fmla="*/ 811033 h 811033"/>
              <a:gd name="connsiteX2" fmla="*/ 0 w 707666"/>
              <a:gd name="connsiteY2" fmla="*/ 811033 h 811033"/>
              <a:gd name="connsiteX3" fmla="*/ 160934 w 707666"/>
              <a:gd name="connsiteY3" fmla="*/ 278613 h 811033"/>
              <a:gd name="connsiteX4" fmla="*/ 429371 w 707666"/>
              <a:gd name="connsiteY4" fmla="*/ 0 h 811033"/>
              <a:gd name="connsiteX0" fmla="*/ 429371 w 707666"/>
              <a:gd name="connsiteY0" fmla="*/ 0 h 811033"/>
              <a:gd name="connsiteX1" fmla="*/ 707666 w 707666"/>
              <a:gd name="connsiteY1" fmla="*/ 811033 h 811033"/>
              <a:gd name="connsiteX2" fmla="*/ 0 w 707666"/>
              <a:gd name="connsiteY2" fmla="*/ 811033 h 811033"/>
              <a:gd name="connsiteX3" fmla="*/ 7952 w 707666"/>
              <a:gd name="connsiteY3" fmla="*/ 7315 h 811033"/>
              <a:gd name="connsiteX4" fmla="*/ 429371 w 707666"/>
              <a:gd name="connsiteY4" fmla="*/ 0 h 811033"/>
              <a:gd name="connsiteX0" fmla="*/ 424070 w 702365"/>
              <a:gd name="connsiteY0" fmla="*/ 0 h 825664"/>
              <a:gd name="connsiteX1" fmla="*/ 702365 w 702365"/>
              <a:gd name="connsiteY1" fmla="*/ 811033 h 825664"/>
              <a:gd name="connsiteX2" fmla="*/ 206840 w 702365"/>
              <a:gd name="connsiteY2" fmla="*/ 825664 h 825664"/>
              <a:gd name="connsiteX3" fmla="*/ 2651 w 702365"/>
              <a:gd name="connsiteY3" fmla="*/ 7315 h 825664"/>
              <a:gd name="connsiteX4" fmla="*/ 424070 w 702365"/>
              <a:gd name="connsiteY4" fmla="*/ 0 h 825664"/>
              <a:gd name="connsiteX0" fmla="*/ 424070 w 702365"/>
              <a:gd name="connsiteY0" fmla="*/ 0 h 825664"/>
              <a:gd name="connsiteX1" fmla="*/ 702365 w 702365"/>
              <a:gd name="connsiteY1" fmla="*/ 811033 h 825664"/>
              <a:gd name="connsiteX2" fmla="*/ 2651 w 702365"/>
              <a:gd name="connsiteY2" fmla="*/ 825664 h 825664"/>
              <a:gd name="connsiteX3" fmla="*/ 2651 w 702365"/>
              <a:gd name="connsiteY3" fmla="*/ 7315 h 825664"/>
              <a:gd name="connsiteX4" fmla="*/ 424070 w 702365"/>
              <a:gd name="connsiteY4" fmla="*/ 0 h 825664"/>
              <a:gd name="connsiteX0" fmla="*/ 431385 w 702365"/>
              <a:gd name="connsiteY0" fmla="*/ 160935 h 818349"/>
              <a:gd name="connsiteX1" fmla="*/ 702365 w 702365"/>
              <a:gd name="connsiteY1" fmla="*/ 803718 h 818349"/>
              <a:gd name="connsiteX2" fmla="*/ 2651 w 702365"/>
              <a:gd name="connsiteY2" fmla="*/ 818349 h 818349"/>
              <a:gd name="connsiteX3" fmla="*/ 2651 w 702365"/>
              <a:gd name="connsiteY3" fmla="*/ 0 h 818349"/>
              <a:gd name="connsiteX4" fmla="*/ 431385 w 702365"/>
              <a:gd name="connsiteY4" fmla="*/ 160935 h 818349"/>
              <a:gd name="connsiteX0" fmla="*/ 380178 w 702365"/>
              <a:gd name="connsiteY0" fmla="*/ 0 h 818350"/>
              <a:gd name="connsiteX1" fmla="*/ 702365 w 702365"/>
              <a:gd name="connsiteY1" fmla="*/ 803719 h 818350"/>
              <a:gd name="connsiteX2" fmla="*/ 2651 w 702365"/>
              <a:gd name="connsiteY2" fmla="*/ 818350 h 818350"/>
              <a:gd name="connsiteX3" fmla="*/ 2651 w 702365"/>
              <a:gd name="connsiteY3" fmla="*/ 1 h 818350"/>
              <a:gd name="connsiteX4" fmla="*/ 380178 w 702365"/>
              <a:gd name="connsiteY4" fmla="*/ 0 h 818350"/>
              <a:gd name="connsiteX0" fmla="*/ 380178 w 702365"/>
              <a:gd name="connsiteY0" fmla="*/ 0 h 803719"/>
              <a:gd name="connsiteX1" fmla="*/ 702365 w 702365"/>
              <a:gd name="connsiteY1" fmla="*/ 803719 h 803719"/>
              <a:gd name="connsiteX2" fmla="*/ 2651 w 702365"/>
              <a:gd name="connsiteY2" fmla="*/ 796405 h 803719"/>
              <a:gd name="connsiteX3" fmla="*/ 2651 w 702365"/>
              <a:gd name="connsiteY3" fmla="*/ 1 h 803719"/>
              <a:gd name="connsiteX4" fmla="*/ 380178 w 702365"/>
              <a:gd name="connsiteY4" fmla="*/ 0 h 803719"/>
              <a:gd name="connsiteX0" fmla="*/ 380178 w 702365"/>
              <a:gd name="connsiteY0" fmla="*/ 0 h 901912"/>
              <a:gd name="connsiteX1" fmla="*/ 702365 w 702365"/>
              <a:gd name="connsiteY1" fmla="*/ 803719 h 901912"/>
              <a:gd name="connsiteX2" fmla="*/ 273956 w 702365"/>
              <a:gd name="connsiteY2" fmla="*/ 901912 h 901912"/>
              <a:gd name="connsiteX3" fmla="*/ 2651 w 702365"/>
              <a:gd name="connsiteY3" fmla="*/ 1 h 901912"/>
              <a:gd name="connsiteX4" fmla="*/ 380178 w 702365"/>
              <a:gd name="connsiteY4" fmla="*/ 0 h 901912"/>
              <a:gd name="connsiteX0" fmla="*/ 380178 w 702365"/>
              <a:gd name="connsiteY0" fmla="*/ 0 h 803719"/>
              <a:gd name="connsiteX1" fmla="*/ 702365 w 702365"/>
              <a:gd name="connsiteY1" fmla="*/ 803719 h 803719"/>
              <a:gd name="connsiteX2" fmla="*/ 148352 w 702365"/>
              <a:gd name="connsiteY2" fmla="*/ 801428 h 803719"/>
              <a:gd name="connsiteX3" fmla="*/ 2651 w 702365"/>
              <a:gd name="connsiteY3" fmla="*/ 1 h 803719"/>
              <a:gd name="connsiteX4" fmla="*/ 380178 w 702365"/>
              <a:gd name="connsiteY4" fmla="*/ 0 h 803719"/>
              <a:gd name="connsiteX0" fmla="*/ 380178 w 702365"/>
              <a:gd name="connsiteY0" fmla="*/ 0 h 803719"/>
              <a:gd name="connsiteX1" fmla="*/ 702365 w 702365"/>
              <a:gd name="connsiteY1" fmla="*/ 803719 h 803719"/>
              <a:gd name="connsiteX2" fmla="*/ 2651 w 702365"/>
              <a:gd name="connsiteY2" fmla="*/ 796404 h 803719"/>
              <a:gd name="connsiteX3" fmla="*/ 2651 w 702365"/>
              <a:gd name="connsiteY3" fmla="*/ 1 h 803719"/>
              <a:gd name="connsiteX4" fmla="*/ 380178 w 702365"/>
              <a:gd name="connsiteY4" fmla="*/ 0 h 803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65" h="803719">
                <a:moveTo>
                  <a:pt x="380178" y="0"/>
                </a:moveTo>
                <a:lnTo>
                  <a:pt x="702365" y="803719"/>
                </a:lnTo>
                <a:lnTo>
                  <a:pt x="2651" y="796404"/>
                </a:lnTo>
                <a:cubicBezTo>
                  <a:pt x="5302" y="528498"/>
                  <a:pt x="0" y="267907"/>
                  <a:pt x="2651" y="1"/>
                </a:cubicBezTo>
                <a:lnTo>
                  <a:pt x="380178" y="0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3" tIns="45696" rIns="91393" bIns="45696" numCol="1" rtlCol="0" anchor="t" anchorCtr="0" compatLnSpc="1">
            <a:prstTxWarp prst="textNoShape">
              <a:avLst/>
            </a:prstTxWarp>
          </a:bodyPr>
          <a:lstStyle/>
          <a:p>
            <a:pPr defTabSz="91405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aseline="-250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CCF7E-EF11-4EAE-9594-DF08AB0FF1B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3/3/2016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171454"/>
            <a:ext cx="60594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45439" tIns="122721" rIns="245439" bIns="122721" numCol="1" anchor="ctr" anchorCtr="0" compatLnSpc="1">
            <a:prstTxWarp prst="textNoShape">
              <a:avLst/>
            </a:prstTxWarp>
          </a:bodyPr>
          <a:lstStyle>
            <a:lvl1pPr algn="l">
              <a:defRPr sz="2400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" name="Content Placeholder 10"/>
          <p:cNvSpPr>
            <a:spLocks noGrp="1"/>
          </p:cNvSpPr>
          <p:nvPr>
            <p:ph sz="quarter" idx="13"/>
          </p:nvPr>
        </p:nvSpPr>
        <p:spPr>
          <a:xfrm>
            <a:off x="762000" y="990600"/>
            <a:ext cx="7620000" cy="5029200"/>
          </a:xfrm>
          <a:prstGeom prst="rect">
            <a:avLst/>
          </a:prstGeom>
        </p:spPr>
        <p:txBody>
          <a:bodyPr lIns="243746" tIns="121873" rIns="243746" bIns="121873"/>
          <a:lstStyle>
            <a:lvl1pPr marL="171385" indent="-171385">
              <a:buClrTx/>
              <a:defRPr sz="1988"/>
            </a:lvl1pPr>
            <a:lvl2pPr marL="399896" indent="-228512">
              <a:buClrTx/>
              <a:defRPr sz="1800"/>
            </a:lvl2pPr>
            <a:lvl3pPr marL="571281" indent="-171385">
              <a:buClrTx/>
              <a:defRPr sz="1613"/>
            </a:lvl3pPr>
            <a:lvl4pPr marL="799794" indent="-228512">
              <a:buClrTx/>
              <a:defRPr sz="1388"/>
            </a:lvl4pPr>
            <a:lvl5pPr marL="971178" indent="-171385">
              <a:buClrTx/>
              <a:defRPr sz="1388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80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722312" y="0"/>
            <a:ext cx="6242932" cy="77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>
              <a:defRPr sz="2600" b="1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A3AC5-AC9D-4182-A8E8-45D79E9D217E}" type="datetime1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3/3/2016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06916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AD17-119F-4686-867B-2ADE37D3F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0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27B7D-0B55-4087-90CB-19FDBBCA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31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03FE3-22F5-42C1-965D-0B55DF3D54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683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1F0F-E411-4828-81FE-AF94EFE8D7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02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935F8-D999-4277-875B-4E5751877A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71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2EF3-BD13-4346-84D1-4F4ACCBA6E30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4E28-E945-49AD-A12F-FEE26D7E7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37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367F0-5983-47D3-8B76-EF2390FA5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79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05C82-7A5A-4BC8-9558-FD2E7D3CD4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01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C8807-1D52-45FB-BA70-EDF261C456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35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BFF2-ECAF-4EAF-8721-5DE1F6BE5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13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0717-E9E9-45EC-A147-AE013C607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6EF70-68F6-443B-B1B2-BBE0189C47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2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4794B-AF34-4BFE-A8B9-2AC8C2C2BD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51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73458-6719-4192-A29E-A68D04DF31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36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0523C-8E96-401E-80B3-2E0463E2D5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4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11D06-C8FB-4AE2-9885-FA97801CDE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8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2EF3-BD13-4346-84D1-4F4ACCBA6E30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4E28-E945-49AD-A12F-FEE26D7E7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53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88CF2-E3D0-46E9-9FCE-30283A7700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03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E05CC-81E2-4E7A-8D14-6B07347EA1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081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512C3-68FB-4DE2-AC2C-9F338C6AD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34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9763-0E62-4165-BA04-00ACE0569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32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840F2-43BF-42E3-AC83-62329CF6EF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6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098EA-5548-41F0-83E4-658F2A54E2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280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30FB-A0C0-411C-B4F5-BCF995D32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11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97E1-CAD9-4056-B666-BB4E122F9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64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3ED87-2A24-46D6-A8BF-C3A3A08E85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96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52FAE-FB22-4867-A8B3-61B2339A84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6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2EF3-BD13-4346-84D1-4F4ACCBA6E30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4E28-E945-49AD-A12F-FEE26D7E7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33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66023-76F9-4EE0-BAB4-4F85AD6B2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31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5ED47-6D84-43DD-B348-7E233D4EB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395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75D6F-31BA-4640-9B51-60915C207D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147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2443E-7B71-4B70-A8C3-4D44D53669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23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2336D-72F1-4590-B255-200F54B78C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540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1A7FD-CED9-43B4-B472-F022684E26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53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85A58-3EC3-4055-B7C7-C23D997703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936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7F4A0-6E72-4AD7-9D7C-F2C4853576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9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8F2BF-1A2F-43F4-869D-3E0B720E72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164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AD17-119F-4686-867B-2ADE37D3F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3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2EF3-BD13-4346-84D1-4F4ACCBA6E30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4E28-E945-49AD-A12F-FEE26D7E7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146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27B7D-0B55-4087-90CB-19FDBBCA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9937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03FE3-22F5-42C1-965D-0B55DF3D54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04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1F0F-E411-4828-81FE-AF94EFE8D7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651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935F8-D999-4277-875B-4E5751877A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214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367F0-5983-47D3-8B76-EF2390FA5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149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05C82-7A5A-4BC8-9558-FD2E7D3CD4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390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C8807-1D52-45FB-BA70-EDF261C456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919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7E252-B3E1-4926-853A-CA7E5F6A09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456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3E8EC-16C9-49FB-93AD-B8922F3F1F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024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2C00C-8698-42F6-9CA0-BF98E275EF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60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2EF3-BD13-4346-84D1-4F4ACCBA6E30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4E28-E945-49AD-A12F-FEE26D7E7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881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BE8D1-B26E-44A3-BBD8-75BE448BF4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622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6391A-A986-45EB-86EF-209E2558F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50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15A09-9E6A-42FD-8BC3-00AD3D38A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664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A79BC-A05F-491F-822C-CFD45EF002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828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F1C77-0210-4329-9F4F-F02D82A312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330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E5290-F885-4B64-A1E8-76EE0E91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658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B33B9-F8DE-4897-8474-88169EA1DD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608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ED035-EDB9-493E-B98B-3557F8A9C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633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17CD0-0794-49F7-AE6B-89C61F4BD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86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9722220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2EF3-BD13-4346-84D1-4F4ACCBA6E30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4E28-E945-49AD-A12F-FEE26D7E7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794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35368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20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3322012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9267982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8909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08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38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70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777331384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3/3/2016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09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2EF3-BD13-4346-84D1-4F4ACCBA6E30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4E28-E945-49AD-A12F-FEE26D7E7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623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3/3/2016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773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871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746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14100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226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642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832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6000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9182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1772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2EF3-BD13-4346-84D1-4F4ACCBA6E30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4E28-E945-49AD-A12F-FEE26D7E7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42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7329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152650" cy="5973763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30555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676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BFC265-D2DA-4413-B245-1E92CFCEB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328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936A-1540-4B7B-92F8-38E0A0A785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4E4D-4538-4F3F-BC4F-C67DC6E3ED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037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936A-1540-4B7B-92F8-38E0A0A785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4E4D-4538-4F3F-BC4F-C67DC6E3ED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117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936A-1540-4B7B-92F8-38E0A0A785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4E4D-4538-4F3F-BC4F-C67DC6E3ED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740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936A-1540-4B7B-92F8-38E0A0A785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4E4D-4538-4F3F-BC4F-C67DC6E3ED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213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936A-1540-4B7B-92F8-38E0A0A785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4E4D-4538-4F3F-BC4F-C67DC6E3ED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81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936A-1540-4B7B-92F8-38E0A0A785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4E4D-4538-4F3F-BC4F-C67DC6E3ED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755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936A-1540-4B7B-92F8-38E0A0A785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4E4D-4538-4F3F-BC4F-C67DC6E3ED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hyperlink" Target="http://upload.wikimedia.org/wikipedia/commons/0/08/USGS_logo.png" TargetMode="External"/><Relationship Id="rId3" Type="http://schemas.openxmlformats.org/officeDocument/2006/relationships/slideLayout" Target="../slideLayouts/slideLayout106.xml"/><Relationship Id="rId21" Type="http://schemas.openxmlformats.org/officeDocument/2006/relationships/image" Target="../media/image8.jpeg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05.xml"/><Relationship Id="rId16" Type="http://schemas.openxmlformats.org/officeDocument/2006/relationships/image" Target="../media/image12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image" Target="../media/image14.jpeg"/><Relationship Id="rId5" Type="http://schemas.openxmlformats.org/officeDocument/2006/relationships/slideLayout" Target="../slideLayouts/slideLayout108.xml"/><Relationship Id="rId15" Type="http://schemas.openxmlformats.org/officeDocument/2006/relationships/theme" Target="../theme/theme10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113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20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hyperlink" Target="http://upload.wikimedia.org/wikipedia/commons/0/08/USGS_logo.png" TargetMode="External"/><Relationship Id="rId2" Type="http://schemas.openxmlformats.org/officeDocument/2006/relationships/slideLayout" Target="../slideLayouts/slideLayout119.xml"/><Relationship Id="rId16" Type="http://schemas.openxmlformats.org/officeDocument/2006/relationships/image" Target="../media/image13.pn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27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1.xml"/><Relationship Id="rId22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33.xml"/><Relationship Id="rId21" Type="http://schemas.openxmlformats.org/officeDocument/2006/relationships/image" Target="../media/image18.png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Relationship Id="rId22" Type="http://schemas.openxmlformats.org/officeDocument/2006/relationships/image" Target="../media/image19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8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4.pn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3.png"/><Relationship Id="rId23" Type="http://schemas.openxmlformats.org/officeDocument/2006/relationships/hyperlink" Target="http://upload.wikimedia.org/wikipedia/commons/0/08/USGS_logo.png" TargetMode="External"/><Relationship Id="rId10" Type="http://schemas.openxmlformats.org/officeDocument/2006/relationships/slideLayout" Target="../slideLayouts/slideLayout9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A2EF3-BD13-4346-84D1-4F4ACCBA6E30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54E28-E945-49AD-A12F-FEE26D7E7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6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3" descr="ppt_camo_bkgrnd-02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8" descr="USACE_logo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8004175" y="563562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6223000" y="6337300"/>
            <a:ext cx="26066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</a:rPr>
              <a:t>BUILDING STRONG</a:t>
            </a:r>
            <a:r>
              <a:rPr lang="en-US" sz="1400" b="1" baseline="-2500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H="1"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474375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PRESENTATION TITLE</a:t>
            </a:r>
          </a:p>
        </p:txBody>
      </p:sp>
      <p:grpSp>
        <p:nvGrpSpPr>
          <p:cNvPr id="2" name="Group 14"/>
          <p:cNvGrpSpPr>
            <a:grpSpLocks noChangeAspect="1"/>
          </p:cNvGrpSpPr>
          <p:nvPr userDrawn="1"/>
        </p:nvGrpSpPr>
        <p:grpSpPr>
          <a:xfrm>
            <a:off x="-138130" y="6288258"/>
            <a:ext cx="3420430" cy="555674"/>
            <a:chOff x="-184790" y="211138"/>
            <a:chExt cx="6605746" cy="1073150"/>
          </a:xfrm>
        </p:grpSpPr>
        <p:sp>
          <p:nvSpPr>
            <p:cNvPr id="16" name="Rectangle 15"/>
            <p:cNvSpPr/>
            <p:nvPr/>
          </p:nvSpPr>
          <p:spPr>
            <a:xfrm>
              <a:off x="4823358" y="359505"/>
              <a:ext cx="867341" cy="673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FFFF"/>
                </a:solidFill>
              </a:endParaRPr>
            </a:p>
          </p:txBody>
        </p:sp>
        <p:pic>
          <p:nvPicPr>
            <p:cNvPr id="21" name="Picture 41" descr="Image:USGS logo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email"/>
            <a:srcRect/>
            <a:stretch>
              <a:fillRect/>
            </a:stretch>
          </p:blipFill>
          <p:spPr bwMode="auto">
            <a:xfrm>
              <a:off x="4819316" y="269875"/>
              <a:ext cx="882650" cy="917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740150" y="231775"/>
              <a:ext cx="1050925" cy="10525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FFFF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2784475" y="327025"/>
              <a:ext cx="1060450" cy="9144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FFFF"/>
                </a:solidFill>
              </a:endParaRPr>
            </a:p>
          </p:txBody>
        </p:sp>
        <p:pic>
          <p:nvPicPr>
            <p:cNvPr id="19" name="Picture 18" descr="USACE_logo"/>
            <p:cNvPicPr>
              <a:picLocks noChangeAspect="1" noChangeArrowheads="1"/>
            </p:cNvPicPr>
            <p:nvPr/>
          </p:nvPicPr>
          <p:blipFill>
            <a:blip r:embed="rId20" cstate="email"/>
            <a:srcRect/>
            <a:stretch>
              <a:fillRect/>
            </a:stretch>
          </p:blipFill>
          <p:spPr bwMode="auto">
            <a:xfrm>
              <a:off x="525463" y="277813"/>
              <a:ext cx="1312862" cy="98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6" descr="noaa_large"/>
            <p:cNvPicPr>
              <a:picLocks noChangeAspect="1" noChangeArrowheads="1"/>
            </p:cNvPicPr>
            <p:nvPr/>
          </p:nvPicPr>
          <p:blipFill>
            <a:blip r:embed="rId2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49511" y="231611"/>
              <a:ext cx="1038225" cy="1049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9"/>
            <p:cNvPicPr>
              <a:picLocks noChangeAspect="1" noChangeArrowheads="1"/>
            </p:cNvPicPr>
            <p:nvPr/>
          </p:nvPicPr>
          <p:blipFill>
            <a:blip r:embed="rId22" cstate="email">
              <a:clrChange>
                <a:clrFrom>
                  <a:srgbClr val="70630E"/>
                </a:clrFrom>
                <a:clrTo>
                  <a:srgbClr val="70630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65313" y="211138"/>
              <a:ext cx="1046162" cy="1049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32" descr="CNMOC3"/>
            <p:cNvPicPr>
              <a:picLocks noChangeAspect="1" noChangeArrowheads="1"/>
            </p:cNvPicPr>
            <p:nvPr/>
          </p:nvPicPr>
          <p:blipFill>
            <a:blip r:embed="rId2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53" t="970" r="2644" b="9401"/>
            <a:stretch>
              <a:fillRect/>
            </a:stretch>
          </p:blipFill>
          <p:spPr bwMode="auto">
            <a:xfrm>
              <a:off x="2705757" y="295275"/>
              <a:ext cx="1206500" cy="98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3"/>
            <p:cNvSpPr/>
            <p:nvPr/>
          </p:nvSpPr>
          <p:spPr bwMode="auto">
            <a:xfrm>
              <a:off x="496878" y="658427"/>
              <a:ext cx="5214052" cy="2483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FFFF"/>
                </a:solidFill>
              </a:endParaRPr>
            </a:p>
          </p:txBody>
        </p:sp>
        <p:sp>
          <p:nvSpPr>
            <p:cNvPr id="25" name="TextBox 7"/>
            <p:cNvSpPr txBox="1">
              <a:spLocks noChangeArrowheads="1"/>
            </p:cNvSpPr>
            <p:nvPr/>
          </p:nvSpPr>
          <p:spPr bwMode="auto">
            <a:xfrm>
              <a:off x="-184790" y="571408"/>
              <a:ext cx="6605746" cy="416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>
                  <a:solidFill>
                    <a:srgbClr val="000000"/>
                  </a:solidFill>
                  <a:cs typeface="Arial" charset="0"/>
                </a:rPr>
                <a:t>Joint Airborne Lidar Bathymetry Technical Center of Expertise</a:t>
              </a:r>
            </a:p>
          </p:txBody>
        </p:sp>
      </p:grpSp>
      <p:grpSp>
        <p:nvGrpSpPr>
          <p:cNvPr id="3" name="Group 32"/>
          <p:cNvGrpSpPr>
            <a:grpSpLocks noChangeAspect="1"/>
          </p:cNvGrpSpPr>
          <p:nvPr userDrawn="1"/>
        </p:nvGrpSpPr>
        <p:grpSpPr bwMode="auto">
          <a:xfrm>
            <a:off x="0" y="0"/>
            <a:ext cx="9144000" cy="827088"/>
            <a:chOff x="35171549" y="0"/>
            <a:chExt cx="15992945" cy="1446981"/>
          </a:xfrm>
        </p:grpSpPr>
        <p:pic>
          <p:nvPicPr>
            <p:cNvPr id="27" name="Picture 3" descr="CZMIL Header"/>
            <p:cNvPicPr>
              <a:picLocks noChangeAspect="1" noChangeArrowheads="1"/>
            </p:cNvPicPr>
            <p:nvPr userDrawn="1"/>
          </p:nvPicPr>
          <p:blipFill>
            <a:blip r:embed="rId24" cstate="email">
              <a:clrChange>
                <a:clrFrom>
                  <a:srgbClr val="BCBAA3"/>
                </a:clrFrom>
                <a:clrTo>
                  <a:srgbClr val="BCBAA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171549" y="0"/>
              <a:ext cx="15992945" cy="1425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itle 15"/>
            <p:cNvSpPr txBox="1">
              <a:spLocks/>
            </p:cNvSpPr>
            <p:nvPr userDrawn="1"/>
          </p:nvSpPr>
          <p:spPr>
            <a:xfrm>
              <a:off x="39208657" y="0"/>
              <a:ext cx="11955837" cy="1446981"/>
            </a:xfrm>
            <a:prstGeom prst="rect">
              <a:avLst/>
            </a:prstGeom>
          </p:spPr>
          <p:txBody>
            <a:bodyPr anchor="b">
              <a:normAutofit/>
            </a:bodyPr>
            <a:lstStyle/>
            <a:p>
              <a:pPr algn="ctr" defTabSz="3657600">
                <a:spcBef>
                  <a:spcPct val="0"/>
                </a:spcBef>
                <a:defRPr/>
              </a:pPr>
              <a:r>
                <a:rPr lang="en-US" sz="2800" dirty="0">
                  <a:solidFill>
                    <a:srgbClr val="000000"/>
                  </a:solidFill>
                  <a:latin typeface="Helvetica Narrow" pitchFamily="34" charset="0"/>
                </a:rPr>
                <a:t>Coastal Zone Mapping and Imaging Lidar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417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3" descr="ppt_camo_bkgrnd-02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8" descr="USACE_logo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8004175" y="563562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6223000" y="6337300"/>
            <a:ext cx="26066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</a:rPr>
              <a:t>BUILDING STRONG</a:t>
            </a:r>
            <a:r>
              <a:rPr lang="en-US" sz="1400" b="1" baseline="-2500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H="1"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PRESENTATION TITLE</a:t>
            </a:r>
          </a:p>
        </p:txBody>
      </p:sp>
      <p:grpSp>
        <p:nvGrpSpPr>
          <p:cNvPr id="2" name="Group 14"/>
          <p:cNvGrpSpPr>
            <a:grpSpLocks noChangeAspect="1"/>
          </p:cNvGrpSpPr>
          <p:nvPr userDrawn="1"/>
        </p:nvGrpSpPr>
        <p:grpSpPr>
          <a:xfrm>
            <a:off x="-138130" y="6288258"/>
            <a:ext cx="3420430" cy="555674"/>
            <a:chOff x="-184790" y="211138"/>
            <a:chExt cx="6605746" cy="1073150"/>
          </a:xfrm>
        </p:grpSpPr>
        <p:sp>
          <p:nvSpPr>
            <p:cNvPr id="16" name="Rectangle 15"/>
            <p:cNvSpPr/>
            <p:nvPr/>
          </p:nvSpPr>
          <p:spPr>
            <a:xfrm>
              <a:off x="4823358" y="359505"/>
              <a:ext cx="867341" cy="673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FFFF"/>
                </a:solidFill>
              </a:endParaRPr>
            </a:p>
          </p:txBody>
        </p:sp>
        <p:pic>
          <p:nvPicPr>
            <p:cNvPr id="21" name="Picture 41" descr="Image:USGS logo.png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email"/>
            <a:srcRect/>
            <a:stretch>
              <a:fillRect/>
            </a:stretch>
          </p:blipFill>
          <p:spPr bwMode="auto">
            <a:xfrm>
              <a:off x="4819316" y="269875"/>
              <a:ext cx="882650" cy="917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740150" y="231775"/>
              <a:ext cx="1050925" cy="10525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FFFF"/>
                </a:solidFill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2784475" y="327025"/>
              <a:ext cx="1060450" cy="9144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FFFF"/>
                </a:solidFill>
              </a:endParaRPr>
            </a:p>
          </p:txBody>
        </p:sp>
        <p:pic>
          <p:nvPicPr>
            <p:cNvPr id="19" name="Picture 18" descr="USACE_logo"/>
            <p:cNvPicPr>
              <a:picLocks noChangeAspect="1" noChangeArrowheads="1"/>
            </p:cNvPicPr>
            <p:nvPr/>
          </p:nvPicPr>
          <p:blipFill>
            <a:blip r:embed="rId19" cstate="email"/>
            <a:srcRect/>
            <a:stretch>
              <a:fillRect/>
            </a:stretch>
          </p:blipFill>
          <p:spPr bwMode="auto">
            <a:xfrm>
              <a:off x="525463" y="277813"/>
              <a:ext cx="1312862" cy="98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6" descr="noaa_large"/>
            <p:cNvPicPr>
              <a:picLocks noChangeAspect="1" noChangeArrowheads="1"/>
            </p:cNvPicPr>
            <p:nvPr/>
          </p:nvPicPr>
          <p:blipFill>
            <a:blip r:embed="rId2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49511" y="231611"/>
              <a:ext cx="1038225" cy="1049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9"/>
            <p:cNvPicPr>
              <a:picLocks noChangeAspect="1" noChangeArrowheads="1"/>
            </p:cNvPicPr>
            <p:nvPr/>
          </p:nvPicPr>
          <p:blipFill>
            <a:blip r:embed="rId21" cstate="email">
              <a:clrChange>
                <a:clrFrom>
                  <a:srgbClr val="70630E"/>
                </a:clrFrom>
                <a:clrTo>
                  <a:srgbClr val="70630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65313" y="211138"/>
              <a:ext cx="1046162" cy="1049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32" descr="CNMOC3"/>
            <p:cNvPicPr>
              <a:picLocks noChangeAspect="1" noChangeArrowheads="1"/>
            </p:cNvPicPr>
            <p:nvPr/>
          </p:nvPicPr>
          <p:blipFill>
            <a:blip r:embed="rId2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53" t="970" r="2644" b="9401"/>
            <a:stretch>
              <a:fillRect/>
            </a:stretch>
          </p:blipFill>
          <p:spPr bwMode="auto">
            <a:xfrm>
              <a:off x="2705757" y="295275"/>
              <a:ext cx="1206500" cy="984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3"/>
            <p:cNvSpPr/>
            <p:nvPr/>
          </p:nvSpPr>
          <p:spPr bwMode="auto">
            <a:xfrm>
              <a:off x="496878" y="658427"/>
              <a:ext cx="5214052" cy="2483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>
                <a:solidFill>
                  <a:srgbClr val="FFFFFF"/>
                </a:solidFill>
              </a:endParaRPr>
            </a:p>
          </p:txBody>
        </p:sp>
        <p:sp>
          <p:nvSpPr>
            <p:cNvPr id="25" name="TextBox 7"/>
            <p:cNvSpPr txBox="1">
              <a:spLocks noChangeArrowheads="1"/>
            </p:cNvSpPr>
            <p:nvPr/>
          </p:nvSpPr>
          <p:spPr bwMode="auto">
            <a:xfrm>
              <a:off x="-184790" y="571408"/>
              <a:ext cx="6605746" cy="416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>
                  <a:solidFill>
                    <a:srgbClr val="000000"/>
                  </a:solidFill>
                  <a:cs typeface="Arial" charset="0"/>
                </a:rPr>
                <a:t>Joint Airborne Lidar Bathymetry Technical Center of Expertise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757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Rectangle 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75193" y="6510008"/>
            <a:ext cx="6667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F4880E4-E4EC-4CD9-88F7-A468D9C2DF8D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3/3/2016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30"/>
          <p:cNvSpPr txBox="1">
            <a:spLocks noChangeArrowheads="1"/>
          </p:cNvSpPr>
          <p:nvPr userDrawn="1"/>
        </p:nvSpPr>
        <p:spPr bwMode="auto">
          <a:xfrm>
            <a:off x="8448675" y="6503988"/>
            <a:ext cx="6667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smtClean="0">
                <a:solidFill>
                  <a:prstClr val="black"/>
                </a:solidFill>
                <a:latin typeface="Arial" pitchFamily="34" charset="0"/>
              </a:rPr>
              <a:t>|</a:t>
            </a:r>
            <a:r>
              <a:rPr lang="en-US" sz="8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fld id="{5C639030-093B-4E7D-A320-B8A4D3F5EC3B}" type="slidenum">
              <a:rPr lang="en-US" sz="800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6" name="Picture 15" descr="Harris_wR_2color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7185377" y="295275"/>
            <a:ext cx="1519627" cy="397416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 bwMode="auto">
          <a:xfrm>
            <a:off x="-5024" y="6335486"/>
            <a:ext cx="2803490" cy="527538"/>
          </a:xfrm>
          <a:custGeom>
            <a:avLst/>
            <a:gdLst>
              <a:gd name="connsiteX0" fmla="*/ 2617595 w 2803490"/>
              <a:gd name="connsiteY0" fmla="*/ 0 h 527538"/>
              <a:gd name="connsiteX1" fmla="*/ 2803490 w 2803490"/>
              <a:gd name="connsiteY1" fmla="*/ 527538 h 527538"/>
              <a:gd name="connsiteX2" fmla="*/ 5024 w 2803490"/>
              <a:gd name="connsiteY2" fmla="*/ 527538 h 527538"/>
              <a:gd name="connsiteX3" fmla="*/ 0 w 2803490"/>
              <a:gd name="connsiteY3" fmla="*/ 0 h 527538"/>
              <a:gd name="connsiteX4" fmla="*/ 2617595 w 2803490"/>
              <a:gd name="connsiteY4" fmla="*/ 0 h 52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3490" h="527538">
                <a:moveTo>
                  <a:pt x="2617595" y="0"/>
                </a:moveTo>
                <a:lnTo>
                  <a:pt x="2803490" y="527538"/>
                </a:lnTo>
                <a:lnTo>
                  <a:pt x="5024" y="527538"/>
                </a:lnTo>
                <a:cubicBezTo>
                  <a:pt x="3349" y="351692"/>
                  <a:pt x="1675" y="175846"/>
                  <a:pt x="0" y="0"/>
                </a:cubicBezTo>
                <a:lnTo>
                  <a:pt x="2617595" y="0"/>
                </a:lnTo>
                <a:close/>
              </a:path>
            </a:pathLst>
          </a:custGeom>
          <a:blipFill>
            <a:blip r:embed="rId19" cstate="print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2" name="Picture 11" descr="red_line.png"/>
          <p:cNvPicPr>
            <a:picLocks noChangeAspect="1"/>
          </p:cNvPicPr>
          <p:nvPr userDrawn="1"/>
        </p:nvPicPr>
        <p:blipFill>
          <a:blip r:embed="rId20" cstate="print"/>
          <a:stretch>
            <a:fillRect/>
          </a:stretch>
        </p:blipFill>
        <p:spPr>
          <a:xfrm>
            <a:off x="0" y="770915"/>
            <a:ext cx="9144000" cy="36503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 bwMode="auto">
          <a:xfrm>
            <a:off x="-7675" y="-1"/>
            <a:ext cx="702365" cy="803719"/>
          </a:xfrm>
          <a:custGeom>
            <a:avLst/>
            <a:gdLst>
              <a:gd name="connsiteX0" fmla="*/ 429371 w 707666"/>
              <a:gd name="connsiteY0" fmla="*/ 0 h 811033"/>
              <a:gd name="connsiteX1" fmla="*/ 707666 w 707666"/>
              <a:gd name="connsiteY1" fmla="*/ 811033 h 811033"/>
              <a:gd name="connsiteX2" fmla="*/ 0 w 707666"/>
              <a:gd name="connsiteY2" fmla="*/ 811033 h 811033"/>
              <a:gd name="connsiteX3" fmla="*/ 0 w 707666"/>
              <a:gd name="connsiteY3" fmla="*/ 7951 h 811033"/>
              <a:gd name="connsiteX4" fmla="*/ 429371 w 707666"/>
              <a:gd name="connsiteY4" fmla="*/ 0 h 811033"/>
              <a:gd name="connsiteX0" fmla="*/ 429371 w 707666"/>
              <a:gd name="connsiteY0" fmla="*/ 0 h 811033"/>
              <a:gd name="connsiteX1" fmla="*/ 707666 w 707666"/>
              <a:gd name="connsiteY1" fmla="*/ 811033 h 811033"/>
              <a:gd name="connsiteX2" fmla="*/ 0 w 707666"/>
              <a:gd name="connsiteY2" fmla="*/ 811033 h 811033"/>
              <a:gd name="connsiteX3" fmla="*/ 160934 w 707666"/>
              <a:gd name="connsiteY3" fmla="*/ 278613 h 811033"/>
              <a:gd name="connsiteX4" fmla="*/ 429371 w 707666"/>
              <a:gd name="connsiteY4" fmla="*/ 0 h 811033"/>
              <a:gd name="connsiteX0" fmla="*/ 429371 w 707666"/>
              <a:gd name="connsiteY0" fmla="*/ 0 h 811033"/>
              <a:gd name="connsiteX1" fmla="*/ 707666 w 707666"/>
              <a:gd name="connsiteY1" fmla="*/ 811033 h 811033"/>
              <a:gd name="connsiteX2" fmla="*/ 0 w 707666"/>
              <a:gd name="connsiteY2" fmla="*/ 811033 h 811033"/>
              <a:gd name="connsiteX3" fmla="*/ 7952 w 707666"/>
              <a:gd name="connsiteY3" fmla="*/ 7315 h 811033"/>
              <a:gd name="connsiteX4" fmla="*/ 429371 w 707666"/>
              <a:gd name="connsiteY4" fmla="*/ 0 h 811033"/>
              <a:gd name="connsiteX0" fmla="*/ 424070 w 702365"/>
              <a:gd name="connsiteY0" fmla="*/ 0 h 825664"/>
              <a:gd name="connsiteX1" fmla="*/ 702365 w 702365"/>
              <a:gd name="connsiteY1" fmla="*/ 811033 h 825664"/>
              <a:gd name="connsiteX2" fmla="*/ 206840 w 702365"/>
              <a:gd name="connsiteY2" fmla="*/ 825664 h 825664"/>
              <a:gd name="connsiteX3" fmla="*/ 2651 w 702365"/>
              <a:gd name="connsiteY3" fmla="*/ 7315 h 825664"/>
              <a:gd name="connsiteX4" fmla="*/ 424070 w 702365"/>
              <a:gd name="connsiteY4" fmla="*/ 0 h 825664"/>
              <a:gd name="connsiteX0" fmla="*/ 424070 w 702365"/>
              <a:gd name="connsiteY0" fmla="*/ 0 h 825664"/>
              <a:gd name="connsiteX1" fmla="*/ 702365 w 702365"/>
              <a:gd name="connsiteY1" fmla="*/ 811033 h 825664"/>
              <a:gd name="connsiteX2" fmla="*/ 2651 w 702365"/>
              <a:gd name="connsiteY2" fmla="*/ 825664 h 825664"/>
              <a:gd name="connsiteX3" fmla="*/ 2651 w 702365"/>
              <a:gd name="connsiteY3" fmla="*/ 7315 h 825664"/>
              <a:gd name="connsiteX4" fmla="*/ 424070 w 702365"/>
              <a:gd name="connsiteY4" fmla="*/ 0 h 825664"/>
              <a:gd name="connsiteX0" fmla="*/ 431385 w 702365"/>
              <a:gd name="connsiteY0" fmla="*/ 160935 h 818349"/>
              <a:gd name="connsiteX1" fmla="*/ 702365 w 702365"/>
              <a:gd name="connsiteY1" fmla="*/ 803718 h 818349"/>
              <a:gd name="connsiteX2" fmla="*/ 2651 w 702365"/>
              <a:gd name="connsiteY2" fmla="*/ 818349 h 818349"/>
              <a:gd name="connsiteX3" fmla="*/ 2651 w 702365"/>
              <a:gd name="connsiteY3" fmla="*/ 0 h 818349"/>
              <a:gd name="connsiteX4" fmla="*/ 431385 w 702365"/>
              <a:gd name="connsiteY4" fmla="*/ 160935 h 818349"/>
              <a:gd name="connsiteX0" fmla="*/ 380178 w 702365"/>
              <a:gd name="connsiteY0" fmla="*/ 0 h 818350"/>
              <a:gd name="connsiteX1" fmla="*/ 702365 w 702365"/>
              <a:gd name="connsiteY1" fmla="*/ 803719 h 818350"/>
              <a:gd name="connsiteX2" fmla="*/ 2651 w 702365"/>
              <a:gd name="connsiteY2" fmla="*/ 818350 h 818350"/>
              <a:gd name="connsiteX3" fmla="*/ 2651 w 702365"/>
              <a:gd name="connsiteY3" fmla="*/ 1 h 818350"/>
              <a:gd name="connsiteX4" fmla="*/ 380178 w 702365"/>
              <a:gd name="connsiteY4" fmla="*/ 0 h 818350"/>
              <a:gd name="connsiteX0" fmla="*/ 380178 w 702365"/>
              <a:gd name="connsiteY0" fmla="*/ 0 h 803719"/>
              <a:gd name="connsiteX1" fmla="*/ 702365 w 702365"/>
              <a:gd name="connsiteY1" fmla="*/ 803719 h 803719"/>
              <a:gd name="connsiteX2" fmla="*/ 2651 w 702365"/>
              <a:gd name="connsiteY2" fmla="*/ 796405 h 803719"/>
              <a:gd name="connsiteX3" fmla="*/ 2651 w 702365"/>
              <a:gd name="connsiteY3" fmla="*/ 1 h 803719"/>
              <a:gd name="connsiteX4" fmla="*/ 380178 w 702365"/>
              <a:gd name="connsiteY4" fmla="*/ 0 h 803719"/>
              <a:gd name="connsiteX0" fmla="*/ 380178 w 702365"/>
              <a:gd name="connsiteY0" fmla="*/ 0 h 901912"/>
              <a:gd name="connsiteX1" fmla="*/ 702365 w 702365"/>
              <a:gd name="connsiteY1" fmla="*/ 803719 h 901912"/>
              <a:gd name="connsiteX2" fmla="*/ 273956 w 702365"/>
              <a:gd name="connsiteY2" fmla="*/ 901912 h 901912"/>
              <a:gd name="connsiteX3" fmla="*/ 2651 w 702365"/>
              <a:gd name="connsiteY3" fmla="*/ 1 h 901912"/>
              <a:gd name="connsiteX4" fmla="*/ 380178 w 702365"/>
              <a:gd name="connsiteY4" fmla="*/ 0 h 901912"/>
              <a:gd name="connsiteX0" fmla="*/ 380178 w 702365"/>
              <a:gd name="connsiteY0" fmla="*/ 0 h 803719"/>
              <a:gd name="connsiteX1" fmla="*/ 702365 w 702365"/>
              <a:gd name="connsiteY1" fmla="*/ 803719 h 803719"/>
              <a:gd name="connsiteX2" fmla="*/ 148352 w 702365"/>
              <a:gd name="connsiteY2" fmla="*/ 801428 h 803719"/>
              <a:gd name="connsiteX3" fmla="*/ 2651 w 702365"/>
              <a:gd name="connsiteY3" fmla="*/ 1 h 803719"/>
              <a:gd name="connsiteX4" fmla="*/ 380178 w 702365"/>
              <a:gd name="connsiteY4" fmla="*/ 0 h 803719"/>
              <a:gd name="connsiteX0" fmla="*/ 380178 w 702365"/>
              <a:gd name="connsiteY0" fmla="*/ 0 h 803719"/>
              <a:gd name="connsiteX1" fmla="*/ 702365 w 702365"/>
              <a:gd name="connsiteY1" fmla="*/ 803719 h 803719"/>
              <a:gd name="connsiteX2" fmla="*/ 2651 w 702365"/>
              <a:gd name="connsiteY2" fmla="*/ 796404 h 803719"/>
              <a:gd name="connsiteX3" fmla="*/ 2651 w 702365"/>
              <a:gd name="connsiteY3" fmla="*/ 1 h 803719"/>
              <a:gd name="connsiteX4" fmla="*/ 380178 w 702365"/>
              <a:gd name="connsiteY4" fmla="*/ 0 h 803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65" h="803719">
                <a:moveTo>
                  <a:pt x="380178" y="0"/>
                </a:moveTo>
                <a:lnTo>
                  <a:pt x="702365" y="803719"/>
                </a:lnTo>
                <a:lnTo>
                  <a:pt x="2651" y="796404"/>
                </a:lnTo>
                <a:cubicBezTo>
                  <a:pt x="5302" y="528498"/>
                  <a:pt x="0" y="267907"/>
                  <a:pt x="2651" y="1"/>
                </a:cubicBezTo>
                <a:lnTo>
                  <a:pt x="380178" y="0"/>
                </a:lnTo>
                <a:close/>
              </a:path>
            </a:pathLst>
          </a:custGeom>
          <a:blipFill dpi="0" rotWithShape="1">
            <a:blip r:embed="rId21" cstate="print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" name="Text Placeholder 51"/>
          <p:cNvSpPr txBox="1">
            <a:spLocks/>
          </p:cNvSpPr>
          <p:nvPr userDrawn="1"/>
        </p:nvSpPr>
        <p:spPr>
          <a:xfrm>
            <a:off x="5140172" y="6548430"/>
            <a:ext cx="2004349" cy="194276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 sz="900" b="1"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>
              <a:spcBef>
                <a:spcPct val="20000"/>
              </a:spcBef>
              <a:defRPr/>
            </a:pPr>
            <a:r>
              <a:rPr lang="en-US" b="0" dirty="0" smtClean="0">
                <a:solidFill>
                  <a:prstClr val="black"/>
                </a:solidFill>
              </a:rPr>
              <a:t>Space and Intelligence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17" name="Rectangle 37"/>
          <p:cNvSpPr>
            <a:spLocks noChangeArrowheads="1"/>
          </p:cNvSpPr>
          <p:nvPr userDrawn="1"/>
        </p:nvSpPr>
        <p:spPr bwMode="auto">
          <a:xfrm>
            <a:off x="4995088" y="6526481"/>
            <a:ext cx="21672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smtClean="0">
                <a:solidFill>
                  <a:prstClr val="black"/>
                </a:solidFill>
              </a:rPr>
              <a:t>|</a:t>
            </a:r>
            <a:endParaRPr lang="en-US" sz="900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031297" y="6484960"/>
            <a:ext cx="2371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884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D4272E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08585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2875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7716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3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3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E71E06-700D-4EB0-9BB2-BA5EC4E7B0E7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7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0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0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0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426ED26-8BC0-437A-B82F-5D23E6243A5F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9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0F891E-84B2-4A67-9C70-C71BE6C2E47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8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3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3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E71E06-700D-4EB0-9BB2-BA5EC4E7B0E7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0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250CC5-E589-48A3-B4F1-2491DE0F18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3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620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49" name="Picture 1"/>
          <p:cNvPicPr>
            <a:picLocks noChangeAspect="1" noChangeArrowheads="1"/>
          </p:cNvPicPr>
          <p:nvPr userDrawn="1"/>
        </p:nvPicPr>
        <p:blipFill>
          <a:blip r:embed="rId14" cstate="email">
            <a:lum bright="20000" contrast="20000"/>
          </a:blip>
          <a:srcRect/>
          <a:stretch>
            <a:fillRect/>
          </a:stretch>
        </p:blipFill>
        <p:spPr bwMode="auto">
          <a:xfrm>
            <a:off x="4533368" y="1197737"/>
            <a:ext cx="4610632" cy="350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50" name="Picture 2"/>
          <p:cNvPicPr>
            <a:picLocks noChangeAspect="1" noChangeArrowheads="1"/>
          </p:cNvPicPr>
          <p:nvPr userDrawn="1"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3278891" y="4687911"/>
            <a:ext cx="5865109" cy="217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6861175"/>
            <a:chOff x="0" y="0"/>
            <a:chExt cx="5760" cy="4322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0" y="0"/>
              <a:ext cx="5760" cy="4322"/>
              <a:chOff x="0" y="0"/>
              <a:chExt cx="5760" cy="4322"/>
            </a:xfrm>
          </p:grpSpPr>
          <p:pic>
            <p:nvPicPr>
              <p:cNvPr id="4118" name="Picture 6" descr="ppt_camo_bkgrnd-03"/>
              <p:cNvPicPr>
                <a:picLocks noChangeAspect="1" noChangeArrowheads="1"/>
              </p:cNvPicPr>
              <p:nvPr userDrawn="1"/>
            </p:nvPicPr>
            <p:blipFill>
              <a:blip r:embed="rId16" cstate="email"/>
              <a:srcRect/>
              <a:stretch>
                <a:fillRect/>
              </a:stretch>
            </p:blipFill>
            <p:spPr bwMode="auto">
              <a:xfrm>
                <a:off x="0" y="0"/>
                <a:ext cx="5760" cy="4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9" name="Picture 7" descr="white_curve"/>
              <p:cNvPicPr>
                <a:picLocks noChangeAspect="1" noChangeArrowheads="1"/>
              </p:cNvPicPr>
              <p:nvPr userDrawn="1"/>
            </p:nvPicPr>
            <p:blipFill>
              <a:blip r:embed="rId17" cstate="email"/>
              <a:srcRect/>
              <a:stretch>
                <a:fillRect/>
              </a:stretch>
            </p:blipFill>
            <p:spPr bwMode="auto">
              <a:xfrm>
                <a:off x="2502" y="990"/>
                <a:ext cx="3258" cy="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117" name="Picture 8" descr="USACE_logo"/>
            <p:cNvPicPr>
              <a:picLocks noChangeAspect="1" noChangeArrowheads="1"/>
            </p:cNvPicPr>
            <p:nvPr userDrawn="1"/>
          </p:nvPicPr>
          <p:blipFill>
            <a:blip r:embed="rId18" cstate="email"/>
            <a:srcRect/>
            <a:stretch>
              <a:fillRect/>
            </a:stretch>
          </p:blipFill>
          <p:spPr bwMode="auto">
            <a:xfrm>
              <a:off x="144" y="3201"/>
              <a:ext cx="864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" name="Text Box 11"/>
          <p:cNvSpPr txBox="1">
            <a:spLocks noChangeArrowheads="1"/>
          </p:cNvSpPr>
          <p:nvPr/>
        </p:nvSpPr>
        <p:spPr bwMode="auto">
          <a:xfrm>
            <a:off x="136525" y="6096000"/>
            <a:ext cx="3597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000000"/>
                </a:solidFill>
              </a:rPr>
              <a:t>US Army Corps of Engineers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BUILDING STRONG</a:t>
            </a:r>
            <a:r>
              <a:rPr lang="en-US" sz="1400" b="1" baseline="-2500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4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PRESENTATION TITLE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402492" y="6301816"/>
            <a:ext cx="446233" cy="339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837777" y="6231124"/>
            <a:ext cx="544165" cy="5449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29" name="Isosceles Triangle 28"/>
          <p:cNvSpPr/>
          <p:nvPr/>
        </p:nvSpPr>
        <p:spPr>
          <a:xfrm>
            <a:off x="7342932" y="6280444"/>
            <a:ext cx="549097" cy="4734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30" name="Picture 29" descr="USACE_logo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6173224" y="6254962"/>
            <a:ext cx="679795" cy="50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6" descr="noaa_large"/>
          <p:cNvPicPr>
            <a:picLocks noChangeAspect="1" noChangeArrowheads="1"/>
          </p:cNvPicPr>
          <p:nvPr/>
        </p:nvPicPr>
        <p:blipFill>
          <a:blip r:embed="rId2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2624" y="6232782"/>
            <a:ext cx="537589" cy="54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9"/>
          <p:cNvPicPr>
            <a:picLocks noChangeAspect="1" noChangeArrowheads="1"/>
          </p:cNvPicPr>
          <p:nvPr/>
        </p:nvPicPr>
        <p:blipFill>
          <a:blip r:embed="rId21" cstate="email">
            <a:clrChange>
              <a:clrFrom>
                <a:srgbClr val="70630E"/>
              </a:clrFrom>
              <a:clrTo>
                <a:srgbClr val="70630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66993" y="6220438"/>
            <a:ext cx="541699" cy="54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2" descr="CNMOC3"/>
          <p:cNvPicPr>
            <a:picLocks noChangeAspect="1" noChangeArrowheads="1"/>
          </p:cNvPicPr>
          <p:nvPr/>
        </p:nvPicPr>
        <p:blipFill>
          <a:blip r:embed="rId2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95" t="1576" r="2644" b="9401"/>
          <a:stretch>
            <a:fillRect/>
          </a:stretch>
        </p:blipFill>
        <p:spPr bwMode="auto">
          <a:xfrm>
            <a:off x="7300913" y="6267450"/>
            <a:ext cx="621856" cy="50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1" descr="Image:USGS logo.png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email"/>
          <a:srcRect/>
          <a:stretch>
            <a:fillRect/>
          </a:stretch>
        </p:blipFill>
        <p:spPr bwMode="auto">
          <a:xfrm>
            <a:off x="8396565" y="6250852"/>
            <a:ext cx="457033" cy="47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/>
        </p:nvSpPr>
        <p:spPr bwMode="auto">
          <a:xfrm>
            <a:off x="5993606" y="6452043"/>
            <a:ext cx="3036094" cy="1285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37" name="TextBox 7"/>
          <p:cNvSpPr txBox="1">
            <a:spLocks noChangeArrowheads="1"/>
          </p:cNvSpPr>
          <p:nvPr/>
        </p:nvSpPr>
        <p:spPr bwMode="auto">
          <a:xfrm>
            <a:off x="5805458" y="6406985"/>
            <a:ext cx="34204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0000"/>
                </a:solidFill>
                <a:cs typeface="Arial" charset="0"/>
              </a:rPr>
              <a:t>Joint Airborne Lidar Bathymetry Technical Center of Expertise</a:t>
            </a:r>
          </a:p>
        </p:txBody>
      </p:sp>
      <p:sp>
        <p:nvSpPr>
          <p:cNvPr id="38" name="Line 30"/>
          <p:cNvSpPr>
            <a:spLocks noChangeShapeType="1"/>
          </p:cNvSpPr>
          <p:nvPr/>
        </p:nvSpPr>
        <p:spPr bwMode="auto">
          <a:xfrm flipV="1">
            <a:off x="4420674" y="4700789"/>
            <a:ext cx="4723326" cy="1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1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0936A-1540-4B7B-92F8-38E0A0A785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E4E4D-4538-4F3F-BC4F-C67DC6E3ED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esktop.arcgis.com/en/arcmap/10.3/tools/spatial-analyst-toolbox/how-fill-works.htm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emf"/><Relationship Id="rId5" Type="http://schemas.openxmlformats.org/officeDocument/2006/relationships/oleObject" Target="../embeddings/Microsoft_Excel_97-2003_Worksheet1.xls"/><Relationship Id="rId4" Type="http://schemas.openxmlformats.org/officeDocument/2006/relationships/slide" Target="slide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4.wmf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3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.utexas.edu/prof/MAIDMENT/gishydro/ferdi/webedu/utwebgridg/utwebgridg.html" TargetMode="Externa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5" Type="http://schemas.openxmlformats.org/officeDocument/2006/relationships/hyperlink" Target="http://nationalmap.gov/viewer.html" TargetMode="External"/><Relationship Id="rId4" Type="http://schemas.openxmlformats.org/officeDocument/2006/relationships/hyperlink" Target="http://ned.usgs.gov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hydrosheds.cr.usgs.gov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nationalmap.gov/viewer.html" TargetMode="External"/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Watershed and Stream Network Delineation using GIS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CE 365K Spring 2016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8028" y="5349875"/>
            <a:ext cx="8092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http://desktop.arcgis.com/en/arcmap/10.3/tools/spatial-analyst-toolbox/an-overview-of-the-hydrology-tools.htm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16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 Modeling Flowchart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6" y="1914525"/>
            <a:ext cx="8042024" cy="45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1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2514600" y="2162766"/>
            <a:ext cx="3497263" cy="3382963"/>
            <a:chOff x="2261" y="1517"/>
            <a:chExt cx="1149" cy="1094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32</a:t>
              </a:r>
            </a:p>
          </p:txBody>
        </p:sp>
        <p:sp>
          <p:nvSpPr>
            <p:cNvPr id="27654" name="Rectangle 4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16</a:t>
              </a:r>
            </a:p>
          </p:txBody>
        </p:sp>
        <p:sp>
          <p:nvSpPr>
            <p:cNvPr id="27655" name="Rectangle 5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27656" name="Rectangle 6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64</a:t>
              </a:r>
            </a:p>
          </p:txBody>
        </p:sp>
        <p:sp>
          <p:nvSpPr>
            <p:cNvPr id="27657" name="Rectangle 7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</a:endParaRPr>
            </a:p>
          </p:txBody>
        </p:sp>
        <p:sp>
          <p:nvSpPr>
            <p:cNvPr id="27658" name="Rectangle 8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4</a:t>
              </a:r>
            </a:p>
          </p:txBody>
        </p:sp>
        <p:grpSp>
          <p:nvGrpSpPr>
            <p:cNvPr id="27659" name="Group 9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27668" name="Rectangle 10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000000"/>
                    </a:solidFill>
                  </a:rPr>
                  <a:t>128</a:t>
                </a:r>
              </a:p>
            </p:txBody>
          </p:sp>
          <p:sp>
            <p:nvSpPr>
              <p:cNvPr id="27669" name="Rectangle 11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27670" name="Rectangle 12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sp>
          <p:nvSpPr>
            <p:cNvPr id="27660" name="Line 13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661" name="Line 14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662" name="Line 15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663" name="Line 16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664" name="Line 17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665" name="Line 18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666" name="Line 19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667" name="Line 20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7651" name="Text Box 21"/>
          <p:cNvSpPr txBox="1">
            <a:spLocks noChangeArrowheads="1"/>
          </p:cNvSpPr>
          <p:nvPr/>
        </p:nvSpPr>
        <p:spPr bwMode="auto">
          <a:xfrm>
            <a:off x="1295400" y="329625"/>
            <a:ext cx="57454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3300"/>
                </a:solidFill>
              </a:rPr>
              <a:t>Eight Direction</a:t>
            </a:r>
            <a:r>
              <a:rPr lang="en-US" sz="3200" dirty="0">
                <a:solidFill>
                  <a:srgbClr val="000000"/>
                </a:solidFill>
              </a:rPr>
              <a:t> Pour Point Model</a:t>
            </a:r>
          </a:p>
        </p:txBody>
      </p:sp>
      <p:sp>
        <p:nvSpPr>
          <p:cNvPr id="27652" name="Text Box 22"/>
          <p:cNvSpPr txBox="1">
            <a:spLocks noChangeArrowheads="1"/>
          </p:cNvSpPr>
          <p:nvPr/>
        </p:nvSpPr>
        <p:spPr bwMode="auto">
          <a:xfrm>
            <a:off x="597568" y="5791200"/>
            <a:ext cx="815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Water </a:t>
            </a:r>
            <a:r>
              <a:rPr lang="en-US" sz="2400" dirty="0" smtClean="0">
                <a:solidFill>
                  <a:srgbClr val="000000"/>
                </a:solidFill>
              </a:rPr>
              <a:t>in a given cell flows one or more of eight adjacent cells in </a:t>
            </a:r>
            <a:r>
              <a:rPr lang="en-US" sz="2400" dirty="0">
                <a:solidFill>
                  <a:srgbClr val="000000"/>
                </a:solidFill>
              </a:rPr>
              <a:t>the direction of </a:t>
            </a:r>
            <a:r>
              <a:rPr lang="en-US" sz="2400" dirty="0">
                <a:solidFill>
                  <a:srgbClr val="FF3300"/>
                </a:solidFill>
              </a:rPr>
              <a:t>steepest </a:t>
            </a:r>
            <a:r>
              <a:rPr lang="en-US" sz="2400" dirty="0" smtClean="0">
                <a:solidFill>
                  <a:srgbClr val="FF3300"/>
                </a:solidFill>
              </a:rPr>
              <a:t>descent (ArcGIS)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479299" y="914400"/>
            <a:ext cx="86526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ArcGIS raster operations involved in watershed delineation are derived from the premise that “water flows downhill, in doing so, will follow the </a:t>
            </a:r>
            <a:r>
              <a:rPr lang="en-US" sz="2400" dirty="0" smtClean="0">
                <a:solidFill>
                  <a:srgbClr val="FF3300"/>
                </a:solidFill>
              </a:rPr>
              <a:t>steepest descent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4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82563"/>
            <a:ext cx="7772400" cy="1006475"/>
          </a:xfrm>
        </p:spPr>
        <p:txBody>
          <a:bodyPr/>
          <a:lstStyle/>
          <a:p>
            <a:pPr eaLnBrk="1" hangingPunct="1"/>
            <a:r>
              <a:rPr lang="en-US" smtClean="0"/>
              <a:t>The Pit Removal Problem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2682875"/>
            <a:ext cx="7772400" cy="3825875"/>
          </a:xfrm>
        </p:spPr>
        <p:txBody>
          <a:bodyPr/>
          <a:lstStyle/>
          <a:p>
            <a:pPr eaLnBrk="1" hangingPunct="1"/>
            <a:r>
              <a:rPr lang="en-US" smtClean="0"/>
              <a:t>DEM creation results in </a:t>
            </a:r>
            <a:r>
              <a:rPr lang="en-US" smtClean="0">
                <a:solidFill>
                  <a:srgbClr val="FF3300"/>
                </a:solidFill>
              </a:rPr>
              <a:t>artificial pits</a:t>
            </a:r>
            <a:r>
              <a:rPr lang="en-US" smtClean="0"/>
              <a:t> in the landscape</a:t>
            </a:r>
          </a:p>
          <a:p>
            <a:pPr eaLnBrk="1" hangingPunct="1"/>
            <a:r>
              <a:rPr lang="en-US" smtClean="0"/>
              <a:t>A pit is a set of one or more cells which has </a:t>
            </a:r>
            <a:r>
              <a:rPr lang="en-US" smtClean="0">
                <a:solidFill>
                  <a:srgbClr val="FF3300"/>
                </a:solidFill>
              </a:rPr>
              <a:t>no downstream cells</a:t>
            </a:r>
            <a:r>
              <a:rPr lang="en-US" smtClean="0"/>
              <a:t> around it</a:t>
            </a:r>
          </a:p>
          <a:p>
            <a:pPr eaLnBrk="1" hangingPunct="1"/>
            <a:r>
              <a:rPr lang="en-US" smtClean="0"/>
              <a:t>Unless these pits are removed they become </a:t>
            </a:r>
            <a:r>
              <a:rPr lang="en-US" smtClean="0">
                <a:solidFill>
                  <a:srgbClr val="FF3300"/>
                </a:solidFill>
              </a:rPr>
              <a:t>sinks</a:t>
            </a:r>
            <a:r>
              <a:rPr lang="en-US" smtClean="0"/>
              <a:t> and isolate portions of the watershed</a:t>
            </a:r>
          </a:p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Pit removal</a:t>
            </a:r>
            <a:r>
              <a:rPr lang="en-US" smtClean="0"/>
              <a:t> is first thing done with a DEM</a:t>
            </a: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1216025"/>
            <a:ext cx="63150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886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/>
          </p:cNvGraphicFramePr>
          <p:nvPr/>
        </p:nvGraphicFramePr>
        <p:xfrm>
          <a:off x="1141413" y="1370013"/>
          <a:ext cx="6856412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Bitmap Image" r:id="rId3" imgW="5311600" imgH="3741744" progId="Paint.Picture">
                  <p:embed/>
                </p:oleObj>
              </mc:Choice>
              <mc:Fallback>
                <p:oleObj name="Bitmap Image" r:id="rId3" imgW="5311600" imgH="3741744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413" y="1370013"/>
                        <a:ext cx="6856412" cy="18288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3139" name="Picture 3" descr="fill-0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370013"/>
            <a:ext cx="68564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2413" y="3656013"/>
            <a:ext cx="6400800" cy="2255837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smtClean="0">
                <a:cs typeface="Times New Roman" pitchFamily="18" charset="0"/>
              </a:rPr>
              <a:t>	Increase elevation to the pour point elevation until the pit drains to a neighbor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" y="182563"/>
            <a:ext cx="7772400" cy="1006475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chemeClr val="tx1"/>
                </a:solidFill>
                <a:cs typeface="Times New Roman" pitchFamily="18" charset="0"/>
              </a:rPr>
              <a:t>Pit Filling</a:t>
            </a:r>
          </a:p>
        </p:txBody>
      </p:sp>
    </p:spTree>
    <p:extLst>
      <p:ext uri="{BB962C8B-B14F-4D97-AF65-F5344CB8AC3E}">
        <p14:creationId xmlns:p14="http://schemas.microsoft.com/office/powerpoint/2010/main" val="20030584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 function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091" y="2445258"/>
            <a:ext cx="7141818" cy="27851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5824" y="5800271"/>
            <a:ext cx="8912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http://desktop.arcgis.com/en/arcmap/10.3/tools/spatial-analyst-toolbox/how-fill-works.htm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0769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63" name="Object 11">
            <a:hlinkHover r:id="rId4" action="ppaction://hlinksldjump"/>
          </p:cNvPr>
          <p:cNvGraphicFramePr>
            <a:graphicFrameLocks noChangeAspect="1"/>
          </p:cNvGraphicFramePr>
          <p:nvPr>
            <p:extLst/>
          </p:nvPr>
        </p:nvGraphicFramePr>
        <p:xfrm>
          <a:off x="4774489" y="1994042"/>
          <a:ext cx="4077224" cy="3295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Worksheet" r:id="rId5" imgW="2486112" imgH="2009711" progId="Excel.Sheet.8">
                  <p:embed/>
                </p:oleObj>
              </mc:Choice>
              <mc:Fallback>
                <p:oleObj name="Worksheet" r:id="rId5" imgW="2486112" imgH="2009711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4489" y="1994042"/>
                        <a:ext cx="4077224" cy="32959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306472" y="180651"/>
            <a:ext cx="4531057" cy="801482"/>
          </a:xfrm>
          <a:noFill/>
          <a:ln/>
        </p:spPr>
        <p:txBody>
          <a:bodyPr/>
          <a:lstStyle/>
          <a:p>
            <a:r>
              <a:rPr lang="en-US" sz="3600" dirty="0" smtClean="0"/>
              <a:t>Pit Filling </a:t>
            </a:r>
            <a:endParaRPr lang="en-US" sz="3600" dirty="0"/>
          </a:p>
        </p:txBody>
      </p:sp>
      <p:graphicFrame>
        <p:nvGraphicFramePr>
          <p:cNvPr id="6" name="Object 78"/>
          <p:cNvGraphicFramePr>
            <a:graphicFrameLocks noChangeAspect="1"/>
          </p:cNvGraphicFramePr>
          <p:nvPr>
            <p:extLst/>
          </p:nvPr>
        </p:nvGraphicFramePr>
        <p:xfrm>
          <a:off x="377114" y="1994041"/>
          <a:ext cx="4069787" cy="329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Worksheet" r:id="rId7" imgW="2486112" imgH="2009711" progId="Excel.Sheet.8">
                  <p:embed/>
                </p:oleObj>
              </mc:Choice>
              <mc:Fallback>
                <p:oleObj name="Worksheet" r:id="rId7" imgW="2486112" imgH="200971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14" y="1994041"/>
                        <a:ext cx="4069787" cy="329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Line 84"/>
          <p:cNvSpPr>
            <a:spLocks noChangeShapeType="1"/>
          </p:cNvSpPr>
          <p:nvPr/>
        </p:nvSpPr>
        <p:spPr bwMode="auto">
          <a:xfrm flipH="1" flipV="1">
            <a:off x="1756413" y="4603554"/>
            <a:ext cx="286066" cy="99357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6" name="Line 86"/>
          <p:cNvSpPr>
            <a:spLocks noChangeShapeType="1"/>
          </p:cNvSpPr>
          <p:nvPr/>
        </p:nvSpPr>
        <p:spPr bwMode="auto">
          <a:xfrm flipV="1">
            <a:off x="2403210" y="4939204"/>
            <a:ext cx="867040" cy="65792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1864772" y="5597126"/>
            <a:ext cx="567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Pits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Line 92"/>
          <p:cNvSpPr>
            <a:spLocks noChangeShapeType="1"/>
          </p:cNvSpPr>
          <p:nvPr/>
        </p:nvSpPr>
        <p:spPr bwMode="auto">
          <a:xfrm flipH="1" flipV="1">
            <a:off x="5909479" y="3026586"/>
            <a:ext cx="641445" cy="2541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Line 93"/>
          <p:cNvSpPr>
            <a:spLocks noChangeShapeType="1"/>
          </p:cNvSpPr>
          <p:nvPr/>
        </p:nvSpPr>
        <p:spPr bwMode="auto">
          <a:xfrm flipV="1">
            <a:off x="6960358" y="4603554"/>
            <a:ext cx="709684" cy="9649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Text Box 94"/>
          <p:cNvSpPr txBox="1">
            <a:spLocks noChangeArrowheads="1"/>
          </p:cNvSpPr>
          <p:nvPr/>
        </p:nvSpPr>
        <p:spPr bwMode="auto">
          <a:xfrm>
            <a:off x="6041680" y="5568500"/>
            <a:ext cx="13724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Pour Points</a:t>
            </a:r>
          </a:p>
        </p:txBody>
      </p:sp>
      <p:sp>
        <p:nvSpPr>
          <p:cNvPr id="18" name="Rectangle 6"/>
          <p:cNvSpPr txBox="1">
            <a:spLocks noChangeArrowheads="1"/>
          </p:cNvSpPr>
          <p:nvPr/>
        </p:nvSpPr>
        <p:spPr bwMode="auto">
          <a:xfrm>
            <a:off x="382137" y="754955"/>
            <a:ext cx="40260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</a:rPr>
              <a:t>Original DEM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776975" y="2966741"/>
            <a:ext cx="1629035" cy="1648772"/>
          </a:xfrm>
          <a:custGeom>
            <a:avLst/>
            <a:gdLst>
              <a:gd name="connsiteX0" fmla="*/ 0 w 1637731"/>
              <a:gd name="connsiteY0" fmla="*/ 641444 h 1637731"/>
              <a:gd name="connsiteX1" fmla="*/ 436728 w 1637731"/>
              <a:gd name="connsiteY1" fmla="*/ 655092 h 1637731"/>
              <a:gd name="connsiteX2" fmla="*/ 450376 w 1637731"/>
              <a:gd name="connsiteY2" fmla="*/ 0 h 1637731"/>
              <a:gd name="connsiteX3" fmla="*/ 832513 w 1637731"/>
              <a:gd name="connsiteY3" fmla="*/ 13647 h 1637731"/>
              <a:gd name="connsiteX4" fmla="*/ 859809 w 1637731"/>
              <a:gd name="connsiteY4" fmla="*/ 968991 h 1637731"/>
              <a:gd name="connsiteX5" fmla="*/ 1637731 w 1637731"/>
              <a:gd name="connsiteY5" fmla="*/ 996286 h 1637731"/>
              <a:gd name="connsiteX6" fmla="*/ 1624083 w 1637731"/>
              <a:gd name="connsiteY6" fmla="*/ 1624083 h 1637731"/>
              <a:gd name="connsiteX7" fmla="*/ 13647 w 1637731"/>
              <a:gd name="connsiteY7" fmla="*/ 1637731 h 1637731"/>
              <a:gd name="connsiteX8" fmla="*/ 0 w 1637731"/>
              <a:gd name="connsiteY8" fmla="*/ 641444 h 1637731"/>
              <a:gd name="connsiteX0" fmla="*/ 0 w 1637731"/>
              <a:gd name="connsiteY0" fmla="*/ 635094 h 1631381"/>
              <a:gd name="connsiteX1" fmla="*/ 436728 w 1637731"/>
              <a:gd name="connsiteY1" fmla="*/ 648742 h 1631381"/>
              <a:gd name="connsiteX2" fmla="*/ 418626 w 1637731"/>
              <a:gd name="connsiteY2" fmla="*/ 0 h 1631381"/>
              <a:gd name="connsiteX3" fmla="*/ 832513 w 1637731"/>
              <a:gd name="connsiteY3" fmla="*/ 7297 h 1631381"/>
              <a:gd name="connsiteX4" fmla="*/ 859809 w 1637731"/>
              <a:gd name="connsiteY4" fmla="*/ 962641 h 1631381"/>
              <a:gd name="connsiteX5" fmla="*/ 1637731 w 1637731"/>
              <a:gd name="connsiteY5" fmla="*/ 989936 h 1631381"/>
              <a:gd name="connsiteX6" fmla="*/ 1624083 w 1637731"/>
              <a:gd name="connsiteY6" fmla="*/ 1617733 h 1631381"/>
              <a:gd name="connsiteX7" fmla="*/ 13647 w 1637731"/>
              <a:gd name="connsiteY7" fmla="*/ 1631381 h 1631381"/>
              <a:gd name="connsiteX8" fmla="*/ 0 w 1637731"/>
              <a:gd name="connsiteY8" fmla="*/ 635094 h 1631381"/>
              <a:gd name="connsiteX0" fmla="*/ 0 w 1637731"/>
              <a:gd name="connsiteY0" fmla="*/ 635094 h 1631381"/>
              <a:gd name="connsiteX1" fmla="*/ 430378 w 1637731"/>
              <a:gd name="connsiteY1" fmla="*/ 648742 h 1631381"/>
              <a:gd name="connsiteX2" fmla="*/ 418626 w 1637731"/>
              <a:gd name="connsiteY2" fmla="*/ 0 h 1631381"/>
              <a:gd name="connsiteX3" fmla="*/ 832513 w 1637731"/>
              <a:gd name="connsiteY3" fmla="*/ 7297 h 1631381"/>
              <a:gd name="connsiteX4" fmla="*/ 859809 w 1637731"/>
              <a:gd name="connsiteY4" fmla="*/ 962641 h 1631381"/>
              <a:gd name="connsiteX5" fmla="*/ 1637731 w 1637731"/>
              <a:gd name="connsiteY5" fmla="*/ 989936 h 1631381"/>
              <a:gd name="connsiteX6" fmla="*/ 1624083 w 1637731"/>
              <a:gd name="connsiteY6" fmla="*/ 1617733 h 1631381"/>
              <a:gd name="connsiteX7" fmla="*/ 13647 w 1637731"/>
              <a:gd name="connsiteY7" fmla="*/ 1631381 h 1631381"/>
              <a:gd name="connsiteX8" fmla="*/ 0 w 1637731"/>
              <a:gd name="connsiteY8" fmla="*/ 635094 h 1631381"/>
              <a:gd name="connsiteX0" fmla="*/ 0 w 1637731"/>
              <a:gd name="connsiteY0" fmla="*/ 635094 h 1631381"/>
              <a:gd name="connsiteX1" fmla="*/ 430378 w 1637731"/>
              <a:gd name="connsiteY1" fmla="*/ 648742 h 1631381"/>
              <a:gd name="connsiteX2" fmla="*/ 418626 w 1637731"/>
              <a:gd name="connsiteY2" fmla="*/ 0 h 1631381"/>
              <a:gd name="connsiteX3" fmla="*/ 832513 w 1637731"/>
              <a:gd name="connsiteY3" fmla="*/ 7297 h 1631381"/>
              <a:gd name="connsiteX4" fmla="*/ 847109 w 1637731"/>
              <a:gd name="connsiteY4" fmla="*/ 988041 h 1631381"/>
              <a:gd name="connsiteX5" fmla="*/ 1637731 w 1637731"/>
              <a:gd name="connsiteY5" fmla="*/ 989936 h 1631381"/>
              <a:gd name="connsiteX6" fmla="*/ 1624083 w 1637731"/>
              <a:gd name="connsiteY6" fmla="*/ 1617733 h 1631381"/>
              <a:gd name="connsiteX7" fmla="*/ 13647 w 1637731"/>
              <a:gd name="connsiteY7" fmla="*/ 1631381 h 1631381"/>
              <a:gd name="connsiteX8" fmla="*/ 0 w 1637731"/>
              <a:gd name="connsiteY8" fmla="*/ 635094 h 1631381"/>
              <a:gd name="connsiteX0" fmla="*/ 0 w 1637731"/>
              <a:gd name="connsiteY0" fmla="*/ 635094 h 1655833"/>
              <a:gd name="connsiteX1" fmla="*/ 430378 w 1637731"/>
              <a:gd name="connsiteY1" fmla="*/ 648742 h 1655833"/>
              <a:gd name="connsiteX2" fmla="*/ 418626 w 1637731"/>
              <a:gd name="connsiteY2" fmla="*/ 0 h 1655833"/>
              <a:gd name="connsiteX3" fmla="*/ 832513 w 1637731"/>
              <a:gd name="connsiteY3" fmla="*/ 7297 h 1655833"/>
              <a:gd name="connsiteX4" fmla="*/ 847109 w 1637731"/>
              <a:gd name="connsiteY4" fmla="*/ 988041 h 1655833"/>
              <a:gd name="connsiteX5" fmla="*/ 1637731 w 1637731"/>
              <a:gd name="connsiteY5" fmla="*/ 989936 h 1655833"/>
              <a:gd name="connsiteX6" fmla="*/ 1624083 w 1637731"/>
              <a:gd name="connsiteY6" fmla="*/ 1655833 h 1655833"/>
              <a:gd name="connsiteX7" fmla="*/ 13647 w 1637731"/>
              <a:gd name="connsiteY7" fmla="*/ 1631381 h 1655833"/>
              <a:gd name="connsiteX8" fmla="*/ 0 w 1637731"/>
              <a:gd name="connsiteY8" fmla="*/ 635094 h 1655833"/>
              <a:gd name="connsiteX0" fmla="*/ 0 w 1625031"/>
              <a:gd name="connsiteY0" fmla="*/ 654144 h 1655833"/>
              <a:gd name="connsiteX1" fmla="*/ 417678 w 1625031"/>
              <a:gd name="connsiteY1" fmla="*/ 648742 h 1655833"/>
              <a:gd name="connsiteX2" fmla="*/ 405926 w 1625031"/>
              <a:gd name="connsiteY2" fmla="*/ 0 h 1655833"/>
              <a:gd name="connsiteX3" fmla="*/ 819813 w 1625031"/>
              <a:gd name="connsiteY3" fmla="*/ 7297 h 1655833"/>
              <a:gd name="connsiteX4" fmla="*/ 834409 w 1625031"/>
              <a:gd name="connsiteY4" fmla="*/ 988041 h 1655833"/>
              <a:gd name="connsiteX5" fmla="*/ 1625031 w 1625031"/>
              <a:gd name="connsiteY5" fmla="*/ 989936 h 1655833"/>
              <a:gd name="connsiteX6" fmla="*/ 1611383 w 1625031"/>
              <a:gd name="connsiteY6" fmla="*/ 1655833 h 1655833"/>
              <a:gd name="connsiteX7" fmla="*/ 947 w 1625031"/>
              <a:gd name="connsiteY7" fmla="*/ 1631381 h 1655833"/>
              <a:gd name="connsiteX8" fmla="*/ 0 w 1625031"/>
              <a:gd name="connsiteY8" fmla="*/ 654144 h 1655833"/>
              <a:gd name="connsiteX0" fmla="*/ 0 w 1629035"/>
              <a:gd name="connsiteY0" fmla="*/ 654144 h 1648772"/>
              <a:gd name="connsiteX1" fmla="*/ 417678 w 1629035"/>
              <a:gd name="connsiteY1" fmla="*/ 648742 h 1648772"/>
              <a:gd name="connsiteX2" fmla="*/ 405926 w 1629035"/>
              <a:gd name="connsiteY2" fmla="*/ 0 h 1648772"/>
              <a:gd name="connsiteX3" fmla="*/ 819813 w 1629035"/>
              <a:gd name="connsiteY3" fmla="*/ 7297 h 1648772"/>
              <a:gd name="connsiteX4" fmla="*/ 834409 w 1629035"/>
              <a:gd name="connsiteY4" fmla="*/ 988041 h 1648772"/>
              <a:gd name="connsiteX5" fmla="*/ 1625031 w 1629035"/>
              <a:gd name="connsiteY5" fmla="*/ 989936 h 1648772"/>
              <a:gd name="connsiteX6" fmla="*/ 1629035 w 1629035"/>
              <a:gd name="connsiteY6" fmla="*/ 1648772 h 1648772"/>
              <a:gd name="connsiteX7" fmla="*/ 947 w 1629035"/>
              <a:gd name="connsiteY7" fmla="*/ 1631381 h 1648772"/>
              <a:gd name="connsiteX8" fmla="*/ 0 w 1629035"/>
              <a:gd name="connsiteY8" fmla="*/ 654144 h 164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035" h="1648772">
                <a:moveTo>
                  <a:pt x="0" y="654144"/>
                </a:moveTo>
                <a:lnTo>
                  <a:pt x="417678" y="648742"/>
                </a:lnTo>
                <a:lnTo>
                  <a:pt x="405926" y="0"/>
                </a:lnTo>
                <a:lnTo>
                  <a:pt x="819813" y="7297"/>
                </a:lnTo>
                <a:lnTo>
                  <a:pt x="834409" y="988041"/>
                </a:lnTo>
                <a:lnTo>
                  <a:pt x="1625031" y="989936"/>
                </a:lnTo>
                <a:cubicBezTo>
                  <a:pt x="1626366" y="1209548"/>
                  <a:pt x="1627700" y="1429160"/>
                  <a:pt x="1629035" y="1648772"/>
                </a:cubicBezTo>
                <a:lnTo>
                  <a:pt x="947" y="1631381"/>
                </a:lnTo>
                <a:cubicBezTo>
                  <a:pt x="631" y="1305635"/>
                  <a:pt x="316" y="979890"/>
                  <a:pt x="0" y="654144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214034" y="4615511"/>
            <a:ext cx="400392" cy="32369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" name="Oval 90"/>
          <p:cNvSpPr>
            <a:spLocks noChangeArrowheads="1"/>
          </p:cNvSpPr>
          <p:nvPr/>
        </p:nvSpPr>
        <p:spPr bwMode="auto">
          <a:xfrm>
            <a:off x="5508127" y="2631722"/>
            <a:ext cx="533553" cy="3810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" name="Oval 91"/>
          <p:cNvSpPr>
            <a:spLocks noChangeArrowheads="1"/>
          </p:cNvSpPr>
          <p:nvPr/>
        </p:nvSpPr>
        <p:spPr bwMode="auto">
          <a:xfrm>
            <a:off x="7544032" y="4234513"/>
            <a:ext cx="533553" cy="3810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" name="Rectangle 6"/>
          <p:cNvSpPr txBox="1">
            <a:spLocks noChangeArrowheads="1"/>
          </p:cNvSpPr>
          <p:nvPr/>
        </p:nvSpPr>
        <p:spPr bwMode="auto">
          <a:xfrm>
            <a:off x="4776716" y="770875"/>
            <a:ext cx="405338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</a:rPr>
              <a:t>Pits Filled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553" y="6000072"/>
            <a:ext cx="33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Grid cells or zones completely surrounded by higher terrain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62815" y="6000071"/>
            <a:ext cx="33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</a:rPr>
              <a:t>The lowest grid cell adjacent to a pit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998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profi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0188"/>
            <a:ext cx="8458200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237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2514600" y="2162766"/>
            <a:ext cx="3497263" cy="3382963"/>
            <a:chOff x="2261" y="1517"/>
            <a:chExt cx="1149" cy="1094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32</a:t>
              </a:r>
            </a:p>
          </p:txBody>
        </p:sp>
        <p:sp>
          <p:nvSpPr>
            <p:cNvPr id="27654" name="Rectangle 4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16</a:t>
              </a:r>
            </a:p>
          </p:txBody>
        </p:sp>
        <p:sp>
          <p:nvSpPr>
            <p:cNvPr id="27655" name="Rectangle 5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27656" name="Rectangle 6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64</a:t>
              </a:r>
            </a:p>
          </p:txBody>
        </p:sp>
        <p:sp>
          <p:nvSpPr>
            <p:cNvPr id="27657" name="Rectangle 7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</a:endParaRPr>
            </a:p>
          </p:txBody>
        </p:sp>
        <p:sp>
          <p:nvSpPr>
            <p:cNvPr id="27658" name="Rectangle 8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4</a:t>
              </a:r>
            </a:p>
          </p:txBody>
        </p:sp>
        <p:grpSp>
          <p:nvGrpSpPr>
            <p:cNvPr id="27659" name="Group 9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27668" name="Rectangle 10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000000"/>
                    </a:solidFill>
                  </a:rPr>
                  <a:t>128</a:t>
                </a:r>
              </a:p>
            </p:txBody>
          </p:sp>
          <p:sp>
            <p:nvSpPr>
              <p:cNvPr id="27669" name="Rectangle 11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27670" name="Rectangle 12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sp>
          <p:nvSpPr>
            <p:cNvPr id="27660" name="Line 13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661" name="Line 14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662" name="Line 15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663" name="Line 16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664" name="Line 17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665" name="Line 18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666" name="Line 19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667" name="Line 20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7651" name="Text Box 21"/>
          <p:cNvSpPr txBox="1">
            <a:spLocks noChangeArrowheads="1"/>
          </p:cNvSpPr>
          <p:nvPr/>
        </p:nvSpPr>
        <p:spPr bwMode="auto">
          <a:xfrm>
            <a:off x="1295400" y="329625"/>
            <a:ext cx="57454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3300"/>
                </a:solidFill>
              </a:rPr>
              <a:t>Eight Direction</a:t>
            </a:r>
            <a:r>
              <a:rPr lang="en-US" sz="3200" dirty="0">
                <a:solidFill>
                  <a:srgbClr val="000000"/>
                </a:solidFill>
              </a:rPr>
              <a:t> Pour Point Model</a:t>
            </a:r>
          </a:p>
        </p:txBody>
      </p:sp>
      <p:sp>
        <p:nvSpPr>
          <p:cNvPr id="27652" name="Text Box 22"/>
          <p:cNvSpPr txBox="1">
            <a:spLocks noChangeArrowheads="1"/>
          </p:cNvSpPr>
          <p:nvPr/>
        </p:nvSpPr>
        <p:spPr bwMode="auto">
          <a:xfrm>
            <a:off x="597568" y="5791200"/>
            <a:ext cx="815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Water </a:t>
            </a:r>
            <a:r>
              <a:rPr lang="en-US" sz="2400" dirty="0" smtClean="0">
                <a:solidFill>
                  <a:srgbClr val="000000"/>
                </a:solidFill>
              </a:rPr>
              <a:t>in a given cell flows one or more of eight adjacent cells in </a:t>
            </a:r>
            <a:r>
              <a:rPr lang="en-US" sz="2400" dirty="0">
                <a:solidFill>
                  <a:srgbClr val="000000"/>
                </a:solidFill>
              </a:rPr>
              <a:t>the direction of </a:t>
            </a:r>
            <a:r>
              <a:rPr lang="en-US" sz="2400" dirty="0">
                <a:solidFill>
                  <a:srgbClr val="FF3300"/>
                </a:solidFill>
              </a:rPr>
              <a:t>steepest </a:t>
            </a:r>
            <a:r>
              <a:rPr lang="en-US" sz="2400" dirty="0" smtClean="0">
                <a:solidFill>
                  <a:srgbClr val="FF3300"/>
                </a:solidFill>
              </a:rPr>
              <a:t>descent (ArcGIS)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479299" y="914400"/>
            <a:ext cx="86526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ArcGIS raster operations involved in watershed delineation are derived from the premise that “water flows downhill, in doing so, will follow the </a:t>
            </a:r>
            <a:r>
              <a:rPr lang="en-US" sz="2400" dirty="0" smtClean="0">
                <a:solidFill>
                  <a:srgbClr val="FF3300"/>
                </a:solidFill>
              </a:rPr>
              <a:t>steepest descent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Group 2"/>
          <p:cNvGrpSpPr>
            <a:grpSpLocks/>
          </p:cNvGrpSpPr>
          <p:nvPr/>
        </p:nvGrpSpPr>
        <p:grpSpPr bwMode="auto">
          <a:xfrm>
            <a:off x="5243513" y="2147888"/>
            <a:ext cx="2589212" cy="2827337"/>
            <a:chOff x="1877" y="1152"/>
            <a:chExt cx="775" cy="749"/>
          </a:xfrm>
        </p:grpSpPr>
        <p:sp>
          <p:nvSpPr>
            <p:cNvPr id="4128" name="Rectangle 3"/>
            <p:cNvSpPr>
              <a:spLocks noChangeArrowheads="1"/>
            </p:cNvSpPr>
            <p:nvPr/>
          </p:nvSpPr>
          <p:spPr bwMode="auto">
            <a:xfrm>
              <a:off x="1877" y="1152"/>
              <a:ext cx="259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80</a:t>
              </a:r>
            </a:p>
          </p:txBody>
        </p:sp>
        <p:sp>
          <p:nvSpPr>
            <p:cNvPr id="4129" name="Rectangle 4"/>
            <p:cNvSpPr>
              <a:spLocks noChangeArrowheads="1"/>
            </p:cNvSpPr>
            <p:nvPr/>
          </p:nvSpPr>
          <p:spPr bwMode="auto">
            <a:xfrm>
              <a:off x="2136" y="1152"/>
              <a:ext cx="258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74</a:t>
              </a:r>
            </a:p>
          </p:txBody>
        </p:sp>
        <p:sp>
          <p:nvSpPr>
            <p:cNvPr id="4130" name="Rectangle 5"/>
            <p:cNvSpPr>
              <a:spLocks noChangeArrowheads="1"/>
            </p:cNvSpPr>
            <p:nvPr/>
          </p:nvSpPr>
          <p:spPr bwMode="auto">
            <a:xfrm>
              <a:off x="2394" y="1152"/>
              <a:ext cx="258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63</a:t>
              </a:r>
            </a:p>
          </p:txBody>
        </p:sp>
        <p:sp>
          <p:nvSpPr>
            <p:cNvPr id="4131" name="Rectangle 6"/>
            <p:cNvSpPr>
              <a:spLocks noChangeArrowheads="1"/>
            </p:cNvSpPr>
            <p:nvPr/>
          </p:nvSpPr>
          <p:spPr bwMode="auto">
            <a:xfrm>
              <a:off x="1877" y="1401"/>
              <a:ext cx="259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69</a:t>
              </a:r>
            </a:p>
          </p:txBody>
        </p:sp>
        <p:sp>
          <p:nvSpPr>
            <p:cNvPr id="4132" name="Rectangle 7"/>
            <p:cNvSpPr>
              <a:spLocks noChangeArrowheads="1"/>
            </p:cNvSpPr>
            <p:nvPr/>
          </p:nvSpPr>
          <p:spPr bwMode="auto">
            <a:xfrm>
              <a:off x="2136" y="140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67</a:t>
              </a:r>
            </a:p>
          </p:txBody>
        </p:sp>
        <p:sp>
          <p:nvSpPr>
            <p:cNvPr id="4133" name="Rectangle 8"/>
            <p:cNvSpPr>
              <a:spLocks noChangeArrowheads="1"/>
            </p:cNvSpPr>
            <p:nvPr/>
          </p:nvSpPr>
          <p:spPr bwMode="auto">
            <a:xfrm>
              <a:off x="2394" y="140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56</a:t>
              </a:r>
            </a:p>
          </p:txBody>
        </p:sp>
        <p:sp>
          <p:nvSpPr>
            <p:cNvPr id="4134" name="Rectangle 9"/>
            <p:cNvSpPr>
              <a:spLocks noChangeArrowheads="1"/>
            </p:cNvSpPr>
            <p:nvPr/>
          </p:nvSpPr>
          <p:spPr bwMode="auto">
            <a:xfrm>
              <a:off x="1877" y="1651"/>
              <a:ext cx="259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60</a:t>
              </a:r>
            </a:p>
          </p:txBody>
        </p:sp>
        <p:sp>
          <p:nvSpPr>
            <p:cNvPr id="4135" name="Rectangle 10"/>
            <p:cNvSpPr>
              <a:spLocks noChangeArrowheads="1"/>
            </p:cNvSpPr>
            <p:nvPr/>
          </p:nvSpPr>
          <p:spPr bwMode="auto">
            <a:xfrm>
              <a:off x="2136" y="165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52</a:t>
              </a:r>
            </a:p>
          </p:txBody>
        </p:sp>
        <p:sp>
          <p:nvSpPr>
            <p:cNvPr id="4136" name="Rectangle 11"/>
            <p:cNvSpPr>
              <a:spLocks noChangeArrowheads="1"/>
            </p:cNvSpPr>
            <p:nvPr/>
          </p:nvSpPr>
          <p:spPr bwMode="auto">
            <a:xfrm>
              <a:off x="2394" y="165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48</a:t>
              </a:r>
            </a:p>
          </p:txBody>
        </p:sp>
      </p:grpSp>
      <p:grpSp>
        <p:nvGrpSpPr>
          <p:cNvPr id="4101" name="Group 12"/>
          <p:cNvGrpSpPr>
            <a:grpSpLocks/>
          </p:cNvGrpSpPr>
          <p:nvPr/>
        </p:nvGrpSpPr>
        <p:grpSpPr bwMode="auto">
          <a:xfrm>
            <a:off x="2286000" y="2139950"/>
            <a:ext cx="2589213" cy="2827338"/>
            <a:chOff x="1877" y="1152"/>
            <a:chExt cx="775" cy="749"/>
          </a:xfrm>
        </p:grpSpPr>
        <p:sp>
          <p:nvSpPr>
            <p:cNvPr id="4119" name="Rectangle 13"/>
            <p:cNvSpPr>
              <a:spLocks noChangeArrowheads="1"/>
            </p:cNvSpPr>
            <p:nvPr/>
          </p:nvSpPr>
          <p:spPr bwMode="auto">
            <a:xfrm>
              <a:off x="1877" y="1152"/>
              <a:ext cx="259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80</a:t>
              </a:r>
            </a:p>
          </p:txBody>
        </p:sp>
        <p:sp>
          <p:nvSpPr>
            <p:cNvPr id="4120" name="Rectangle 14"/>
            <p:cNvSpPr>
              <a:spLocks noChangeArrowheads="1"/>
            </p:cNvSpPr>
            <p:nvPr/>
          </p:nvSpPr>
          <p:spPr bwMode="auto">
            <a:xfrm>
              <a:off x="2136" y="1152"/>
              <a:ext cx="258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74</a:t>
              </a:r>
            </a:p>
          </p:txBody>
        </p:sp>
        <p:sp>
          <p:nvSpPr>
            <p:cNvPr id="4121" name="Rectangle 15"/>
            <p:cNvSpPr>
              <a:spLocks noChangeArrowheads="1"/>
            </p:cNvSpPr>
            <p:nvPr/>
          </p:nvSpPr>
          <p:spPr bwMode="auto">
            <a:xfrm>
              <a:off x="2394" y="1152"/>
              <a:ext cx="258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63</a:t>
              </a:r>
            </a:p>
          </p:txBody>
        </p:sp>
        <p:sp>
          <p:nvSpPr>
            <p:cNvPr id="4122" name="Rectangle 16"/>
            <p:cNvSpPr>
              <a:spLocks noChangeArrowheads="1"/>
            </p:cNvSpPr>
            <p:nvPr/>
          </p:nvSpPr>
          <p:spPr bwMode="auto">
            <a:xfrm>
              <a:off x="1877" y="1401"/>
              <a:ext cx="259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69</a:t>
              </a:r>
            </a:p>
          </p:txBody>
        </p:sp>
        <p:sp>
          <p:nvSpPr>
            <p:cNvPr id="4123" name="Rectangle 17"/>
            <p:cNvSpPr>
              <a:spLocks noChangeArrowheads="1"/>
            </p:cNvSpPr>
            <p:nvPr/>
          </p:nvSpPr>
          <p:spPr bwMode="auto">
            <a:xfrm>
              <a:off x="2136" y="140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67</a:t>
              </a:r>
            </a:p>
          </p:txBody>
        </p:sp>
        <p:sp>
          <p:nvSpPr>
            <p:cNvPr id="4124" name="Rectangle 18"/>
            <p:cNvSpPr>
              <a:spLocks noChangeArrowheads="1"/>
            </p:cNvSpPr>
            <p:nvPr/>
          </p:nvSpPr>
          <p:spPr bwMode="auto">
            <a:xfrm>
              <a:off x="2394" y="140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56</a:t>
              </a:r>
            </a:p>
          </p:txBody>
        </p:sp>
        <p:sp>
          <p:nvSpPr>
            <p:cNvPr id="4125" name="Rectangle 19"/>
            <p:cNvSpPr>
              <a:spLocks noChangeArrowheads="1"/>
            </p:cNvSpPr>
            <p:nvPr/>
          </p:nvSpPr>
          <p:spPr bwMode="auto">
            <a:xfrm>
              <a:off x="1877" y="1651"/>
              <a:ext cx="259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60</a:t>
              </a:r>
            </a:p>
          </p:txBody>
        </p:sp>
        <p:sp>
          <p:nvSpPr>
            <p:cNvPr id="4126" name="Rectangle 20"/>
            <p:cNvSpPr>
              <a:spLocks noChangeArrowheads="1"/>
            </p:cNvSpPr>
            <p:nvPr/>
          </p:nvSpPr>
          <p:spPr bwMode="auto">
            <a:xfrm>
              <a:off x="2136" y="165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52</a:t>
              </a:r>
            </a:p>
          </p:txBody>
        </p:sp>
        <p:sp>
          <p:nvSpPr>
            <p:cNvPr id="4127" name="Rectangle 21"/>
            <p:cNvSpPr>
              <a:spLocks noChangeArrowheads="1"/>
            </p:cNvSpPr>
            <p:nvPr/>
          </p:nvSpPr>
          <p:spPr bwMode="auto">
            <a:xfrm>
              <a:off x="2394" y="165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48</a:t>
              </a:r>
            </a:p>
          </p:txBody>
        </p:sp>
      </p:grpSp>
      <p:sp>
        <p:nvSpPr>
          <p:cNvPr id="4102" name="Line 22"/>
          <p:cNvSpPr>
            <a:spLocks noChangeShapeType="1"/>
          </p:cNvSpPr>
          <p:nvPr/>
        </p:nvSpPr>
        <p:spPr bwMode="auto">
          <a:xfrm>
            <a:off x="2287588" y="1866900"/>
            <a:ext cx="0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03" name="Line 23"/>
          <p:cNvSpPr>
            <a:spLocks noChangeShapeType="1"/>
          </p:cNvSpPr>
          <p:nvPr/>
        </p:nvSpPr>
        <p:spPr bwMode="auto">
          <a:xfrm>
            <a:off x="3135313" y="1863725"/>
            <a:ext cx="4762" cy="195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04" name="Line 24"/>
          <p:cNvSpPr>
            <a:spLocks noChangeShapeType="1"/>
          </p:cNvSpPr>
          <p:nvPr/>
        </p:nvSpPr>
        <p:spPr bwMode="auto">
          <a:xfrm>
            <a:off x="2949575" y="1957388"/>
            <a:ext cx="188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05" name="Text Box 25"/>
          <p:cNvSpPr txBox="1">
            <a:spLocks noChangeArrowheads="1"/>
          </p:cNvSpPr>
          <p:nvPr/>
        </p:nvSpPr>
        <p:spPr bwMode="auto">
          <a:xfrm>
            <a:off x="2543175" y="147320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4106" name="Line 26"/>
          <p:cNvSpPr>
            <a:spLocks noChangeShapeType="1"/>
          </p:cNvSpPr>
          <p:nvPr/>
        </p:nvSpPr>
        <p:spPr bwMode="auto">
          <a:xfrm flipH="1">
            <a:off x="2286000" y="1957388"/>
            <a:ext cx="185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07" name="Line 27"/>
          <p:cNvSpPr>
            <a:spLocks noChangeShapeType="1"/>
          </p:cNvSpPr>
          <p:nvPr/>
        </p:nvSpPr>
        <p:spPr bwMode="auto">
          <a:xfrm>
            <a:off x="3792538" y="3744913"/>
            <a:ext cx="446087" cy="54133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08" name="Line 28"/>
          <p:cNvSpPr>
            <a:spLocks noChangeShapeType="1"/>
          </p:cNvSpPr>
          <p:nvPr/>
        </p:nvSpPr>
        <p:spPr bwMode="auto">
          <a:xfrm>
            <a:off x="6529388" y="3760788"/>
            <a:ext cx="0" cy="6064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09" name="Text Box 29"/>
          <p:cNvSpPr txBox="1">
            <a:spLocks noChangeArrowheads="1"/>
          </p:cNvSpPr>
          <p:nvPr/>
        </p:nvSpPr>
        <p:spPr bwMode="auto">
          <a:xfrm>
            <a:off x="1203325" y="5019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4098" name="Object 30"/>
          <p:cNvGraphicFramePr>
            <a:graphicFrameLocks noChangeAspect="1"/>
          </p:cNvGraphicFramePr>
          <p:nvPr/>
        </p:nvGraphicFramePr>
        <p:xfrm>
          <a:off x="2232025" y="5187950"/>
          <a:ext cx="2468563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4" imgW="927000" imgH="419040" progId="Equation.3">
                  <p:embed/>
                </p:oleObj>
              </mc:Choice>
              <mc:Fallback>
                <p:oleObj name="Equation" r:id="rId4" imgW="9270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2025" y="5187950"/>
                        <a:ext cx="2468563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1"/>
          <p:cNvGraphicFramePr>
            <a:graphicFrameLocks noChangeAspect="1"/>
          </p:cNvGraphicFramePr>
          <p:nvPr/>
        </p:nvGraphicFramePr>
        <p:xfrm>
          <a:off x="5072063" y="5207000"/>
          <a:ext cx="2736850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6" imgW="927000" imgH="393480" progId="Equation.3">
                  <p:embed/>
                </p:oleObj>
              </mc:Choice>
              <mc:Fallback>
                <p:oleObj name="Equation" r:id="rId6" imgW="927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5207000"/>
                        <a:ext cx="2736850" cy="115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0" name="Text Box 32"/>
          <p:cNvSpPr txBox="1">
            <a:spLocks noChangeArrowheads="1"/>
          </p:cNvSpPr>
          <p:nvPr/>
        </p:nvSpPr>
        <p:spPr bwMode="auto">
          <a:xfrm>
            <a:off x="838200" y="5362575"/>
            <a:ext cx="135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</a:rPr>
              <a:t>Slope: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111" name="Text Box 33"/>
          <p:cNvSpPr txBox="1">
            <a:spLocks noChangeArrowheads="1"/>
          </p:cNvSpPr>
          <p:nvPr/>
        </p:nvSpPr>
        <p:spPr bwMode="auto">
          <a:xfrm>
            <a:off x="304800" y="76200"/>
            <a:ext cx="74501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Hydrologic Slope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	- Direction of Steepest Descent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112" name="Rectangle 34"/>
          <p:cNvSpPr>
            <a:spLocks noChangeArrowheads="1"/>
          </p:cNvSpPr>
          <p:nvPr/>
        </p:nvSpPr>
        <p:spPr bwMode="auto">
          <a:xfrm>
            <a:off x="5068888" y="5181600"/>
            <a:ext cx="2743200" cy="12954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13" name="Line 35"/>
          <p:cNvSpPr>
            <a:spLocks noChangeShapeType="1"/>
          </p:cNvSpPr>
          <p:nvPr/>
        </p:nvSpPr>
        <p:spPr bwMode="auto">
          <a:xfrm>
            <a:off x="5243513" y="1874838"/>
            <a:ext cx="0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14" name="Line 36"/>
          <p:cNvSpPr>
            <a:spLocks noChangeShapeType="1"/>
          </p:cNvSpPr>
          <p:nvPr/>
        </p:nvSpPr>
        <p:spPr bwMode="auto">
          <a:xfrm>
            <a:off x="6091238" y="1871663"/>
            <a:ext cx="4762" cy="195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15" name="Line 37"/>
          <p:cNvSpPr>
            <a:spLocks noChangeShapeType="1"/>
          </p:cNvSpPr>
          <p:nvPr/>
        </p:nvSpPr>
        <p:spPr bwMode="auto">
          <a:xfrm>
            <a:off x="5905500" y="1965325"/>
            <a:ext cx="188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16" name="Text Box 38"/>
          <p:cNvSpPr txBox="1">
            <a:spLocks noChangeArrowheads="1"/>
          </p:cNvSpPr>
          <p:nvPr/>
        </p:nvSpPr>
        <p:spPr bwMode="auto">
          <a:xfrm>
            <a:off x="5499100" y="1481138"/>
            <a:ext cx="539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4117" name="Line 39"/>
          <p:cNvSpPr>
            <a:spLocks noChangeShapeType="1"/>
          </p:cNvSpPr>
          <p:nvPr/>
        </p:nvSpPr>
        <p:spPr bwMode="auto">
          <a:xfrm flipH="1">
            <a:off x="5241925" y="1965325"/>
            <a:ext cx="185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60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54"/>
          <p:cNvGrpSpPr>
            <a:grpSpLocks/>
          </p:cNvGrpSpPr>
          <p:nvPr/>
        </p:nvGrpSpPr>
        <p:grpSpPr bwMode="auto">
          <a:xfrm>
            <a:off x="4967288" y="2762250"/>
            <a:ext cx="3490912" cy="3429000"/>
            <a:chOff x="1877" y="1152"/>
            <a:chExt cx="1971" cy="1776"/>
          </a:xfrm>
        </p:grpSpPr>
        <p:sp>
          <p:nvSpPr>
            <p:cNvPr id="65612" name="Rectangle 55"/>
            <p:cNvSpPr>
              <a:spLocks noChangeArrowheads="1"/>
            </p:cNvSpPr>
            <p:nvPr/>
          </p:nvSpPr>
          <p:spPr bwMode="auto">
            <a:xfrm>
              <a:off x="1877" y="1152"/>
              <a:ext cx="395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65613" name="Rectangle 56"/>
            <p:cNvSpPr>
              <a:spLocks noChangeArrowheads="1"/>
            </p:cNvSpPr>
            <p:nvPr/>
          </p:nvSpPr>
          <p:spPr bwMode="auto">
            <a:xfrm>
              <a:off x="2272" y="1152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65614" name="Rectangle 57"/>
            <p:cNvSpPr>
              <a:spLocks noChangeArrowheads="1"/>
            </p:cNvSpPr>
            <p:nvPr/>
          </p:nvSpPr>
          <p:spPr bwMode="auto">
            <a:xfrm>
              <a:off x="2666" y="1152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65615" name="Rectangle 58"/>
            <p:cNvSpPr>
              <a:spLocks noChangeArrowheads="1"/>
            </p:cNvSpPr>
            <p:nvPr/>
          </p:nvSpPr>
          <p:spPr bwMode="auto">
            <a:xfrm>
              <a:off x="3060" y="1152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65616" name="Rectangle 59"/>
            <p:cNvSpPr>
              <a:spLocks noChangeArrowheads="1"/>
            </p:cNvSpPr>
            <p:nvPr/>
          </p:nvSpPr>
          <p:spPr bwMode="auto">
            <a:xfrm>
              <a:off x="3454" y="1152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65617" name="Rectangle 60"/>
            <p:cNvSpPr>
              <a:spLocks noChangeArrowheads="1"/>
            </p:cNvSpPr>
            <p:nvPr/>
          </p:nvSpPr>
          <p:spPr bwMode="auto">
            <a:xfrm>
              <a:off x="2666" y="2573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65618" name="Rectangle 61"/>
            <p:cNvSpPr>
              <a:spLocks noChangeArrowheads="1"/>
            </p:cNvSpPr>
            <p:nvPr/>
          </p:nvSpPr>
          <p:spPr bwMode="auto">
            <a:xfrm>
              <a:off x="3060" y="2573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65619" name="Rectangle 62"/>
            <p:cNvSpPr>
              <a:spLocks noChangeArrowheads="1"/>
            </p:cNvSpPr>
            <p:nvPr/>
          </p:nvSpPr>
          <p:spPr bwMode="auto">
            <a:xfrm>
              <a:off x="3454" y="2573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16</a:t>
              </a:r>
            </a:p>
          </p:txBody>
        </p:sp>
        <p:sp>
          <p:nvSpPr>
            <p:cNvPr id="65620" name="Rectangle 63"/>
            <p:cNvSpPr>
              <a:spLocks noChangeArrowheads="1"/>
            </p:cNvSpPr>
            <p:nvPr/>
          </p:nvSpPr>
          <p:spPr bwMode="auto">
            <a:xfrm>
              <a:off x="1877" y="1507"/>
              <a:ext cx="395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65621" name="Rectangle 64"/>
            <p:cNvSpPr>
              <a:spLocks noChangeArrowheads="1"/>
            </p:cNvSpPr>
            <p:nvPr/>
          </p:nvSpPr>
          <p:spPr bwMode="auto">
            <a:xfrm>
              <a:off x="2272" y="1507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65622" name="Rectangle 65"/>
            <p:cNvSpPr>
              <a:spLocks noChangeArrowheads="1"/>
            </p:cNvSpPr>
            <p:nvPr/>
          </p:nvSpPr>
          <p:spPr bwMode="auto">
            <a:xfrm>
              <a:off x="2666" y="1507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65623" name="Rectangle 66"/>
            <p:cNvSpPr>
              <a:spLocks noChangeArrowheads="1"/>
            </p:cNvSpPr>
            <p:nvPr/>
          </p:nvSpPr>
          <p:spPr bwMode="auto">
            <a:xfrm>
              <a:off x="3060" y="1507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65624" name="Rectangle 67"/>
            <p:cNvSpPr>
              <a:spLocks noChangeArrowheads="1"/>
            </p:cNvSpPr>
            <p:nvPr/>
          </p:nvSpPr>
          <p:spPr bwMode="auto">
            <a:xfrm>
              <a:off x="3454" y="1507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65625" name="Rectangle 68"/>
            <p:cNvSpPr>
              <a:spLocks noChangeArrowheads="1"/>
            </p:cNvSpPr>
            <p:nvPr/>
          </p:nvSpPr>
          <p:spPr bwMode="auto">
            <a:xfrm>
              <a:off x="1877" y="1862"/>
              <a:ext cx="395" cy="35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65626" name="Rectangle 69"/>
            <p:cNvSpPr>
              <a:spLocks noChangeArrowheads="1"/>
            </p:cNvSpPr>
            <p:nvPr/>
          </p:nvSpPr>
          <p:spPr bwMode="auto">
            <a:xfrm>
              <a:off x="2272" y="1862"/>
              <a:ext cx="394" cy="35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65627" name="Rectangle 70"/>
            <p:cNvSpPr>
              <a:spLocks noChangeArrowheads="1"/>
            </p:cNvSpPr>
            <p:nvPr/>
          </p:nvSpPr>
          <p:spPr bwMode="auto">
            <a:xfrm>
              <a:off x="2666" y="1862"/>
              <a:ext cx="394" cy="35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65628" name="Rectangle 71"/>
            <p:cNvSpPr>
              <a:spLocks noChangeArrowheads="1"/>
            </p:cNvSpPr>
            <p:nvPr/>
          </p:nvSpPr>
          <p:spPr bwMode="auto">
            <a:xfrm>
              <a:off x="3060" y="1862"/>
              <a:ext cx="394" cy="35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65629" name="Rectangle 72"/>
            <p:cNvSpPr>
              <a:spLocks noChangeArrowheads="1"/>
            </p:cNvSpPr>
            <p:nvPr/>
          </p:nvSpPr>
          <p:spPr bwMode="auto">
            <a:xfrm>
              <a:off x="3454" y="1862"/>
              <a:ext cx="394" cy="35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65630" name="Rectangle 73"/>
            <p:cNvSpPr>
              <a:spLocks noChangeArrowheads="1"/>
            </p:cNvSpPr>
            <p:nvPr/>
          </p:nvSpPr>
          <p:spPr bwMode="auto">
            <a:xfrm>
              <a:off x="1877" y="2218"/>
              <a:ext cx="395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65631" name="Rectangle 74"/>
            <p:cNvSpPr>
              <a:spLocks noChangeArrowheads="1"/>
            </p:cNvSpPr>
            <p:nvPr/>
          </p:nvSpPr>
          <p:spPr bwMode="auto">
            <a:xfrm>
              <a:off x="2272" y="2218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65632" name="Rectangle 75"/>
            <p:cNvSpPr>
              <a:spLocks noChangeArrowheads="1"/>
            </p:cNvSpPr>
            <p:nvPr/>
          </p:nvSpPr>
          <p:spPr bwMode="auto">
            <a:xfrm>
              <a:off x="2666" y="2218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65633" name="Rectangle 76"/>
            <p:cNvSpPr>
              <a:spLocks noChangeArrowheads="1"/>
            </p:cNvSpPr>
            <p:nvPr/>
          </p:nvSpPr>
          <p:spPr bwMode="auto">
            <a:xfrm>
              <a:off x="3060" y="2218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65634" name="Rectangle 77"/>
            <p:cNvSpPr>
              <a:spLocks noChangeArrowheads="1"/>
            </p:cNvSpPr>
            <p:nvPr/>
          </p:nvSpPr>
          <p:spPr bwMode="auto">
            <a:xfrm>
              <a:off x="3454" y="2218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65635" name="Rectangle 78"/>
            <p:cNvSpPr>
              <a:spLocks noChangeArrowheads="1"/>
            </p:cNvSpPr>
            <p:nvPr/>
          </p:nvSpPr>
          <p:spPr bwMode="auto">
            <a:xfrm>
              <a:off x="2272" y="2573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65636" name="Rectangle 79"/>
            <p:cNvSpPr>
              <a:spLocks noChangeArrowheads="1"/>
            </p:cNvSpPr>
            <p:nvPr/>
          </p:nvSpPr>
          <p:spPr bwMode="auto">
            <a:xfrm>
              <a:off x="1878" y="2573"/>
              <a:ext cx="394" cy="355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0000"/>
                  </a:solidFill>
                </a:rPr>
                <a:t>1</a:t>
              </a:r>
            </a:p>
          </p:txBody>
        </p:sp>
      </p:grpSp>
      <p:sp>
        <p:nvSpPr>
          <p:cNvPr id="65539" name="Text Box 80"/>
          <p:cNvSpPr txBox="1">
            <a:spLocks noChangeArrowheads="1"/>
          </p:cNvSpPr>
          <p:nvPr/>
        </p:nvSpPr>
        <p:spPr bwMode="auto">
          <a:xfrm>
            <a:off x="683395" y="613218"/>
            <a:ext cx="48981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</a:rPr>
              <a:t>Eight Direction (D8) Flow Model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5540" name="Group 81"/>
          <p:cNvGrpSpPr>
            <a:grpSpLocks/>
          </p:cNvGrpSpPr>
          <p:nvPr/>
        </p:nvGrpSpPr>
        <p:grpSpPr bwMode="auto">
          <a:xfrm>
            <a:off x="6388100" y="569913"/>
            <a:ext cx="1524000" cy="1600200"/>
            <a:chOff x="2261" y="1517"/>
            <a:chExt cx="1149" cy="1094"/>
          </a:xfrm>
        </p:grpSpPr>
        <p:sp>
          <p:nvSpPr>
            <p:cNvPr id="65594" name="Rectangle 82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32</a:t>
              </a:r>
            </a:p>
          </p:txBody>
        </p:sp>
        <p:sp>
          <p:nvSpPr>
            <p:cNvPr id="65595" name="Rectangle 83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16</a:t>
              </a:r>
            </a:p>
          </p:txBody>
        </p:sp>
        <p:sp>
          <p:nvSpPr>
            <p:cNvPr id="65596" name="Rectangle 84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65597" name="Rectangle 85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64</a:t>
              </a:r>
            </a:p>
          </p:txBody>
        </p:sp>
        <p:sp>
          <p:nvSpPr>
            <p:cNvPr id="65598" name="Rectangle 86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65599" name="Rectangle 87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4</a:t>
              </a:r>
            </a:p>
          </p:txBody>
        </p:sp>
        <p:grpSp>
          <p:nvGrpSpPr>
            <p:cNvPr id="65600" name="Group 88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65609" name="Rectangle 89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>
                    <a:solidFill>
                      <a:srgbClr val="000000"/>
                    </a:solidFill>
                  </a:rPr>
                  <a:t>128</a:t>
                </a:r>
              </a:p>
            </p:txBody>
          </p:sp>
          <p:sp>
            <p:nvSpPr>
              <p:cNvPr id="65610" name="Rectangle 90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65611" name="Rectangle 91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sp>
          <p:nvSpPr>
            <p:cNvPr id="65601" name="Line 92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602" name="Line 93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603" name="Line 94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604" name="Line 95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605" name="Line 96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606" name="Line 97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607" name="Line 98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608" name="Line 99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5542" name="Group 153"/>
          <p:cNvGrpSpPr>
            <a:grpSpLocks/>
          </p:cNvGrpSpPr>
          <p:nvPr/>
        </p:nvGrpSpPr>
        <p:grpSpPr bwMode="auto">
          <a:xfrm>
            <a:off x="800100" y="2755900"/>
            <a:ext cx="3571875" cy="3425825"/>
            <a:chOff x="800102" y="2755900"/>
            <a:chExt cx="3571362" cy="3426088"/>
          </a:xfrm>
        </p:grpSpPr>
        <p:grpSp>
          <p:nvGrpSpPr>
            <p:cNvPr id="65543" name="Group 54"/>
            <p:cNvGrpSpPr>
              <a:grpSpLocks/>
            </p:cNvGrpSpPr>
            <p:nvPr/>
          </p:nvGrpSpPr>
          <p:grpSpPr bwMode="auto">
            <a:xfrm>
              <a:off x="800102" y="2755900"/>
              <a:ext cx="3571362" cy="3426088"/>
              <a:chOff x="1877" y="1152"/>
              <a:chExt cx="1971" cy="1776"/>
            </a:xfrm>
          </p:grpSpPr>
          <p:sp>
            <p:nvSpPr>
              <p:cNvPr id="65569" name="Rectangle 55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70" name="Rectangle 56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71" name="Rectangle 57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72" name="Rectangle 58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73" name="Rectangle 59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74" name="Rectangle 60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75" name="Rectangle 61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76" name="Rectangle 62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77" name="Rectangle 63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78" name="Rectangle 64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79" name="Rectangle 65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80" name="Rectangle 66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81" name="Rectangle 67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82" name="Rectangle 68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83" name="Rectangle 69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84" name="Rectangle 70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85" name="Rectangle 71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86" name="Rectangle 72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87" name="Rectangle 73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88" name="Rectangle 74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89" name="Rectangle 75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90" name="Rectangle 76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91" name="Rectangle 77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92" name="Rectangle 78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593" name="Rectangle 79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5544" name="Line 80"/>
            <p:cNvSpPr>
              <a:spLocks noChangeShapeType="1"/>
            </p:cNvSpPr>
            <p:nvPr/>
          </p:nvSpPr>
          <p:spPr bwMode="auto">
            <a:xfrm>
              <a:off x="985447" y="2909634"/>
              <a:ext cx="376224" cy="3733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45" name="Line 81"/>
            <p:cNvSpPr>
              <a:spLocks noChangeShapeType="1"/>
            </p:cNvSpPr>
            <p:nvPr/>
          </p:nvSpPr>
          <p:spPr bwMode="auto">
            <a:xfrm>
              <a:off x="1693633" y="2887671"/>
              <a:ext cx="376224" cy="3733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46" name="Line 84"/>
            <p:cNvSpPr>
              <a:spLocks noChangeShapeType="1"/>
            </p:cNvSpPr>
            <p:nvPr/>
          </p:nvSpPr>
          <p:spPr bwMode="auto">
            <a:xfrm>
              <a:off x="2401819" y="4271284"/>
              <a:ext cx="376224" cy="3733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47" name="Line 85"/>
            <p:cNvSpPr>
              <a:spLocks noChangeShapeType="1"/>
            </p:cNvSpPr>
            <p:nvPr/>
          </p:nvSpPr>
          <p:spPr bwMode="auto">
            <a:xfrm>
              <a:off x="963315" y="4974070"/>
              <a:ext cx="376224" cy="3733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48" name="Line 86"/>
            <p:cNvSpPr>
              <a:spLocks noChangeShapeType="1"/>
            </p:cNvSpPr>
            <p:nvPr/>
          </p:nvSpPr>
          <p:spPr bwMode="auto">
            <a:xfrm>
              <a:off x="1715764" y="3590459"/>
              <a:ext cx="376224" cy="3733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49" name="Line 87"/>
            <p:cNvSpPr>
              <a:spLocks noChangeShapeType="1"/>
            </p:cNvSpPr>
            <p:nvPr/>
          </p:nvSpPr>
          <p:spPr bwMode="auto">
            <a:xfrm rot="2592605" flipV="1">
              <a:off x="996512" y="5668621"/>
              <a:ext cx="345794" cy="3431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50" name="Line 88"/>
            <p:cNvSpPr>
              <a:spLocks noChangeShapeType="1"/>
            </p:cNvSpPr>
            <p:nvPr/>
          </p:nvSpPr>
          <p:spPr bwMode="auto">
            <a:xfrm rot="2592605" flipV="1">
              <a:off x="2435015" y="5646660"/>
              <a:ext cx="345794" cy="3431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51" name="Line 91"/>
            <p:cNvSpPr>
              <a:spLocks noChangeShapeType="1"/>
            </p:cNvSpPr>
            <p:nvPr/>
          </p:nvSpPr>
          <p:spPr bwMode="auto">
            <a:xfrm rot="2592605" flipV="1">
              <a:off x="1726829" y="4306972"/>
              <a:ext cx="345794" cy="3431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52" name="Line 92"/>
            <p:cNvSpPr>
              <a:spLocks noChangeShapeType="1"/>
            </p:cNvSpPr>
            <p:nvPr/>
          </p:nvSpPr>
          <p:spPr bwMode="auto">
            <a:xfrm rot="2592605" flipV="1">
              <a:off x="996512" y="3604185"/>
              <a:ext cx="345794" cy="3431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53" name="Line 93"/>
            <p:cNvSpPr>
              <a:spLocks noChangeShapeType="1"/>
            </p:cNvSpPr>
            <p:nvPr/>
          </p:nvSpPr>
          <p:spPr bwMode="auto">
            <a:xfrm rot="2807395">
              <a:off x="2427918" y="2957846"/>
              <a:ext cx="312960" cy="3153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54" name="Line 94"/>
            <p:cNvSpPr>
              <a:spLocks noChangeShapeType="1"/>
            </p:cNvSpPr>
            <p:nvPr/>
          </p:nvSpPr>
          <p:spPr bwMode="auto">
            <a:xfrm rot="2807395">
              <a:off x="2427918" y="3660634"/>
              <a:ext cx="312960" cy="3153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55" name="Line 95"/>
            <p:cNvSpPr>
              <a:spLocks noChangeShapeType="1"/>
            </p:cNvSpPr>
            <p:nvPr/>
          </p:nvSpPr>
          <p:spPr bwMode="auto">
            <a:xfrm rot="2807395">
              <a:off x="3844291" y="5000321"/>
              <a:ext cx="312960" cy="3153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56" name="Line 96"/>
            <p:cNvSpPr>
              <a:spLocks noChangeShapeType="1"/>
            </p:cNvSpPr>
            <p:nvPr/>
          </p:nvSpPr>
          <p:spPr bwMode="auto">
            <a:xfrm rot="2807395">
              <a:off x="3180367" y="4978359"/>
              <a:ext cx="312960" cy="3153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57" name="Line 97"/>
            <p:cNvSpPr>
              <a:spLocks noChangeShapeType="1"/>
            </p:cNvSpPr>
            <p:nvPr/>
          </p:nvSpPr>
          <p:spPr bwMode="auto">
            <a:xfrm rot="2807395">
              <a:off x="2405788" y="4978359"/>
              <a:ext cx="312960" cy="3153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58" name="Line 98"/>
            <p:cNvSpPr>
              <a:spLocks noChangeShapeType="1"/>
            </p:cNvSpPr>
            <p:nvPr/>
          </p:nvSpPr>
          <p:spPr bwMode="auto">
            <a:xfrm rot="2807395">
              <a:off x="3158235" y="2935884"/>
              <a:ext cx="312960" cy="3153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59" name="Line 99"/>
            <p:cNvSpPr>
              <a:spLocks noChangeShapeType="1"/>
            </p:cNvSpPr>
            <p:nvPr/>
          </p:nvSpPr>
          <p:spPr bwMode="auto">
            <a:xfrm rot="2807395">
              <a:off x="3158235" y="4297534"/>
              <a:ext cx="312960" cy="3153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60" name="Line 100"/>
            <p:cNvSpPr>
              <a:spLocks noChangeShapeType="1"/>
            </p:cNvSpPr>
            <p:nvPr/>
          </p:nvSpPr>
          <p:spPr bwMode="auto">
            <a:xfrm rot="8207395">
              <a:off x="3865220" y="5704309"/>
              <a:ext cx="315364" cy="312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61" name="Line 101"/>
            <p:cNvSpPr>
              <a:spLocks noChangeShapeType="1"/>
            </p:cNvSpPr>
            <p:nvPr/>
          </p:nvSpPr>
          <p:spPr bwMode="auto">
            <a:xfrm rot="2807395">
              <a:off x="3866422" y="3638671"/>
              <a:ext cx="312960" cy="3153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62" name="Line 102"/>
            <p:cNvSpPr>
              <a:spLocks noChangeShapeType="1"/>
            </p:cNvSpPr>
            <p:nvPr/>
          </p:nvSpPr>
          <p:spPr bwMode="auto">
            <a:xfrm flipH="1">
              <a:off x="3132136" y="3590459"/>
              <a:ext cx="376224" cy="3733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63" name="Line 103"/>
            <p:cNvSpPr>
              <a:spLocks noChangeShapeType="1"/>
            </p:cNvSpPr>
            <p:nvPr/>
          </p:nvSpPr>
          <p:spPr bwMode="auto">
            <a:xfrm flipH="1">
              <a:off x="3818192" y="2931596"/>
              <a:ext cx="376224" cy="3733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64" name="Line 104"/>
            <p:cNvSpPr>
              <a:spLocks noChangeShapeType="1"/>
            </p:cNvSpPr>
            <p:nvPr/>
          </p:nvSpPr>
          <p:spPr bwMode="auto">
            <a:xfrm flipH="1">
              <a:off x="3862454" y="4271284"/>
              <a:ext cx="376224" cy="3733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65" name="Line 85"/>
            <p:cNvSpPr>
              <a:spLocks noChangeShapeType="1"/>
            </p:cNvSpPr>
            <p:nvPr/>
          </p:nvSpPr>
          <p:spPr bwMode="auto">
            <a:xfrm>
              <a:off x="1693821" y="5667445"/>
              <a:ext cx="376224" cy="3733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66" name="Line 99"/>
            <p:cNvSpPr>
              <a:spLocks noChangeShapeType="1"/>
            </p:cNvSpPr>
            <p:nvPr/>
          </p:nvSpPr>
          <p:spPr bwMode="auto">
            <a:xfrm rot="2807395">
              <a:off x="985680" y="4359673"/>
              <a:ext cx="325511" cy="294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67" name="Line 99"/>
            <p:cNvSpPr>
              <a:spLocks noChangeShapeType="1"/>
            </p:cNvSpPr>
            <p:nvPr/>
          </p:nvSpPr>
          <p:spPr bwMode="auto">
            <a:xfrm rot="2807395">
              <a:off x="1729715" y="4998665"/>
              <a:ext cx="325511" cy="294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568" name="Line 96"/>
            <p:cNvSpPr>
              <a:spLocks noChangeShapeType="1"/>
            </p:cNvSpPr>
            <p:nvPr/>
          </p:nvSpPr>
          <p:spPr bwMode="auto">
            <a:xfrm rot="2807395">
              <a:off x="3167667" y="5689559"/>
              <a:ext cx="312960" cy="3153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15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a Drainage Basin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95" y="2131123"/>
            <a:ext cx="7762855" cy="419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53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Direction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34" y="2164040"/>
            <a:ext cx="7135698" cy="3892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356" y="521633"/>
            <a:ext cx="1423754" cy="1405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399" y="487640"/>
            <a:ext cx="15621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33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2425"/>
            <a:ext cx="7772400" cy="609600"/>
          </a:xfrm>
        </p:spPr>
        <p:txBody>
          <a:bodyPr/>
          <a:lstStyle/>
          <a:p>
            <a:pPr eaLnBrk="1" hangingPunct="1"/>
            <a:r>
              <a:rPr lang="en-US" smtClean="0"/>
              <a:t>Flow Direction Grid</a:t>
            </a:r>
          </a:p>
        </p:txBody>
      </p:sp>
      <p:pic>
        <p:nvPicPr>
          <p:cNvPr id="66563" name="Picture 3" descr="f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62025"/>
            <a:ext cx="64770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64" name="Group 4"/>
          <p:cNvGrpSpPr>
            <a:grpSpLocks/>
          </p:cNvGrpSpPr>
          <p:nvPr/>
        </p:nvGrpSpPr>
        <p:grpSpPr bwMode="auto">
          <a:xfrm>
            <a:off x="457200" y="3019425"/>
            <a:ext cx="1524000" cy="1600200"/>
            <a:chOff x="2261" y="1517"/>
            <a:chExt cx="1149" cy="1094"/>
          </a:xfrm>
        </p:grpSpPr>
        <p:sp>
          <p:nvSpPr>
            <p:cNvPr id="66565" name="Rectangle 5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32</a:t>
              </a:r>
            </a:p>
          </p:txBody>
        </p:sp>
        <p:sp>
          <p:nvSpPr>
            <p:cNvPr id="66566" name="Rectangle 6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16</a:t>
              </a:r>
            </a:p>
          </p:txBody>
        </p:sp>
        <p:sp>
          <p:nvSpPr>
            <p:cNvPr id="66567" name="Rectangle 7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66568" name="Rectangle 8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64</a:t>
              </a:r>
            </a:p>
          </p:txBody>
        </p:sp>
        <p:sp>
          <p:nvSpPr>
            <p:cNvPr id="66569" name="Rectangle 9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66570" name="Rectangle 10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4</a:t>
              </a:r>
            </a:p>
          </p:txBody>
        </p:sp>
        <p:grpSp>
          <p:nvGrpSpPr>
            <p:cNvPr id="66571" name="Group 11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66580" name="Rectangle 12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>
                    <a:solidFill>
                      <a:srgbClr val="000000"/>
                    </a:solidFill>
                  </a:rPr>
                  <a:t>128</a:t>
                </a:r>
              </a:p>
            </p:txBody>
          </p:sp>
          <p:sp>
            <p:nvSpPr>
              <p:cNvPr id="66581" name="Rectangle 13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66582" name="Rectangle 14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sp>
          <p:nvSpPr>
            <p:cNvPr id="66572" name="Line 15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573" name="Line 16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574" name="Line 17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575" name="Line 18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576" name="Line 19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577" name="Line 20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578" name="Line 21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579" name="Line 22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821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112"/>
          <p:cNvGrpSpPr>
            <a:grpSpLocks/>
          </p:cNvGrpSpPr>
          <p:nvPr/>
        </p:nvGrpSpPr>
        <p:grpSpPr bwMode="auto">
          <a:xfrm>
            <a:off x="4800600" y="2133600"/>
            <a:ext cx="3429000" cy="3505200"/>
            <a:chOff x="4800604" y="2133601"/>
            <a:chExt cx="3429002" cy="3505199"/>
          </a:xfrm>
        </p:grpSpPr>
        <p:grpSp>
          <p:nvGrpSpPr>
            <p:cNvPr id="67641" name="Group 3"/>
            <p:cNvGrpSpPr>
              <a:grpSpLocks/>
            </p:cNvGrpSpPr>
            <p:nvPr/>
          </p:nvGrpSpPr>
          <p:grpSpPr bwMode="auto">
            <a:xfrm>
              <a:off x="4800604" y="2133601"/>
              <a:ext cx="3429002" cy="3185086"/>
              <a:chOff x="1877" y="1152"/>
              <a:chExt cx="1971" cy="1776"/>
            </a:xfrm>
          </p:grpSpPr>
          <p:sp>
            <p:nvSpPr>
              <p:cNvPr id="67665" name="Rectangle 4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66" name="Rectangle 5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67" name="Rectangle 6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68" name="Rectangle 7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69" name="Rectangle 8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0" name="Rectangle 9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1" name="Rectangle 10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2" name="Rectangle 11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3" name="Rectangle 12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4" name="Rectangle 13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5" name="Rectangle 14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6" name="Rectangle 15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7" name="Rectangle 16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8" name="Rectangle 17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9" name="Rectangle 18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80" name="Rectangle 19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81" name="Rectangle 20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82" name="Rectangle 21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83" name="Rectangle 22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84" name="Rectangle 23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85" name="Rectangle 24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86" name="Rectangle 25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87" name="Rectangle 26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88" name="Rectangle 27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89" name="Rectangle 28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642" name="Line 29"/>
            <p:cNvSpPr>
              <a:spLocks noChangeShapeType="1"/>
            </p:cNvSpPr>
            <p:nvPr/>
          </p:nvSpPr>
          <p:spPr bwMode="auto">
            <a:xfrm rot="-177988">
              <a:off x="5230885" y="2360742"/>
              <a:ext cx="1915034" cy="20417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43" name="Line 30"/>
            <p:cNvSpPr>
              <a:spLocks noChangeShapeType="1"/>
            </p:cNvSpPr>
            <p:nvPr/>
          </p:nvSpPr>
          <p:spPr bwMode="auto">
            <a:xfrm>
              <a:off x="5849752" y="2462828"/>
              <a:ext cx="671988" cy="6533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44" name="Line 31"/>
            <p:cNvSpPr>
              <a:spLocks noChangeShapeType="1"/>
            </p:cNvSpPr>
            <p:nvPr/>
          </p:nvSpPr>
          <p:spPr bwMode="auto">
            <a:xfrm flipH="1">
              <a:off x="5143501" y="3731247"/>
              <a:ext cx="2390" cy="6248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45" name="Line 32"/>
            <p:cNvSpPr>
              <a:spLocks noChangeShapeType="1"/>
            </p:cNvSpPr>
            <p:nvPr/>
          </p:nvSpPr>
          <p:spPr bwMode="auto">
            <a:xfrm>
              <a:off x="7169824" y="4986907"/>
              <a:ext cx="18376" cy="6518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46" name="Line 33"/>
            <p:cNvSpPr>
              <a:spLocks noChangeShapeType="1"/>
            </p:cNvSpPr>
            <p:nvPr/>
          </p:nvSpPr>
          <p:spPr bwMode="auto">
            <a:xfrm>
              <a:off x="5140578" y="4348869"/>
              <a:ext cx="687925" cy="6610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47" name="Line 34"/>
            <p:cNvSpPr>
              <a:spLocks noChangeShapeType="1"/>
            </p:cNvSpPr>
            <p:nvPr/>
          </p:nvSpPr>
          <p:spPr bwMode="auto">
            <a:xfrm rot="2592605" flipV="1">
              <a:off x="5241509" y="4775078"/>
              <a:ext cx="499343" cy="4491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48" name="Line 35"/>
            <p:cNvSpPr>
              <a:spLocks noChangeShapeType="1"/>
            </p:cNvSpPr>
            <p:nvPr/>
          </p:nvSpPr>
          <p:spPr bwMode="auto">
            <a:xfrm rot="2592605" flipV="1">
              <a:off x="6598767" y="4764870"/>
              <a:ext cx="478095" cy="4415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49" name="Line 36"/>
            <p:cNvSpPr>
              <a:spLocks noChangeShapeType="1"/>
            </p:cNvSpPr>
            <p:nvPr/>
          </p:nvSpPr>
          <p:spPr bwMode="auto">
            <a:xfrm rot="2592605">
              <a:off x="5700667" y="5284215"/>
              <a:ext cx="863571" cy="241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50" name="Line 37"/>
            <p:cNvSpPr>
              <a:spLocks noChangeShapeType="1"/>
            </p:cNvSpPr>
            <p:nvPr/>
          </p:nvSpPr>
          <p:spPr bwMode="auto">
            <a:xfrm rot="2592605">
              <a:off x="5612306" y="4441960"/>
              <a:ext cx="429439" cy="4505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51" name="Line 38"/>
            <p:cNvSpPr>
              <a:spLocks noChangeShapeType="1"/>
            </p:cNvSpPr>
            <p:nvPr/>
          </p:nvSpPr>
          <p:spPr bwMode="auto">
            <a:xfrm rot="2592605" flipV="1">
              <a:off x="5900217" y="3481137"/>
              <a:ext cx="517936" cy="4670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52" name="Line 39"/>
            <p:cNvSpPr>
              <a:spLocks noChangeShapeType="1"/>
            </p:cNvSpPr>
            <p:nvPr/>
          </p:nvSpPr>
          <p:spPr bwMode="auto">
            <a:xfrm rot="2592605" flipV="1">
              <a:off x="5270037" y="2836826"/>
              <a:ext cx="499420" cy="483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53" name="Line 40"/>
            <p:cNvSpPr>
              <a:spLocks noChangeShapeType="1"/>
            </p:cNvSpPr>
            <p:nvPr/>
          </p:nvSpPr>
          <p:spPr bwMode="auto">
            <a:xfrm rot="2807395">
              <a:off x="6276370" y="2566237"/>
              <a:ext cx="472148" cy="4541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54" name="Line 41"/>
            <p:cNvSpPr>
              <a:spLocks noChangeShapeType="1"/>
            </p:cNvSpPr>
            <p:nvPr/>
          </p:nvSpPr>
          <p:spPr bwMode="auto">
            <a:xfrm rot="2807395">
              <a:off x="6294391" y="3192086"/>
              <a:ext cx="444075" cy="4249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55" name="Line 42"/>
            <p:cNvSpPr>
              <a:spLocks noChangeShapeType="1"/>
            </p:cNvSpPr>
            <p:nvPr/>
          </p:nvSpPr>
          <p:spPr bwMode="auto">
            <a:xfrm rot="2807395">
              <a:off x="7630763" y="4429153"/>
              <a:ext cx="461940" cy="4621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56" name="Line 43"/>
            <p:cNvSpPr>
              <a:spLocks noChangeShapeType="1"/>
            </p:cNvSpPr>
            <p:nvPr/>
          </p:nvSpPr>
          <p:spPr bwMode="auto">
            <a:xfrm rot="2807395">
              <a:off x="6273714" y="4449778"/>
              <a:ext cx="472148" cy="451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57" name="Line 44"/>
            <p:cNvSpPr>
              <a:spLocks noChangeShapeType="1"/>
            </p:cNvSpPr>
            <p:nvPr/>
          </p:nvSpPr>
          <p:spPr bwMode="auto">
            <a:xfrm rot="2807395">
              <a:off x="6979296" y="2562016"/>
              <a:ext cx="426210" cy="4090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58" name="Line 45"/>
            <p:cNvSpPr>
              <a:spLocks noChangeShapeType="1"/>
            </p:cNvSpPr>
            <p:nvPr/>
          </p:nvSpPr>
          <p:spPr bwMode="auto">
            <a:xfrm rot="2807395">
              <a:off x="6966587" y="3811791"/>
              <a:ext cx="454283" cy="4488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59" name="Line 46"/>
            <p:cNvSpPr>
              <a:spLocks noChangeShapeType="1"/>
            </p:cNvSpPr>
            <p:nvPr/>
          </p:nvSpPr>
          <p:spPr bwMode="auto">
            <a:xfrm rot="8207395">
              <a:off x="7281379" y="4767422"/>
              <a:ext cx="488719" cy="4466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60" name="Line 47"/>
            <p:cNvSpPr>
              <a:spLocks noChangeShapeType="1"/>
            </p:cNvSpPr>
            <p:nvPr/>
          </p:nvSpPr>
          <p:spPr bwMode="auto">
            <a:xfrm rot="2807395">
              <a:off x="7657584" y="3173493"/>
              <a:ext cx="474700" cy="4621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61" name="Line 48"/>
            <p:cNvSpPr>
              <a:spLocks noChangeShapeType="1"/>
            </p:cNvSpPr>
            <p:nvPr/>
          </p:nvSpPr>
          <p:spPr bwMode="auto">
            <a:xfrm flipH="1">
              <a:off x="6505804" y="3047271"/>
              <a:ext cx="687925" cy="6610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62" name="Line 49"/>
            <p:cNvSpPr>
              <a:spLocks noChangeShapeType="1"/>
            </p:cNvSpPr>
            <p:nvPr/>
          </p:nvSpPr>
          <p:spPr bwMode="auto">
            <a:xfrm flipH="1">
              <a:off x="7196385" y="2427098"/>
              <a:ext cx="664020" cy="6380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63" name="Line 50"/>
            <p:cNvSpPr>
              <a:spLocks noChangeShapeType="1"/>
            </p:cNvSpPr>
            <p:nvPr/>
          </p:nvSpPr>
          <p:spPr bwMode="auto">
            <a:xfrm flipH="1">
              <a:off x="7214977" y="3710831"/>
              <a:ext cx="679957" cy="6456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64" name="Line 51"/>
            <p:cNvSpPr>
              <a:spLocks noChangeShapeType="1"/>
            </p:cNvSpPr>
            <p:nvPr/>
          </p:nvSpPr>
          <p:spPr bwMode="auto">
            <a:xfrm rot="2807395">
              <a:off x="6966587" y="4439621"/>
              <a:ext cx="454283" cy="4488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67587" name="Text Box 52"/>
          <p:cNvSpPr txBox="1">
            <a:spLocks noChangeArrowheads="1"/>
          </p:cNvSpPr>
          <p:nvPr/>
        </p:nvSpPr>
        <p:spPr bwMode="auto">
          <a:xfrm>
            <a:off x="2971800" y="762000"/>
            <a:ext cx="30210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Grid Network</a:t>
            </a: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7589" name="Group 111"/>
          <p:cNvGrpSpPr>
            <a:grpSpLocks/>
          </p:cNvGrpSpPr>
          <p:nvPr/>
        </p:nvGrpSpPr>
        <p:grpSpPr bwMode="auto">
          <a:xfrm>
            <a:off x="838200" y="2133600"/>
            <a:ext cx="3352800" cy="3200400"/>
            <a:chOff x="838200" y="2133600"/>
            <a:chExt cx="3352800" cy="3200400"/>
          </a:xfrm>
        </p:grpSpPr>
        <p:grpSp>
          <p:nvGrpSpPr>
            <p:cNvPr id="67590" name="Group 54"/>
            <p:cNvGrpSpPr>
              <a:grpSpLocks/>
            </p:cNvGrpSpPr>
            <p:nvPr/>
          </p:nvGrpSpPr>
          <p:grpSpPr bwMode="auto">
            <a:xfrm>
              <a:off x="838200" y="2133600"/>
              <a:ext cx="3352800" cy="3200400"/>
              <a:chOff x="1877" y="1152"/>
              <a:chExt cx="1971" cy="1776"/>
            </a:xfrm>
          </p:grpSpPr>
          <p:sp>
            <p:nvSpPr>
              <p:cNvPr id="67616" name="Rectangle 55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17" name="Rectangle 56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18" name="Rectangle 57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19" name="Rectangle 58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20" name="Rectangle 59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21" name="Rectangle 60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22" name="Rectangle 61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23" name="Rectangle 62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24" name="Rectangle 63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25" name="Rectangle 64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26" name="Rectangle 65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27" name="Rectangle 66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28" name="Rectangle 67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29" name="Rectangle 68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30" name="Rectangle 69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31" name="Rectangle 70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32" name="Rectangle 71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33" name="Rectangle 72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34" name="Rectangle 73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35" name="Rectangle 74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36" name="Rectangle 75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37" name="Rectangle 76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38" name="Rectangle 77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39" name="Rectangle 78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640" name="Rectangle 79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591" name="Line 80"/>
            <p:cNvSpPr>
              <a:spLocks noChangeShapeType="1"/>
            </p:cNvSpPr>
            <p:nvPr/>
          </p:nvSpPr>
          <p:spPr bwMode="auto">
            <a:xfrm>
              <a:off x="1012203" y="2277208"/>
              <a:ext cx="353200" cy="3487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592" name="Line 81"/>
            <p:cNvSpPr>
              <a:spLocks noChangeShapeType="1"/>
            </p:cNvSpPr>
            <p:nvPr/>
          </p:nvSpPr>
          <p:spPr bwMode="auto">
            <a:xfrm>
              <a:off x="1677049" y="2256692"/>
              <a:ext cx="353200" cy="3487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593" name="Line 84"/>
            <p:cNvSpPr>
              <a:spLocks noChangeShapeType="1"/>
            </p:cNvSpPr>
            <p:nvPr/>
          </p:nvSpPr>
          <p:spPr bwMode="auto">
            <a:xfrm>
              <a:off x="2341896" y="3549162"/>
              <a:ext cx="353200" cy="3487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594" name="Line 85"/>
            <p:cNvSpPr>
              <a:spLocks noChangeShapeType="1"/>
            </p:cNvSpPr>
            <p:nvPr/>
          </p:nvSpPr>
          <p:spPr bwMode="auto">
            <a:xfrm>
              <a:off x="991426" y="4205654"/>
              <a:ext cx="353200" cy="3487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595" name="Line 86"/>
            <p:cNvSpPr>
              <a:spLocks noChangeShapeType="1"/>
            </p:cNvSpPr>
            <p:nvPr/>
          </p:nvSpPr>
          <p:spPr bwMode="auto">
            <a:xfrm>
              <a:off x="1697826" y="2913185"/>
              <a:ext cx="353200" cy="3487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596" name="Line 87"/>
            <p:cNvSpPr>
              <a:spLocks noChangeShapeType="1"/>
            </p:cNvSpPr>
            <p:nvPr/>
          </p:nvSpPr>
          <p:spPr bwMode="auto">
            <a:xfrm rot="2592605" flipV="1">
              <a:off x="1022591" y="4854453"/>
              <a:ext cx="324632" cy="3205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597" name="Line 88"/>
            <p:cNvSpPr>
              <a:spLocks noChangeShapeType="1"/>
            </p:cNvSpPr>
            <p:nvPr/>
          </p:nvSpPr>
          <p:spPr bwMode="auto">
            <a:xfrm rot="2592605" flipV="1">
              <a:off x="2373060" y="4833938"/>
              <a:ext cx="324632" cy="3205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598" name="Line 91"/>
            <p:cNvSpPr>
              <a:spLocks noChangeShapeType="1"/>
            </p:cNvSpPr>
            <p:nvPr/>
          </p:nvSpPr>
          <p:spPr bwMode="auto">
            <a:xfrm rot="2592605" flipV="1">
              <a:off x="1708214" y="3582499"/>
              <a:ext cx="324632" cy="3205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599" name="Line 92"/>
            <p:cNvSpPr>
              <a:spLocks noChangeShapeType="1"/>
            </p:cNvSpPr>
            <p:nvPr/>
          </p:nvSpPr>
          <p:spPr bwMode="auto">
            <a:xfrm rot="2592605" flipV="1">
              <a:off x="1022591" y="2926007"/>
              <a:ext cx="324632" cy="3205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00" name="Line 93"/>
            <p:cNvSpPr>
              <a:spLocks noChangeShapeType="1"/>
            </p:cNvSpPr>
            <p:nvPr/>
          </p:nvSpPr>
          <p:spPr bwMode="auto">
            <a:xfrm rot="2807395">
              <a:off x="2367129" y="2321507"/>
              <a:ext cx="292344" cy="296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01" name="Line 94"/>
            <p:cNvSpPr>
              <a:spLocks noChangeShapeType="1"/>
            </p:cNvSpPr>
            <p:nvPr/>
          </p:nvSpPr>
          <p:spPr bwMode="auto">
            <a:xfrm rot="2807395">
              <a:off x="2367129" y="2978000"/>
              <a:ext cx="292344" cy="296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02" name="Line 95"/>
            <p:cNvSpPr>
              <a:spLocks noChangeShapeType="1"/>
            </p:cNvSpPr>
            <p:nvPr/>
          </p:nvSpPr>
          <p:spPr bwMode="auto">
            <a:xfrm rot="2807395">
              <a:off x="3696822" y="4229438"/>
              <a:ext cx="292344" cy="296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03" name="Line 96"/>
            <p:cNvSpPr>
              <a:spLocks noChangeShapeType="1"/>
            </p:cNvSpPr>
            <p:nvPr/>
          </p:nvSpPr>
          <p:spPr bwMode="auto">
            <a:xfrm rot="2807395">
              <a:off x="3073529" y="4208923"/>
              <a:ext cx="292344" cy="296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04" name="Line 97"/>
            <p:cNvSpPr>
              <a:spLocks noChangeShapeType="1"/>
            </p:cNvSpPr>
            <p:nvPr/>
          </p:nvSpPr>
          <p:spPr bwMode="auto">
            <a:xfrm rot="2807395">
              <a:off x="2346353" y="4208923"/>
              <a:ext cx="292344" cy="296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05" name="Line 98"/>
            <p:cNvSpPr>
              <a:spLocks noChangeShapeType="1"/>
            </p:cNvSpPr>
            <p:nvPr/>
          </p:nvSpPr>
          <p:spPr bwMode="auto">
            <a:xfrm rot="2807395">
              <a:off x="3052752" y="2300992"/>
              <a:ext cx="292344" cy="296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06" name="Line 99"/>
            <p:cNvSpPr>
              <a:spLocks noChangeShapeType="1"/>
            </p:cNvSpPr>
            <p:nvPr/>
          </p:nvSpPr>
          <p:spPr bwMode="auto">
            <a:xfrm rot="2807395">
              <a:off x="3052752" y="3572946"/>
              <a:ext cx="292344" cy="296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07" name="Line 100"/>
            <p:cNvSpPr>
              <a:spLocks noChangeShapeType="1"/>
            </p:cNvSpPr>
            <p:nvPr/>
          </p:nvSpPr>
          <p:spPr bwMode="auto">
            <a:xfrm rot="8207395">
              <a:off x="3715739" y="4887790"/>
              <a:ext cx="296064" cy="2923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08" name="Line 101"/>
            <p:cNvSpPr>
              <a:spLocks noChangeShapeType="1"/>
            </p:cNvSpPr>
            <p:nvPr/>
          </p:nvSpPr>
          <p:spPr bwMode="auto">
            <a:xfrm rot="2807395">
              <a:off x="3717599" y="2957484"/>
              <a:ext cx="292344" cy="296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09" name="Line 102"/>
            <p:cNvSpPr>
              <a:spLocks noChangeShapeType="1"/>
            </p:cNvSpPr>
            <p:nvPr/>
          </p:nvSpPr>
          <p:spPr bwMode="auto">
            <a:xfrm flipH="1">
              <a:off x="3027519" y="2913185"/>
              <a:ext cx="353200" cy="3487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10" name="Line 103"/>
            <p:cNvSpPr>
              <a:spLocks noChangeShapeType="1"/>
            </p:cNvSpPr>
            <p:nvPr/>
          </p:nvSpPr>
          <p:spPr bwMode="auto">
            <a:xfrm flipH="1">
              <a:off x="3671589" y="2297723"/>
              <a:ext cx="353200" cy="3487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11" name="Line 104"/>
            <p:cNvSpPr>
              <a:spLocks noChangeShapeType="1"/>
            </p:cNvSpPr>
            <p:nvPr/>
          </p:nvSpPr>
          <p:spPr bwMode="auto">
            <a:xfrm flipH="1">
              <a:off x="3713142" y="3549162"/>
              <a:ext cx="353200" cy="3487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12" name="Line 85"/>
            <p:cNvSpPr>
              <a:spLocks noChangeShapeType="1"/>
            </p:cNvSpPr>
            <p:nvPr/>
          </p:nvSpPr>
          <p:spPr bwMode="auto">
            <a:xfrm>
              <a:off x="1677226" y="4853354"/>
              <a:ext cx="353200" cy="3487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13" name="Line 99"/>
            <p:cNvSpPr>
              <a:spLocks noChangeShapeType="1"/>
            </p:cNvSpPr>
            <p:nvPr/>
          </p:nvSpPr>
          <p:spPr bwMode="auto">
            <a:xfrm rot="2807395">
              <a:off x="1013183" y="3631039"/>
              <a:ext cx="304069" cy="2769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14" name="Line 99"/>
            <p:cNvSpPr>
              <a:spLocks noChangeShapeType="1"/>
            </p:cNvSpPr>
            <p:nvPr/>
          </p:nvSpPr>
          <p:spPr bwMode="auto">
            <a:xfrm rot="2807395">
              <a:off x="1711684" y="4227939"/>
              <a:ext cx="304069" cy="2769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615" name="Line 96"/>
            <p:cNvSpPr>
              <a:spLocks noChangeShapeType="1"/>
            </p:cNvSpPr>
            <p:nvPr/>
          </p:nvSpPr>
          <p:spPr bwMode="auto">
            <a:xfrm rot="2807395">
              <a:off x="3048129" y="4882023"/>
              <a:ext cx="292344" cy="296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0081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131"/>
          <p:cNvGrpSpPr>
            <a:grpSpLocks/>
          </p:cNvGrpSpPr>
          <p:nvPr/>
        </p:nvGrpSpPr>
        <p:grpSpPr bwMode="auto">
          <a:xfrm>
            <a:off x="5219700" y="2235200"/>
            <a:ext cx="3119438" cy="3276600"/>
            <a:chOff x="914400" y="2489200"/>
            <a:chExt cx="3119438" cy="3276600"/>
          </a:xfrm>
        </p:grpSpPr>
        <p:grpSp>
          <p:nvGrpSpPr>
            <p:cNvPr id="68666" name="Group 3"/>
            <p:cNvGrpSpPr>
              <a:grpSpLocks/>
            </p:cNvGrpSpPr>
            <p:nvPr/>
          </p:nvGrpSpPr>
          <p:grpSpPr bwMode="auto">
            <a:xfrm>
              <a:off x="919163" y="2489200"/>
              <a:ext cx="3114675" cy="3057115"/>
              <a:chOff x="1877" y="1152"/>
              <a:chExt cx="1971" cy="1776"/>
            </a:xfrm>
          </p:grpSpPr>
          <p:sp>
            <p:nvSpPr>
              <p:cNvPr id="68715" name="Rectangle 4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16" name="Rectangle 5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17" name="Rectangle 6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18" name="Rectangle 7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19" name="Rectangle 8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20" name="Rectangle 9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21" name="Rectangle 10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22" name="Rectangle 11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23" name="Rectangle 12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24" name="Rectangle 13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25" name="Rectangle 14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26" name="Rectangle 15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27" name="Rectangle 16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28" name="Rectangle 17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29" name="Rectangle 18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30" name="Rectangle 19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31" name="Rectangle 20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32" name="Rectangle 21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33" name="Rectangle 22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34" name="Rectangle 23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35" name="Rectangle 24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36" name="Rectangle 25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37" name="Rectangle 26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38" name="Rectangle 27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739" name="Rectangle 28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8667" name="Line 29"/>
            <p:cNvSpPr>
              <a:spLocks noChangeShapeType="1"/>
            </p:cNvSpPr>
            <p:nvPr/>
          </p:nvSpPr>
          <p:spPr bwMode="auto">
            <a:xfrm rot="-177988">
              <a:off x="1310005" y="2707215"/>
              <a:ext cx="1739489" cy="19596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68" name="Line 30"/>
            <p:cNvSpPr>
              <a:spLocks noChangeShapeType="1"/>
            </p:cNvSpPr>
            <p:nvPr/>
          </p:nvSpPr>
          <p:spPr bwMode="auto">
            <a:xfrm>
              <a:off x="1872143" y="2805200"/>
              <a:ext cx="610389" cy="6271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69" name="Line 31"/>
            <p:cNvSpPr>
              <a:spLocks noChangeShapeType="1"/>
            </p:cNvSpPr>
            <p:nvPr/>
          </p:nvSpPr>
          <p:spPr bwMode="auto">
            <a:xfrm flipH="1">
              <a:off x="1231901" y="4022656"/>
              <a:ext cx="902" cy="5747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70" name="Line 32"/>
            <p:cNvSpPr>
              <a:spLocks noChangeShapeType="1"/>
            </p:cNvSpPr>
            <p:nvPr/>
          </p:nvSpPr>
          <p:spPr bwMode="auto">
            <a:xfrm>
              <a:off x="3071208" y="5227866"/>
              <a:ext cx="14892" cy="5379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71" name="Line 33"/>
            <p:cNvSpPr>
              <a:spLocks noChangeShapeType="1"/>
            </p:cNvSpPr>
            <p:nvPr/>
          </p:nvSpPr>
          <p:spPr bwMode="auto">
            <a:xfrm>
              <a:off x="1227977" y="4615463"/>
              <a:ext cx="624865" cy="634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72" name="Line 34"/>
            <p:cNvSpPr>
              <a:spLocks noChangeShapeType="1"/>
            </p:cNvSpPr>
            <p:nvPr/>
          </p:nvSpPr>
          <p:spPr bwMode="auto">
            <a:xfrm rot="2592605" flipV="1">
              <a:off x="1319656" y="5024548"/>
              <a:ext cx="453570" cy="4311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73" name="Line 35"/>
            <p:cNvSpPr>
              <a:spLocks noChangeShapeType="1"/>
            </p:cNvSpPr>
            <p:nvPr/>
          </p:nvSpPr>
          <p:spPr bwMode="auto">
            <a:xfrm rot="2592605" flipV="1">
              <a:off x="2552498" y="5014750"/>
              <a:ext cx="434269" cy="4237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74" name="Line 36"/>
            <p:cNvSpPr>
              <a:spLocks noChangeShapeType="1"/>
            </p:cNvSpPr>
            <p:nvPr/>
          </p:nvSpPr>
          <p:spPr bwMode="auto">
            <a:xfrm rot="2592605">
              <a:off x="1734448" y="5505158"/>
              <a:ext cx="774104" cy="96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75" name="Line 37"/>
            <p:cNvSpPr>
              <a:spLocks noChangeShapeType="1"/>
            </p:cNvSpPr>
            <p:nvPr/>
          </p:nvSpPr>
          <p:spPr bwMode="auto">
            <a:xfrm rot="2592605">
              <a:off x="1637282" y="4716805"/>
              <a:ext cx="421110" cy="429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76" name="Line 38"/>
            <p:cNvSpPr>
              <a:spLocks noChangeShapeType="1"/>
            </p:cNvSpPr>
            <p:nvPr/>
          </p:nvSpPr>
          <p:spPr bwMode="auto">
            <a:xfrm rot="2592605" flipV="1">
              <a:off x="1917982" y="3782595"/>
              <a:ext cx="470458" cy="4482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77" name="Line 39"/>
            <p:cNvSpPr>
              <a:spLocks noChangeShapeType="1"/>
            </p:cNvSpPr>
            <p:nvPr/>
          </p:nvSpPr>
          <p:spPr bwMode="auto">
            <a:xfrm rot="2592605" flipV="1">
              <a:off x="1334131" y="3194688"/>
              <a:ext cx="458395" cy="4311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78" name="Line 40"/>
            <p:cNvSpPr>
              <a:spLocks noChangeShapeType="1"/>
            </p:cNvSpPr>
            <p:nvPr/>
          </p:nvSpPr>
          <p:spPr bwMode="auto">
            <a:xfrm rot="2807395">
              <a:off x="2247499" y="2916147"/>
              <a:ext cx="453178" cy="4125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79" name="Line 41"/>
            <p:cNvSpPr>
              <a:spLocks noChangeShapeType="1"/>
            </p:cNvSpPr>
            <p:nvPr/>
          </p:nvSpPr>
          <p:spPr bwMode="auto">
            <a:xfrm rot="2807395">
              <a:off x="2264591" y="3516098"/>
              <a:ext cx="426232" cy="3860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80" name="Line 42"/>
            <p:cNvSpPr>
              <a:spLocks noChangeShapeType="1"/>
            </p:cNvSpPr>
            <p:nvPr/>
          </p:nvSpPr>
          <p:spPr bwMode="auto">
            <a:xfrm rot="2807395">
              <a:off x="3478002" y="4704419"/>
              <a:ext cx="443380" cy="419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81" name="Line 43"/>
            <p:cNvSpPr>
              <a:spLocks noChangeShapeType="1"/>
            </p:cNvSpPr>
            <p:nvPr/>
          </p:nvSpPr>
          <p:spPr bwMode="auto">
            <a:xfrm rot="2807395">
              <a:off x="2245086" y="4723942"/>
              <a:ext cx="453178" cy="4101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82" name="Line 44"/>
            <p:cNvSpPr>
              <a:spLocks noChangeShapeType="1"/>
            </p:cNvSpPr>
            <p:nvPr/>
          </p:nvSpPr>
          <p:spPr bwMode="auto">
            <a:xfrm rot="2807395">
              <a:off x="2887173" y="2910933"/>
              <a:ext cx="409085" cy="3715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83" name="Line 45"/>
            <p:cNvSpPr>
              <a:spLocks noChangeShapeType="1"/>
            </p:cNvSpPr>
            <p:nvPr/>
          </p:nvSpPr>
          <p:spPr bwMode="auto">
            <a:xfrm rot="2807395">
              <a:off x="2874906" y="4111520"/>
              <a:ext cx="436031" cy="4077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84" name="Line 46"/>
            <p:cNvSpPr>
              <a:spLocks noChangeShapeType="1"/>
            </p:cNvSpPr>
            <p:nvPr/>
          </p:nvSpPr>
          <p:spPr bwMode="auto">
            <a:xfrm rot="8207395">
              <a:off x="3172537" y="5017199"/>
              <a:ext cx="443920" cy="4286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85" name="Line 47"/>
            <p:cNvSpPr>
              <a:spLocks noChangeShapeType="1"/>
            </p:cNvSpPr>
            <p:nvPr/>
          </p:nvSpPr>
          <p:spPr bwMode="auto">
            <a:xfrm rot="2807395">
              <a:off x="3502036" y="3499210"/>
              <a:ext cx="455628" cy="419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86" name="Line 48"/>
            <p:cNvSpPr>
              <a:spLocks noChangeShapeType="1"/>
            </p:cNvSpPr>
            <p:nvPr/>
          </p:nvSpPr>
          <p:spPr bwMode="auto">
            <a:xfrm flipH="1">
              <a:off x="2468056" y="3366161"/>
              <a:ext cx="624865" cy="634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87" name="Line 49"/>
            <p:cNvSpPr>
              <a:spLocks noChangeShapeType="1"/>
            </p:cNvSpPr>
            <p:nvPr/>
          </p:nvSpPr>
          <p:spPr bwMode="auto">
            <a:xfrm flipH="1">
              <a:off x="3095334" y="2770905"/>
              <a:ext cx="603152" cy="6124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88" name="Line 50"/>
            <p:cNvSpPr>
              <a:spLocks noChangeShapeType="1"/>
            </p:cNvSpPr>
            <p:nvPr/>
          </p:nvSpPr>
          <p:spPr bwMode="auto">
            <a:xfrm flipH="1">
              <a:off x="3112222" y="4003060"/>
              <a:ext cx="617627" cy="6197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89" name="Line 51"/>
            <p:cNvSpPr>
              <a:spLocks noChangeShapeType="1"/>
            </p:cNvSpPr>
            <p:nvPr/>
          </p:nvSpPr>
          <p:spPr bwMode="auto">
            <a:xfrm rot="2807395">
              <a:off x="2874906" y="4714125"/>
              <a:ext cx="436031" cy="4077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8690" name="Text Box 52"/>
            <p:cNvSpPr txBox="1">
              <a:spLocks noChangeArrowheads="1"/>
            </p:cNvSpPr>
            <p:nvPr/>
          </p:nvSpPr>
          <p:spPr bwMode="auto">
            <a:xfrm>
              <a:off x="1519238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8691" name="Text Box 53"/>
            <p:cNvSpPr txBox="1">
              <a:spLocks noChangeArrowheads="1"/>
            </p:cNvSpPr>
            <p:nvPr/>
          </p:nvSpPr>
          <p:spPr bwMode="auto">
            <a:xfrm>
              <a:off x="3048000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8692" name="Text Box 54"/>
            <p:cNvSpPr txBox="1">
              <a:spLocks noChangeArrowheads="1"/>
            </p:cNvSpPr>
            <p:nvPr/>
          </p:nvSpPr>
          <p:spPr bwMode="auto">
            <a:xfrm>
              <a:off x="3657600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8693" name="Text Box 55"/>
            <p:cNvSpPr txBox="1">
              <a:spLocks noChangeArrowheads="1"/>
            </p:cNvSpPr>
            <p:nvPr/>
          </p:nvSpPr>
          <p:spPr bwMode="auto">
            <a:xfrm>
              <a:off x="2133600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8694" name="Text Box 56"/>
            <p:cNvSpPr txBox="1">
              <a:spLocks noChangeArrowheads="1"/>
            </p:cNvSpPr>
            <p:nvPr/>
          </p:nvSpPr>
          <p:spPr bwMode="auto">
            <a:xfrm>
              <a:off x="914400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8695" name="Text Box 57"/>
            <p:cNvSpPr txBox="1">
              <a:spLocks noChangeArrowheads="1"/>
            </p:cNvSpPr>
            <p:nvPr/>
          </p:nvSpPr>
          <p:spPr bwMode="auto">
            <a:xfrm>
              <a:off x="3657600" y="42672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8696" name="Text Box 58"/>
            <p:cNvSpPr txBox="1">
              <a:spLocks noChangeArrowheads="1"/>
            </p:cNvSpPr>
            <p:nvPr/>
          </p:nvSpPr>
          <p:spPr bwMode="auto">
            <a:xfrm>
              <a:off x="914400" y="4953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8697" name="Text Box 59"/>
            <p:cNvSpPr txBox="1">
              <a:spLocks noChangeArrowheads="1"/>
            </p:cNvSpPr>
            <p:nvPr/>
          </p:nvSpPr>
          <p:spPr bwMode="auto">
            <a:xfrm>
              <a:off x="914400" y="4343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1</a:t>
              </a:r>
            </a:p>
          </p:txBody>
        </p:sp>
        <p:sp>
          <p:nvSpPr>
            <p:cNvPr id="68698" name="Text Box 60"/>
            <p:cNvSpPr txBox="1">
              <a:spLocks noChangeArrowheads="1"/>
            </p:cNvSpPr>
            <p:nvPr/>
          </p:nvSpPr>
          <p:spPr bwMode="auto">
            <a:xfrm>
              <a:off x="914400" y="3810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8699" name="Text Box 61"/>
            <p:cNvSpPr txBox="1">
              <a:spLocks noChangeArrowheads="1"/>
            </p:cNvSpPr>
            <p:nvPr/>
          </p:nvSpPr>
          <p:spPr bwMode="auto">
            <a:xfrm>
              <a:off x="914400" y="31242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8700" name="Text Box 62"/>
            <p:cNvSpPr txBox="1">
              <a:spLocks noChangeArrowheads="1"/>
            </p:cNvSpPr>
            <p:nvPr/>
          </p:nvSpPr>
          <p:spPr bwMode="auto">
            <a:xfrm>
              <a:off x="1524000" y="3733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8701" name="Text Box 63"/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8702" name="Text Box 64"/>
            <p:cNvSpPr txBox="1">
              <a:spLocks noChangeArrowheads="1"/>
            </p:cNvSpPr>
            <p:nvPr/>
          </p:nvSpPr>
          <p:spPr bwMode="auto">
            <a:xfrm>
              <a:off x="3013075" y="36766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8703" name="Text Box 65"/>
            <p:cNvSpPr txBox="1">
              <a:spLocks noChangeArrowheads="1"/>
            </p:cNvSpPr>
            <p:nvPr/>
          </p:nvSpPr>
          <p:spPr bwMode="auto">
            <a:xfrm>
              <a:off x="3657600" y="3048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8704" name="Text Box 66"/>
            <p:cNvSpPr txBox="1">
              <a:spLocks noChangeArrowheads="1"/>
            </p:cNvSpPr>
            <p:nvPr/>
          </p:nvSpPr>
          <p:spPr bwMode="auto">
            <a:xfrm>
              <a:off x="1752600" y="3048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2</a:t>
              </a:r>
            </a:p>
          </p:txBody>
        </p:sp>
        <p:sp>
          <p:nvSpPr>
            <p:cNvPr id="68705" name="Text Box 67"/>
            <p:cNvSpPr txBox="1">
              <a:spLocks noChangeArrowheads="1"/>
            </p:cNvSpPr>
            <p:nvPr/>
          </p:nvSpPr>
          <p:spPr bwMode="auto">
            <a:xfrm>
              <a:off x="2438400" y="3048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2</a:t>
              </a:r>
            </a:p>
          </p:txBody>
        </p:sp>
        <p:sp>
          <p:nvSpPr>
            <p:cNvPr id="68706" name="Text Box 68"/>
            <p:cNvSpPr txBox="1">
              <a:spLocks noChangeArrowheads="1"/>
            </p:cNvSpPr>
            <p:nvPr/>
          </p:nvSpPr>
          <p:spPr bwMode="auto">
            <a:xfrm>
              <a:off x="3044825" y="31416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2</a:t>
              </a:r>
            </a:p>
          </p:txBody>
        </p:sp>
        <p:sp>
          <p:nvSpPr>
            <p:cNvPr id="68707" name="Text Box 69"/>
            <p:cNvSpPr txBox="1">
              <a:spLocks noChangeArrowheads="1"/>
            </p:cNvSpPr>
            <p:nvPr/>
          </p:nvSpPr>
          <p:spPr bwMode="auto">
            <a:xfrm>
              <a:off x="2133600" y="388620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10</a:t>
              </a:r>
            </a:p>
          </p:txBody>
        </p:sp>
        <p:sp>
          <p:nvSpPr>
            <p:cNvPr id="68708" name="Text Box 70"/>
            <p:cNvSpPr txBox="1">
              <a:spLocks noChangeArrowheads="1"/>
            </p:cNvSpPr>
            <p:nvPr/>
          </p:nvSpPr>
          <p:spPr bwMode="auto">
            <a:xfrm>
              <a:off x="3681413" y="37703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1</a:t>
              </a:r>
            </a:p>
          </p:txBody>
        </p:sp>
        <p:sp>
          <p:nvSpPr>
            <p:cNvPr id="68709" name="Text Box 71"/>
            <p:cNvSpPr txBox="1">
              <a:spLocks noChangeArrowheads="1"/>
            </p:cNvSpPr>
            <p:nvPr/>
          </p:nvSpPr>
          <p:spPr bwMode="auto">
            <a:xfrm>
              <a:off x="2438400" y="4343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8710" name="Text Box 72"/>
            <p:cNvSpPr txBox="1">
              <a:spLocks noChangeArrowheads="1"/>
            </p:cNvSpPr>
            <p:nvPr/>
          </p:nvSpPr>
          <p:spPr bwMode="auto">
            <a:xfrm>
              <a:off x="2997200" y="4508500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14</a:t>
              </a:r>
            </a:p>
          </p:txBody>
        </p:sp>
        <p:sp>
          <p:nvSpPr>
            <p:cNvPr id="68711" name="Text Box 73"/>
            <p:cNvSpPr txBox="1">
              <a:spLocks noChangeArrowheads="1"/>
            </p:cNvSpPr>
            <p:nvPr/>
          </p:nvSpPr>
          <p:spPr bwMode="auto">
            <a:xfrm>
              <a:off x="1828800" y="4876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4</a:t>
              </a:r>
            </a:p>
          </p:txBody>
        </p:sp>
        <p:sp>
          <p:nvSpPr>
            <p:cNvPr id="68712" name="Text Box 74"/>
            <p:cNvSpPr txBox="1">
              <a:spLocks noChangeArrowheads="1"/>
            </p:cNvSpPr>
            <p:nvPr/>
          </p:nvSpPr>
          <p:spPr bwMode="auto">
            <a:xfrm>
              <a:off x="2514600" y="4876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1</a:t>
              </a:r>
            </a:p>
          </p:txBody>
        </p:sp>
        <p:sp>
          <p:nvSpPr>
            <p:cNvPr id="68713" name="Text Box 75"/>
            <p:cNvSpPr txBox="1">
              <a:spLocks noChangeArrowheads="1"/>
            </p:cNvSpPr>
            <p:nvPr/>
          </p:nvSpPr>
          <p:spPr bwMode="auto">
            <a:xfrm>
              <a:off x="2684463" y="5172075"/>
              <a:ext cx="5111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19</a:t>
              </a:r>
            </a:p>
          </p:txBody>
        </p:sp>
        <p:sp>
          <p:nvSpPr>
            <p:cNvPr id="68714" name="Text Box 76"/>
            <p:cNvSpPr txBox="1">
              <a:spLocks noChangeArrowheads="1"/>
            </p:cNvSpPr>
            <p:nvPr/>
          </p:nvSpPr>
          <p:spPr bwMode="auto">
            <a:xfrm>
              <a:off x="3662363" y="50053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1</a:t>
              </a:r>
            </a:p>
          </p:txBody>
        </p:sp>
      </p:grpSp>
      <p:grpSp>
        <p:nvGrpSpPr>
          <p:cNvPr id="68611" name="Group 130"/>
          <p:cNvGrpSpPr>
            <a:grpSpLocks/>
          </p:cNvGrpSpPr>
          <p:nvPr/>
        </p:nvGrpSpPr>
        <p:grpSpPr bwMode="auto">
          <a:xfrm>
            <a:off x="787400" y="2235200"/>
            <a:ext cx="3116263" cy="3057525"/>
            <a:chOff x="5486400" y="2438400"/>
            <a:chExt cx="3116263" cy="3057525"/>
          </a:xfrm>
        </p:grpSpPr>
        <p:grpSp>
          <p:nvGrpSpPr>
            <p:cNvPr id="68615" name="Group 77"/>
            <p:cNvGrpSpPr>
              <a:grpSpLocks/>
            </p:cNvGrpSpPr>
            <p:nvPr/>
          </p:nvGrpSpPr>
          <p:grpSpPr bwMode="auto">
            <a:xfrm>
              <a:off x="5486400" y="2438400"/>
              <a:ext cx="3116263" cy="3057525"/>
              <a:chOff x="1877" y="1152"/>
              <a:chExt cx="1971" cy="1776"/>
            </a:xfrm>
          </p:grpSpPr>
          <p:sp>
            <p:nvSpPr>
              <p:cNvPr id="68641" name="Rectangle 78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42" name="Rectangle 79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43" name="Rectangle 80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44" name="Rectangle 81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45" name="Rectangle 82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46" name="Rectangle 83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47" name="Rectangle 84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48" name="Rectangle 85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49" name="Rectangle 86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50" name="Rectangle 87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51" name="Rectangle 88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52" name="Rectangle 89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53" name="Rectangle 90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54" name="Rectangle 91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55" name="Rectangle 92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56" name="Rectangle 93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57" name="Rectangle 94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58" name="Rectangle 95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59" name="Rectangle 96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60" name="Rectangle 97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61" name="Rectangle 98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62" name="Rectangle 99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63" name="Rectangle 100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64" name="Rectangle 101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665" name="Rectangle 102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8616" name="Text Box 103"/>
            <p:cNvSpPr txBox="1">
              <a:spLocks noChangeArrowheads="1"/>
            </p:cNvSpPr>
            <p:nvPr/>
          </p:nvSpPr>
          <p:spPr bwMode="auto">
            <a:xfrm>
              <a:off x="5651500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17" name="Text Box 104"/>
            <p:cNvSpPr txBox="1">
              <a:spLocks noChangeArrowheads="1"/>
            </p:cNvSpPr>
            <p:nvPr/>
          </p:nvSpPr>
          <p:spPr bwMode="auto">
            <a:xfrm>
              <a:off x="6308725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18" name="Text Box 105"/>
            <p:cNvSpPr txBox="1">
              <a:spLocks noChangeArrowheads="1"/>
            </p:cNvSpPr>
            <p:nvPr/>
          </p:nvSpPr>
          <p:spPr bwMode="auto">
            <a:xfrm>
              <a:off x="8123238" y="24590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19" name="Text Box 106"/>
            <p:cNvSpPr txBox="1">
              <a:spLocks noChangeArrowheads="1"/>
            </p:cNvSpPr>
            <p:nvPr/>
          </p:nvSpPr>
          <p:spPr bwMode="auto">
            <a:xfrm>
              <a:off x="6886575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20" name="Text Box 107"/>
            <p:cNvSpPr txBox="1">
              <a:spLocks noChangeArrowheads="1"/>
            </p:cNvSpPr>
            <p:nvPr/>
          </p:nvSpPr>
          <p:spPr bwMode="auto">
            <a:xfrm>
              <a:off x="7505700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21" name="Text Box 108"/>
            <p:cNvSpPr txBox="1">
              <a:spLocks noChangeArrowheads="1"/>
            </p:cNvSpPr>
            <p:nvPr/>
          </p:nvSpPr>
          <p:spPr bwMode="auto">
            <a:xfrm>
              <a:off x="5651500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22" name="Text Box 109"/>
            <p:cNvSpPr txBox="1">
              <a:spLocks noChangeArrowheads="1"/>
            </p:cNvSpPr>
            <p:nvPr/>
          </p:nvSpPr>
          <p:spPr bwMode="auto">
            <a:xfrm>
              <a:off x="5632450" y="363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23" name="Text Box 110"/>
            <p:cNvSpPr txBox="1">
              <a:spLocks noChangeArrowheads="1"/>
            </p:cNvSpPr>
            <p:nvPr/>
          </p:nvSpPr>
          <p:spPr bwMode="auto">
            <a:xfrm>
              <a:off x="5632450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1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24" name="Text Box 111"/>
            <p:cNvSpPr txBox="1">
              <a:spLocks noChangeArrowheads="1"/>
            </p:cNvSpPr>
            <p:nvPr/>
          </p:nvSpPr>
          <p:spPr bwMode="auto">
            <a:xfrm>
              <a:off x="5613400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25" name="Text Box 112"/>
            <p:cNvSpPr txBox="1">
              <a:spLocks noChangeArrowheads="1"/>
            </p:cNvSpPr>
            <p:nvPr/>
          </p:nvSpPr>
          <p:spPr bwMode="auto">
            <a:xfrm>
              <a:off x="6269038" y="363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26" name="Text Box 113"/>
            <p:cNvSpPr txBox="1">
              <a:spLocks noChangeArrowheads="1"/>
            </p:cNvSpPr>
            <p:nvPr/>
          </p:nvSpPr>
          <p:spPr bwMode="auto">
            <a:xfrm>
              <a:off x="6249988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27" name="Text Box 114"/>
            <p:cNvSpPr txBox="1">
              <a:spLocks noChangeArrowheads="1"/>
            </p:cNvSpPr>
            <p:nvPr/>
          </p:nvSpPr>
          <p:spPr bwMode="auto">
            <a:xfrm>
              <a:off x="8123238" y="30464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28" name="Text Box 115"/>
            <p:cNvSpPr txBox="1">
              <a:spLocks noChangeArrowheads="1"/>
            </p:cNvSpPr>
            <p:nvPr/>
          </p:nvSpPr>
          <p:spPr bwMode="auto">
            <a:xfrm>
              <a:off x="8123238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29" name="Text Box 116"/>
            <p:cNvSpPr txBox="1">
              <a:spLocks noChangeArrowheads="1"/>
            </p:cNvSpPr>
            <p:nvPr/>
          </p:nvSpPr>
          <p:spPr bwMode="auto">
            <a:xfrm>
              <a:off x="7505700" y="36147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30" name="Text Box 117"/>
            <p:cNvSpPr txBox="1">
              <a:spLocks noChangeArrowheads="1"/>
            </p:cNvSpPr>
            <p:nvPr/>
          </p:nvSpPr>
          <p:spPr bwMode="auto">
            <a:xfrm>
              <a:off x="6249988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2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31" name="Text Box 118"/>
            <p:cNvSpPr txBox="1">
              <a:spLocks noChangeArrowheads="1"/>
            </p:cNvSpPr>
            <p:nvPr/>
          </p:nvSpPr>
          <p:spPr bwMode="auto">
            <a:xfrm>
              <a:off x="6886575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2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32" name="Text Box 119"/>
            <p:cNvSpPr txBox="1">
              <a:spLocks noChangeArrowheads="1"/>
            </p:cNvSpPr>
            <p:nvPr/>
          </p:nvSpPr>
          <p:spPr bwMode="auto">
            <a:xfrm>
              <a:off x="7505700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2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33" name="Text Box 120"/>
            <p:cNvSpPr txBox="1">
              <a:spLocks noChangeArrowheads="1"/>
            </p:cNvSpPr>
            <p:nvPr/>
          </p:nvSpPr>
          <p:spPr bwMode="auto">
            <a:xfrm>
              <a:off x="6867525" y="3633788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10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34" name="Text Box 121"/>
            <p:cNvSpPr txBox="1">
              <a:spLocks noChangeArrowheads="1"/>
            </p:cNvSpPr>
            <p:nvPr/>
          </p:nvSpPr>
          <p:spPr bwMode="auto">
            <a:xfrm>
              <a:off x="8123238" y="36147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1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35" name="Text Box 122"/>
            <p:cNvSpPr txBox="1">
              <a:spLocks noChangeArrowheads="1"/>
            </p:cNvSpPr>
            <p:nvPr/>
          </p:nvSpPr>
          <p:spPr bwMode="auto">
            <a:xfrm>
              <a:off x="6886575" y="42608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36" name="Text Box 123"/>
            <p:cNvSpPr txBox="1">
              <a:spLocks noChangeArrowheads="1"/>
            </p:cNvSpPr>
            <p:nvPr/>
          </p:nvSpPr>
          <p:spPr bwMode="auto">
            <a:xfrm>
              <a:off x="8142288" y="4829175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1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37" name="Text Box 124"/>
            <p:cNvSpPr txBox="1">
              <a:spLocks noChangeArrowheads="1"/>
            </p:cNvSpPr>
            <p:nvPr/>
          </p:nvSpPr>
          <p:spPr bwMode="auto">
            <a:xfrm>
              <a:off x="6230938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4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38" name="Text Box 125"/>
            <p:cNvSpPr txBox="1">
              <a:spLocks noChangeArrowheads="1"/>
            </p:cNvSpPr>
            <p:nvPr/>
          </p:nvSpPr>
          <p:spPr bwMode="auto">
            <a:xfrm>
              <a:off x="7446963" y="426085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14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39" name="Text Box 126"/>
            <p:cNvSpPr txBox="1">
              <a:spLocks noChangeArrowheads="1"/>
            </p:cNvSpPr>
            <p:nvPr/>
          </p:nvSpPr>
          <p:spPr bwMode="auto">
            <a:xfrm>
              <a:off x="7446963" y="4849813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19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8640" name="Text Box 127"/>
            <p:cNvSpPr txBox="1">
              <a:spLocks noChangeArrowheads="1"/>
            </p:cNvSpPr>
            <p:nvPr/>
          </p:nvSpPr>
          <p:spPr bwMode="auto">
            <a:xfrm>
              <a:off x="6886575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1</a:t>
              </a: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68612" name="Text Box 128"/>
          <p:cNvSpPr txBox="1">
            <a:spLocks noChangeArrowheads="1"/>
          </p:cNvSpPr>
          <p:nvPr/>
        </p:nvSpPr>
        <p:spPr bwMode="auto">
          <a:xfrm>
            <a:off x="0" y="220663"/>
            <a:ext cx="8947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Flow Accumulation Grid.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Area draining </a:t>
            </a:r>
            <a:r>
              <a:rPr lang="en-US" sz="4000" b="1">
                <a:solidFill>
                  <a:srgbClr val="FF0000"/>
                </a:solidFill>
              </a:rPr>
              <a:t>in</a:t>
            </a:r>
            <a:r>
              <a:rPr lang="en-US" sz="4000">
                <a:solidFill>
                  <a:srgbClr val="000000"/>
                </a:solidFill>
              </a:rPr>
              <a:t> to a grid cell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3" name="Text Box 129"/>
          <p:cNvSpPr txBox="1">
            <a:spLocks noChangeArrowheads="1"/>
          </p:cNvSpPr>
          <p:nvPr/>
        </p:nvSpPr>
        <p:spPr bwMode="auto">
          <a:xfrm>
            <a:off x="898525" y="5908675"/>
            <a:ext cx="2981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hlinkClick r:id="rId2"/>
              </a:rPr>
              <a:t>Link</a:t>
            </a:r>
            <a:r>
              <a:rPr lang="en-US" dirty="0">
                <a:solidFill>
                  <a:srgbClr val="000000"/>
                </a:solidFill>
              </a:rPr>
              <a:t> to Grid calculator</a:t>
            </a:r>
          </a:p>
        </p:txBody>
      </p:sp>
      <p:sp>
        <p:nvSpPr>
          <p:cNvPr id="68614" name="Text Box 130"/>
          <p:cNvSpPr txBox="1">
            <a:spLocks noChangeArrowheads="1"/>
          </p:cNvSpPr>
          <p:nvPr/>
        </p:nvSpPr>
        <p:spPr bwMode="auto">
          <a:xfrm>
            <a:off x="6281738" y="6400800"/>
            <a:ext cx="247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CC"/>
                </a:solidFill>
              </a:rPr>
              <a:t>ArcHydro Page 72</a:t>
            </a:r>
          </a:p>
        </p:txBody>
      </p:sp>
    </p:spTree>
    <p:extLst>
      <p:ext uri="{BB962C8B-B14F-4D97-AF65-F5344CB8AC3E}">
        <p14:creationId xmlns:p14="http://schemas.microsoft.com/office/powerpoint/2010/main" val="148059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Accumulation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864" y="1956404"/>
            <a:ext cx="6562272" cy="47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8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130"/>
          <p:cNvGrpSpPr>
            <a:grpSpLocks/>
          </p:cNvGrpSpPr>
          <p:nvPr/>
        </p:nvGrpSpPr>
        <p:grpSpPr bwMode="auto">
          <a:xfrm>
            <a:off x="787400" y="2235200"/>
            <a:ext cx="3116263" cy="3057525"/>
            <a:chOff x="5486400" y="2438400"/>
            <a:chExt cx="3116263" cy="3057525"/>
          </a:xfrm>
        </p:grpSpPr>
        <p:grpSp>
          <p:nvGrpSpPr>
            <p:cNvPr id="69719" name="Group 77"/>
            <p:cNvGrpSpPr>
              <a:grpSpLocks/>
            </p:cNvGrpSpPr>
            <p:nvPr/>
          </p:nvGrpSpPr>
          <p:grpSpPr bwMode="auto">
            <a:xfrm>
              <a:off x="5486400" y="2438400"/>
              <a:ext cx="3116263" cy="3057525"/>
              <a:chOff x="1877" y="1152"/>
              <a:chExt cx="1971" cy="1776"/>
            </a:xfrm>
          </p:grpSpPr>
          <p:sp>
            <p:nvSpPr>
              <p:cNvPr id="69745" name="Rectangle 78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46" name="Rectangle 79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47" name="Rectangle 80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48" name="Rectangle 81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49" name="Rectangle 82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50" name="Rectangle 83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51" name="Rectangle 84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52" name="Rectangle 85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53" name="Rectangle 86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54" name="Rectangle 87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55" name="Rectangle 88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56" name="Rectangle 89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57" name="Rectangle 90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58" name="Rectangle 91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59" name="Rectangle 92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60" name="Rectangle 93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61" name="Rectangle 94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62" name="Rectangle 95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63" name="Rectangle 96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64" name="Rectangle 97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65" name="Rectangle 98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66" name="Rectangle 99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67" name="Rectangle 100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68" name="Rectangle 101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69" name="Rectangle 102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9720" name="Text Box 103"/>
            <p:cNvSpPr txBox="1">
              <a:spLocks noChangeArrowheads="1"/>
            </p:cNvSpPr>
            <p:nvPr/>
          </p:nvSpPr>
          <p:spPr bwMode="auto">
            <a:xfrm>
              <a:off x="5651500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21" name="Text Box 104"/>
            <p:cNvSpPr txBox="1">
              <a:spLocks noChangeArrowheads="1"/>
            </p:cNvSpPr>
            <p:nvPr/>
          </p:nvSpPr>
          <p:spPr bwMode="auto">
            <a:xfrm>
              <a:off x="6308725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22" name="Text Box 105"/>
            <p:cNvSpPr txBox="1">
              <a:spLocks noChangeArrowheads="1"/>
            </p:cNvSpPr>
            <p:nvPr/>
          </p:nvSpPr>
          <p:spPr bwMode="auto">
            <a:xfrm>
              <a:off x="8123238" y="24590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23" name="Text Box 106"/>
            <p:cNvSpPr txBox="1">
              <a:spLocks noChangeArrowheads="1"/>
            </p:cNvSpPr>
            <p:nvPr/>
          </p:nvSpPr>
          <p:spPr bwMode="auto">
            <a:xfrm>
              <a:off x="6886575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24" name="Text Box 107"/>
            <p:cNvSpPr txBox="1">
              <a:spLocks noChangeArrowheads="1"/>
            </p:cNvSpPr>
            <p:nvPr/>
          </p:nvSpPr>
          <p:spPr bwMode="auto">
            <a:xfrm>
              <a:off x="7505700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25" name="Text Box 108"/>
            <p:cNvSpPr txBox="1">
              <a:spLocks noChangeArrowheads="1"/>
            </p:cNvSpPr>
            <p:nvPr/>
          </p:nvSpPr>
          <p:spPr bwMode="auto">
            <a:xfrm>
              <a:off x="5651500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26" name="Text Box 109"/>
            <p:cNvSpPr txBox="1">
              <a:spLocks noChangeArrowheads="1"/>
            </p:cNvSpPr>
            <p:nvPr/>
          </p:nvSpPr>
          <p:spPr bwMode="auto">
            <a:xfrm>
              <a:off x="5632450" y="363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27" name="Text Box 110"/>
            <p:cNvSpPr txBox="1">
              <a:spLocks noChangeArrowheads="1"/>
            </p:cNvSpPr>
            <p:nvPr/>
          </p:nvSpPr>
          <p:spPr bwMode="auto">
            <a:xfrm>
              <a:off x="5632450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1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28" name="Text Box 111"/>
            <p:cNvSpPr txBox="1">
              <a:spLocks noChangeArrowheads="1"/>
            </p:cNvSpPr>
            <p:nvPr/>
          </p:nvSpPr>
          <p:spPr bwMode="auto">
            <a:xfrm>
              <a:off x="5613400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29" name="Text Box 112"/>
            <p:cNvSpPr txBox="1">
              <a:spLocks noChangeArrowheads="1"/>
            </p:cNvSpPr>
            <p:nvPr/>
          </p:nvSpPr>
          <p:spPr bwMode="auto">
            <a:xfrm>
              <a:off x="6269038" y="363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30" name="Text Box 113"/>
            <p:cNvSpPr txBox="1">
              <a:spLocks noChangeArrowheads="1"/>
            </p:cNvSpPr>
            <p:nvPr/>
          </p:nvSpPr>
          <p:spPr bwMode="auto">
            <a:xfrm>
              <a:off x="6249988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31" name="Text Box 114"/>
            <p:cNvSpPr txBox="1">
              <a:spLocks noChangeArrowheads="1"/>
            </p:cNvSpPr>
            <p:nvPr/>
          </p:nvSpPr>
          <p:spPr bwMode="auto">
            <a:xfrm>
              <a:off x="8123238" y="30464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32" name="Text Box 115"/>
            <p:cNvSpPr txBox="1">
              <a:spLocks noChangeArrowheads="1"/>
            </p:cNvSpPr>
            <p:nvPr/>
          </p:nvSpPr>
          <p:spPr bwMode="auto">
            <a:xfrm>
              <a:off x="8123238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33" name="Text Box 116"/>
            <p:cNvSpPr txBox="1">
              <a:spLocks noChangeArrowheads="1"/>
            </p:cNvSpPr>
            <p:nvPr/>
          </p:nvSpPr>
          <p:spPr bwMode="auto">
            <a:xfrm>
              <a:off x="7505700" y="36147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34" name="Text Box 117"/>
            <p:cNvSpPr txBox="1">
              <a:spLocks noChangeArrowheads="1"/>
            </p:cNvSpPr>
            <p:nvPr/>
          </p:nvSpPr>
          <p:spPr bwMode="auto">
            <a:xfrm>
              <a:off x="6249988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2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35" name="Text Box 118"/>
            <p:cNvSpPr txBox="1">
              <a:spLocks noChangeArrowheads="1"/>
            </p:cNvSpPr>
            <p:nvPr/>
          </p:nvSpPr>
          <p:spPr bwMode="auto">
            <a:xfrm>
              <a:off x="6886575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2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36" name="Text Box 119"/>
            <p:cNvSpPr txBox="1">
              <a:spLocks noChangeArrowheads="1"/>
            </p:cNvSpPr>
            <p:nvPr/>
          </p:nvSpPr>
          <p:spPr bwMode="auto">
            <a:xfrm>
              <a:off x="7505700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2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37" name="Text Box 120"/>
            <p:cNvSpPr txBox="1">
              <a:spLocks noChangeArrowheads="1"/>
            </p:cNvSpPr>
            <p:nvPr/>
          </p:nvSpPr>
          <p:spPr bwMode="auto">
            <a:xfrm>
              <a:off x="6867525" y="3633788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10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38" name="Text Box 121"/>
            <p:cNvSpPr txBox="1">
              <a:spLocks noChangeArrowheads="1"/>
            </p:cNvSpPr>
            <p:nvPr/>
          </p:nvSpPr>
          <p:spPr bwMode="auto">
            <a:xfrm>
              <a:off x="8123238" y="36147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1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39" name="Text Box 122"/>
            <p:cNvSpPr txBox="1">
              <a:spLocks noChangeArrowheads="1"/>
            </p:cNvSpPr>
            <p:nvPr/>
          </p:nvSpPr>
          <p:spPr bwMode="auto">
            <a:xfrm>
              <a:off x="6886575" y="42608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0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40" name="Text Box 123"/>
            <p:cNvSpPr txBox="1">
              <a:spLocks noChangeArrowheads="1"/>
            </p:cNvSpPr>
            <p:nvPr/>
          </p:nvSpPr>
          <p:spPr bwMode="auto">
            <a:xfrm>
              <a:off x="8142288" y="4829175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1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41" name="Text Box 124"/>
            <p:cNvSpPr txBox="1">
              <a:spLocks noChangeArrowheads="1"/>
            </p:cNvSpPr>
            <p:nvPr/>
          </p:nvSpPr>
          <p:spPr bwMode="auto">
            <a:xfrm>
              <a:off x="6230938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4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42" name="Text Box 125"/>
            <p:cNvSpPr txBox="1">
              <a:spLocks noChangeArrowheads="1"/>
            </p:cNvSpPr>
            <p:nvPr/>
          </p:nvSpPr>
          <p:spPr bwMode="auto">
            <a:xfrm>
              <a:off x="7446963" y="426085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14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43" name="Text Box 126"/>
            <p:cNvSpPr txBox="1">
              <a:spLocks noChangeArrowheads="1"/>
            </p:cNvSpPr>
            <p:nvPr/>
          </p:nvSpPr>
          <p:spPr bwMode="auto">
            <a:xfrm>
              <a:off x="7446963" y="4849813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19</a:t>
              </a: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69744" name="Text Box 127"/>
            <p:cNvSpPr txBox="1">
              <a:spLocks noChangeArrowheads="1"/>
            </p:cNvSpPr>
            <p:nvPr/>
          </p:nvSpPr>
          <p:spPr bwMode="auto">
            <a:xfrm>
              <a:off x="6886575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1</a:t>
              </a: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69635" name="Text Box 128"/>
          <p:cNvSpPr txBox="1">
            <a:spLocks noChangeArrowheads="1"/>
          </p:cNvSpPr>
          <p:nvPr/>
        </p:nvSpPr>
        <p:spPr bwMode="auto">
          <a:xfrm>
            <a:off x="406400" y="665163"/>
            <a:ext cx="38481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3300"/>
                </a:solidFill>
              </a:rPr>
              <a:t>Flow Accumulation </a:t>
            </a:r>
            <a:br>
              <a:rPr lang="en-US" sz="3200">
                <a:solidFill>
                  <a:srgbClr val="FF3300"/>
                </a:solidFill>
              </a:rPr>
            </a:br>
            <a:r>
              <a:rPr lang="en-US" sz="3200">
                <a:solidFill>
                  <a:srgbClr val="FF3300"/>
                </a:solidFill>
              </a:rPr>
              <a:t>&gt; 10 Cell Threshold</a:t>
            </a:r>
          </a:p>
        </p:txBody>
      </p:sp>
      <p:grpSp>
        <p:nvGrpSpPr>
          <p:cNvPr id="69636" name="Group 134"/>
          <p:cNvGrpSpPr>
            <a:grpSpLocks/>
          </p:cNvGrpSpPr>
          <p:nvPr/>
        </p:nvGrpSpPr>
        <p:grpSpPr bwMode="auto">
          <a:xfrm>
            <a:off x="2016125" y="3454400"/>
            <a:ext cx="1273175" cy="1843088"/>
            <a:chOff x="4137025" y="3492500"/>
            <a:chExt cx="1538288" cy="2227263"/>
          </a:xfrm>
        </p:grpSpPr>
        <p:sp>
          <p:nvSpPr>
            <p:cNvPr id="69716" name="Rectangle 54"/>
            <p:cNvSpPr>
              <a:spLocks noChangeArrowheads="1"/>
            </p:cNvSpPr>
            <p:nvPr/>
          </p:nvSpPr>
          <p:spPr bwMode="auto">
            <a:xfrm>
              <a:off x="4137025" y="3492500"/>
              <a:ext cx="781050" cy="738188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717" name="Rectangle 55"/>
            <p:cNvSpPr>
              <a:spLocks noChangeArrowheads="1"/>
            </p:cNvSpPr>
            <p:nvPr/>
          </p:nvSpPr>
          <p:spPr bwMode="auto">
            <a:xfrm>
              <a:off x="4918075" y="4960938"/>
              <a:ext cx="757238" cy="758825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718" name="Rectangle 57"/>
            <p:cNvSpPr>
              <a:spLocks noChangeArrowheads="1"/>
            </p:cNvSpPr>
            <p:nvPr/>
          </p:nvSpPr>
          <p:spPr bwMode="auto">
            <a:xfrm>
              <a:off x="4918075" y="4227513"/>
              <a:ext cx="757238" cy="757237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9637" name="Group 139"/>
          <p:cNvGrpSpPr>
            <a:grpSpLocks/>
          </p:cNvGrpSpPr>
          <p:nvPr/>
        </p:nvGrpSpPr>
        <p:grpSpPr bwMode="auto">
          <a:xfrm>
            <a:off x="5219700" y="2235200"/>
            <a:ext cx="3119438" cy="3276600"/>
            <a:chOff x="5219700" y="2235200"/>
            <a:chExt cx="3119438" cy="3276600"/>
          </a:xfrm>
        </p:grpSpPr>
        <p:grpSp>
          <p:nvGrpSpPr>
            <p:cNvPr id="69639" name="Group 3"/>
            <p:cNvGrpSpPr>
              <a:grpSpLocks/>
            </p:cNvGrpSpPr>
            <p:nvPr/>
          </p:nvGrpSpPr>
          <p:grpSpPr bwMode="auto">
            <a:xfrm>
              <a:off x="5224463" y="2235200"/>
              <a:ext cx="3114675" cy="3057115"/>
              <a:chOff x="1877" y="1152"/>
              <a:chExt cx="1971" cy="1776"/>
            </a:xfrm>
          </p:grpSpPr>
          <p:sp>
            <p:nvSpPr>
              <p:cNvPr id="69691" name="Rectangle 4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2" name="Rectangle 5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3" name="Rectangle 6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4" name="Rectangle 7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5" name="Rectangle 8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6" name="Rectangle 9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7" name="Rectangle 10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8" name="Rectangle 11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9" name="Rectangle 12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00" name="Rectangle 13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01" name="Rectangle 14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02" name="Rectangle 15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03" name="Rectangle 16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04" name="Rectangle 17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05" name="Rectangle 18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06" name="Rectangle 19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07" name="Rectangle 20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08" name="Rectangle 21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09" name="Rectangle 22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10" name="Rectangle 23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11" name="Rectangle 24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12" name="Rectangle 25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13" name="Rectangle 26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14" name="Rectangle 27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9715" name="Rectangle 28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9640" name="Line 29"/>
            <p:cNvSpPr>
              <a:spLocks noChangeShapeType="1"/>
            </p:cNvSpPr>
            <p:nvPr/>
          </p:nvSpPr>
          <p:spPr bwMode="auto">
            <a:xfrm rot="-177988">
              <a:off x="5615305" y="2453215"/>
              <a:ext cx="1739489" cy="19596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41" name="Line 30"/>
            <p:cNvSpPr>
              <a:spLocks noChangeShapeType="1"/>
            </p:cNvSpPr>
            <p:nvPr/>
          </p:nvSpPr>
          <p:spPr bwMode="auto">
            <a:xfrm>
              <a:off x="6177443" y="2551200"/>
              <a:ext cx="610389" cy="6271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42" name="Line 31"/>
            <p:cNvSpPr>
              <a:spLocks noChangeShapeType="1"/>
            </p:cNvSpPr>
            <p:nvPr/>
          </p:nvSpPr>
          <p:spPr bwMode="auto">
            <a:xfrm flipH="1">
              <a:off x="5537201" y="3768656"/>
              <a:ext cx="902" cy="5747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43" name="Line 32"/>
            <p:cNvSpPr>
              <a:spLocks noChangeShapeType="1"/>
            </p:cNvSpPr>
            <p:nvPr/>
          </p:nvSpPr>
          <p:spPr bwMode="auto">
            <a:xfrm>
              <a:off x="7376508" y="4973866"/>
              <a:ext cx="14892" cy="5379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44" name="Line 33"/>
            <p:cNvSpPr>
              <a:spLocks noChangeShapeType="1"/>
            </p:cNvSpPr>
            <p:nvPr/>
          </p:nvSpPr>
          <p:spPr bwMode="auto">
            <a:xfrm>
              <a:off x="5533277" y="4361463"/>
              <a:ext cx="624865" cy="634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45" name="Line 34"/>
            <p:cNvSpPr>
              <a:spLocks noChangeShapeType="1"/>
            </p:cNvSpPr>
            <p:nvPr/>
          </p:nvSpPr>
          <p:spPr bwMode="auto">
            <a:xfrm rot="2592605" flipV="1">
              <a:off x="5624956" y="4770548"/>
              <a:ext cx="453570" cy="4311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46" name="Line 35"/>
            <p:cNvSpPr>
              <a:spLocks noChangeShapeType="1"/>
            </p:cNvSpPr>
            <p:nvPr/>
          </p:nvSpPr>
          <p:spPr bwMode="auto">
            <a:xfrm rot="2592605" flipV="1">
              <a:off x="6857798" y="4760750"/>
              <a:ext cx="434269" cy="4237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47" name="Line 36"/>
            <p:cNvSpPr>
              <a:spLocks noChangeShapeType="1"/>
            </p:cNvSpPr>
            <p:nvPr/>
          </p:nvSpPr>
          <p:spPr bwMode="auto">
            <a:xfrm rot="2592605">
              <a:off x="6039748" y="5251158"/>
              <a:ext cx="774104" cy="96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48" name="Line 37"/>
            <p:cNvSpPr>
              <a:spLocks noChangeShapeType="1"/>
            </p:cNvSpPr>
            <p:nvPr/>
          </p:nvSpPr>
          <p:spPr bwMode="auto">
            <a:xfrm rot="2592605">
              <a:off x="5942582" y="4462805"/>
              <a:ext cx="421110" cy="429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49" name="Line 38"/>
            <p:cNvSpPr>
              <a:spLocks noChangeShapeType="1"/>
            </p:cNvSpPr>
            <p:nvPr/>
          </p:nvSpPr>
          <p:spPr bwMode="auto">
            <a:xfrm rot="2592605" flipV="1">
              <a:off x="6223282" y="3528595"/>
              <a:ext cx="470458" cy="4482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50" name="Line 39"/>
            <p:cNvSpPr>
              <a:spLocks noChangeShapeType="1"/>
            </p:cNvSpPr>
            <p:nvPr/>
          </p:nvSpPr>
          <p:spPr bwMode="auto">
            <a:xfrm rot="2592605" flipV="1">
              <a:off x="5639431" y="2940688"/>
              <a:ext cx="458395" cy="4311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51" name="Line 40"/>
            <p:cNvSpPr>
              <a:spLocks noChangeShapeType="1"/>
            </p:cNvSpPr>
            <p:nvPr/>
          </p:nvSpPr>
          <p:spPr bwMode="auto">
            <a:xfrm rot="2807395">
              <a:off x="6552799" y="2662147"/>
              <a:ext cx="453178" cy="4125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52" name="Line 41"/>
            <p:cNvSpPr>
              <a:spLocks noChangeShapeType="1"/>
            </p:cNvSpPr>
            <p:nvPr/>
          </p:nvSpPr>
          <p:spPr bwMode="auto">
            <a:xfrm rot="2807395">
              <a:off x="6569891" y="3262098"/>
              <a:ext cx="426232" cy="3860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53" name="Line 42"/>
            <p:cNvSpPr>
              <a:spLocks noChangeShapeType="1"/>
            </p:cNvSpPr>
            <p:nvPr/>
          </p:nvSpPr>
          <p:spPr bwMode="auto">
            <a:xfrm rot="2807395">
              <a:off x="7783302" y="4450419"/>
              <a:ext cx="443380" cy="419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54" name="Line 43"/>
            <p:cNvSpPr>
              <a:spLocks noChangeShapeType="1"/>
            </p:cNvSpPr>
            <p:nvPr/>
          </p:nvSpPr>
          <p:spPr bwMode="auto">
            <a:xfrm rot="2807395">
              <a:off x="6550386" y="4469942"/>
              <a:ext cx="453178" cy="4101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55" name="Line 44"/>
            <p:cNvSpPr>
              <a:spLocks noChangeShapeType="1"/>
            </p:cNvSpPr>
            <p:nvPr/>
          </p:nvSpPr>
          <p:spPr bwMode="auto">
            <a:xfrm rot="2807395">
              <a:off x="7192473" y="2656933"/>
              <a:ext cx="409085" cy="3715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56" name="Line 45"/>
            <p:cNvSpPr>
              <a:spLocks noChangeShapeType="1"/>
            </p:cNvSpPr>
            <p:nvPr/>
          </p:nvSpPr>
          <p:spPr bwMode="auto">
            <a:xfrm rot="2807395">
              <a:off x="7180206" y="3857520"/>
              <a:ext cx="436031" cy="4077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57" name="Line 46"/>
            <p:cNvSpPr>
              <a:spLocks noChangeShapeType="1"/>
            </p:cNvSpPr>
            <p:nvPr/>
          </p:nvSpPr>
          <p:spPr bwMode="auto">
            <a:xfrm rot="8207395">
              <a:off x="7477837" y="4763199"/>
              <a:ext cx="443920" cy="4286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58" name="Line 47"/>
            <p:cNvSpPr>
              <a:spLocks noChangeShapeType="1"/>
            </p:cNvSpPr>
            <p:nvPr/>
          </p:nvSpPr>
          <p:spPr bwMode="auto">
            <a:xfrm rot="2807395">
              <a:off x="7807336" y="3245210"/>
              <a:ext cx="455628" cy="419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59" name="Line 48"/>
            <p:cNvSpPr>
              <a:spLocks noChangeShapeType="1"/>
            </p:cNvSpPr>
            <p:nvPr/>
          </p:nvSpPr>
          <p:spPr bwMode="auto">
            <a:xfrm flipH="1">
              <a:off x="6773356" y="3112161"/>
              <a:ext cx="624865" cy="634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60" name="Line 49"/>
            <p:cNvSpPr>
              <a:spLocks noChangeShapeType="1"/>
            </p:cNvSpPr>
            <p:nvPr/>
          </p:nvSpPr>
          <p:spPr bwMode="auto">
            <a:xfrm flipH="1">
              <a:off x="7400634" y="2516905"/>
              <a:ext cx="603152" cy="6124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61" name="Line 50"/>
            <p:cNvSpPr>
              <a:spLocks noChangeShapeType="1"/>
            </p:cNvSpPr>
            <p:nvPr/>
          </p:nvSpPr>
          <p:spPr bwMode="auto">
            <a:xfrm flipH="1">
              <a:off x="7417522" y="3749060"/>
              <a:ext cx="617627" cy="6197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62" name="Line 51"/>
            <p:cNvSpPr>
              <a:spLocks noChangeShapeType="1"/>
            </p:cNvSpPr>
            <p:nvPr/>
          </p:nvSpPr>
          <p:spPr bwMode="auto">
            <a:xfrm rot="2807395">
              <a:off x="7180206" y="4460125"/>
              <a:ext cx="436031" cy="4077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63" name="Text Box 52"/>
            <p:cNvSpPr txBox="1">
              <a:spLocks noChangeArrowheads="1"/>
            </p:cNvSpPr>
            <p:nvPr/>
          </p:nvSpPr>
          <p:spPr bwMode="auto">
            <a:xfrm>
              <a:off x="5824538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9664" name="Text Box 53"/>
            <p:cNvSpPr txBox="1">
              <a:spLocks noChangeArrowheads="1"/>
            </p:cNvSpPr>
            <p:nvPr/>
          </p:nvSpPr>
          <p:spPr bwMode="auto">
            <a:xfrm>
              <a:off x="7353300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9665" name="Text Box 54"/>
            <p:cNvSpPr txBox="1">
              <a:spLocks noChangeArrowheads="1"/>
            </p:cNvSpPr>
            <p:nvPr/>
          </p:nvSpPr>
          <p:spPr bwMode="auto">
            <a:xfrm>
              <a:off x="7962900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9666" name="Text Box 55"/>
            <p:cNvSpPr txBox="1">
              <a:spLocks noChangeArrowheads="1"/>
            </p:cNvSpPr>
            <p:nvPr/>
          </p:nvSpPr>
          <p:spPr bwMode="auto">
            <a:xfrm>
              <a:off x="6438900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9667" name="Text Box 56"/>
            <p:cNvSpPr txBox="1">
              <a:spLocks noChangeArrowheads="1"/>
            </p:cNvSpPr>
            <p:nvPr/>
          </p:nvSpPr>
          <p:spPr bwMode="auto">
            <a:xfrm>
              <a:off x="5219700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9668" name="Text Box 57"/>
            <p:cNvSpPr txBox="1">
              <a:spLocks noChangeArrowheads="1"/>
            </p:cNvSpPr>
            <p:nvPr/>
          </p:nvSpPr>
          <p:spPr bwMode="auto">
            <a:xfrm>
              <a:off x="7962900" y="40132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9669" name="Text Box 58"/>
            <p:cNvSpPr txBox="1">
              <a:spLocks noChangeArrowheads="1"/>
            </p:cNvSpPr>
            <p:nvPr/>
          </p:nvSpPr>
          <p:spPr bwMode="auto">
            <a:xfrm>
              <a:off x="5219700" y="4699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9670" name="Text Box 59"/>
            <p:cNvSpPr txBox="1">
              <a:spLocks noChangeArrowheads="1"/>
            </p:cNvSpPr>
            <p:nvPr/>
          </p:nvSpPr>
          <p:spPr bwMode="auto">
            <a:xfrm>
              <a:off x="5219700" y="4089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1</a:t>
              </a:r>
            </a:p>
          </p:txBody>
        </p:sp>
        <p:sp>
          <p:nvSpPr>
            <p:cNvPr id="69671" name="Text Box 60"/>
            <p:cNvSpPr txBox="1">
              <a:spLocks noChangeArrowheads="1"/>
            </p:cNvSpPr>
            <p:nvPr/>
          </p:nvSpPr>
          <p:spPr bwMode="auto">
            <a:xfrm>
              <a:off x="5219700" y="3556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9672" name="Text Box 61"/>
            <p:cNvSpPr txBox="1">
              <a:spLocks noChangeArrowheads="1"/>
            </p:cNvSpPr>
            <p:nvPr/>
          </p:nvSpPr>
          <p:spPr bwMode="auto">
            <a:xfrm>
              <a:off x="5219700" y="28702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9673" name="Text Box 62"/>
            <p:cNvSpPr txBox="1">
              <a:spLocks noChangeArrowheads="1"/>
            </p:cNvSpPr>
            <p:nvPr/>
          </p:nvSpPr>
          <p:spPr bwMode="auto">
            <a:xfrm>
              <a:off x="5829300" y="3479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9674" name="Text Box 63"/>
            <p:cNvSpPr txBox="1">
              <a:spLocks noChangeArrowheads="1"/>
            </p:cNvSpPr>
            <p:nvPr/>
          </p:nvSpPr>
          <p:spPr bwMode="auto">
            <a:xfrm>
              <a:off x="5829300" y="4165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9675" name="Text Box 64"/>
            <p:cNvSpPr txBox="1">
              <a:spLocks noChangeArrowheads="1"/>
            </p:cNvSpPr>
            <p:nvPr/>
          </p:nvSpPr>
          <p:spPr bwMode="auto">
            <a:xfrm>
              <a:off x="7318375" y="34226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9676" name="Text Box 65"/>
            <p:cNvSpPr txBox="1">
              <a:spLocks noChangeArrowheads="1"/>
            </p:cNvSpPr>
            <p:nvPr/>
          </p:nvSpPr>
          <p:spPr bwMode="auto">
            <a:xfrm>
              <a:off x="7962900" y="2794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9677" name="Text Box 66"/>
            <p:cNvSpPr txBox="1">
              <a:spLocks noChangeArrowheads="1"/>
            </p:cNvSpPr>
            <p:nvPr/>
          </p:nvSpPr>
          <p:spPr bwMode="auto">
            <a:xfrm>
              <a:off x="6057900" y="2794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2</a:t>
              </a:r>
            </a:p>
          </p:txBody>
        </p:sp>
        <p:sp>
          <p:nvSpPr>
            <p:cNvPr id="69678" name="Text Box 67"/>
            <p:cNvSpPr txBox="1">
              <a:spLocks noChangeArrowheads="1"/>
            </p:cNvSpPr>
            <p:nvPr/>
          </p:nvSpPr>
          <p:spPr bwMode="auto">
            <a:xfrm>
              <a:off x="6743700" y="2794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2</a:t>
              </a:r>
            </a:p>
          </p:txBody>
        </p:sp>
        <p:sp>
          <p:nvSpPr>
            <p:cNvPr id="69679" name="Text Box 68"/>
            <p:cNvSpPr txBox="1">
              <a:spLocks noChangeArrowheads="1"/>
            </p:cNvSpPr>
            <p:nvPr/>
          </p:nvSpPr>
          <p:spPr bwMode="auto">
            <a:xfrm>
              <a:off x="7350125" y="28876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2</a:t>
              </a:r>
            </a:p>
          </p:txBody>
        </p:sp>
        <p:sp>
          <p:nvSpPr>
            <p:cNvPr id="69680" name="Text Box 70"/>
            <p:cNvSpPr txBox="1">
              <a:spLocks noChangeArrowheads="1"/>
            </p:cNvSpPr>
            <p:nvPr/>
          </p:nvSpPr>
          <p:spPr bwMode="auto">
            <a:xfrm>
              <a:off x="7986713" y="35163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1</a:t>
              </a:r>
            </a:p>
          </p:txBody>
        </p:sp>
        <p:sp>
          <p:nvSpPr>
            <p:cNvPr id="69681" name="Text Box 71"/>
            <p:cNvSpPr txBox="1">
              <a:spLocks noChangeArrowheads="1"/>
            </p:cNvSpPr>
            <p:nvPr/>
          </p:nvSpPr>
          <p:spPr bwMode="auto">
            <a:xfrm>
              <a:off x="6743700" y="4089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69682" name="Text Box 73"/>
            <p:cNvSpPr txBox="1">
              <a:spLocks noChangeArrowheads="1"/>
            </p:cNvSpPr>
            <p:nvPr/>
          </p:nvSpPr>
          <p:spPr bwMode="auto">
            <a:xfrm>
              <a:off x="6134100" y="4622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4</a:t>
              </a:r>
            </a:p>
          </p:txBody>
        </p:sp>
        <p:sp>
          <p:nvSpPr>
            <p:cNvPr id="69683" name="Text Box 74"/>
            <p:cNvSpPr txBox="1">
              <a:spLocks noChangeArrowheads="1"/>
            </p:cNvSpPr>
            <p:nvPr/>
          </p:nvSpPr>
          <p:spPr bwMode="auto">
            <a:xfrm>
              <a:off x="6819900" y="4622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1</a:t>
              </a:r>
            </a:p>
          </p:txBody>
        </p:sp>
        <p:sp>
          <p:nvSpPr>
            <p:cNvPr id="69684" name="Text Box 76"/>
            <p:cNvSpPr txBox="1">
              <a:spLocks noChangeArrowheads="1"/>
            </p:cNvSpPr>
            <p:nvPr/>
          </p:nvSpPr>
          <p:spPr bwMode="auto">
            <a:xfrm>
              <a:off x="7967663" y="47513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1</a:t>
              </a:r>
            </a:p>
          </p:txBody>
        </p:sp>
        <p:sp>
          <p:nvSpPr>
            <p:cNvPr id="69685" name="Line 77"/>
            <p:cNvSpPr>
              <a:spLocks noChangeShapeType="1"/>
            </p:cNvSpPr>
            <p:nvPr/>
          </p:nvSpPr>
          <p:spPr bwMode="auto">
            <a:xfrm>
              <a:off x="7377290" y="4957851"/>
              <a:ext cx="4022" cy="51584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86" name="Line 79"/>
            <p:cNvSpPr>
              <a:spLocks noChangeShapeType="1"/>
            </p:cNvSpPr>
            <p:nvPr/>
          </p:nvSpPr>
          <p:spPr bwMode="auto">
            <a:xfrm rot="2807395">
              <a:off x="7191175" y="4459644"/>
              <a:ext cx="410714" cy="39597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87" name="Line 79"/>
            <p:cNvSpPr>
              <a:spLocks noChangeShapeType="1"/>
            </p:cNvSpPr>
            <p:nvPr/>
          </p:nvSpPr>
          <p:spPr bwMode="auto">
            <a:xfrm rot="2807395" flipV="1">
              <a:off x="6672044" y="4048009"/>
              <a:ext cx="837351" cy="1079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9688" name="Text Box 69"/>
            <p:cNvSpPr txBox="1">
              <a:spLocks noChangeArrowheads="1"/>
            </p:cNvSpPr>
            <p:nvPr/>
          </p:nvSpPr>
          <p:spPr bwMode="auto">
            <a:xfrm>
              <a:off x="6438900" y="363220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10</a:t>
              </a:r>
            </a:p>
          </p:txBody>
        </p:sp>
        <p:sp>
          <p:nvSpPr>
            <p:cNvPr id="69689" name="Text Box 72"/>
            <p:cNvSpPr txBox="1">
              <a:spLocks noChangeArrowheads="1"/>
            </p:cNvSpPr>
            <p:nvPr/>
          </p:nvSpPr>
          <p:spPr bwMode="auto">
            <a:xfrm>
              <a:off x="7302500" y="4254500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14</a:t>
              </a:r>
            </a:p>
          </p:txBody>
        </p:sp>
        <p:sp>
          <p:nvSpPr>
            <p:cNvPr id="69690" name="Text Box 75"/>
            <p:cNvSpPr txBox="1">
              <a:spLocks noChangeArrowheads="1"/>
            </p:cNvSpPr>
            <p:nvPr/>
          </p:nvSpPr>
          <p:spPr bwMode="auto">
            <a:xfrm>
              <a:off x="6989763" y="4918075"/>
              <a:ext cx="5111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3333CC"/>
                  </a:solidFill>
                </a:rPr>
                <a:t>19</a:t>
              </a:r>
            </a:p>
          </p:txBody>
        </p:sp>
      </p:grpSp>
      <p:sp>
        <p:nvSpPr>
          <p:cNvPr id="69638" name="Rectangle 140"/>
          <p:cNvSpPr>
            <a:spLocks noChangeArrowheads="1"/>
          </p:cNvSpPr>
          <p:nvPr/>
        </p:nvSpPr>
        <p:spPr bwMode="auto">
          <a:xfrm>
            <a:off x="5067300" y="511175"/>
            <a:ext cx="3556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3300"/>
                </a:solidFill>
              </a:rPr>
              <a:t>Stream Network for 10 cell Threshold Drainage Area</a:t>
            </a:r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04"/>
          <p:cNvSpPr txBox="1">
            <a:spLocks noChangeArrowheads="1"/>
          </p:cNvSpPr>
          <p:nvPr/>
        </p:nvSpPr>
        <p:spPr bwMode="auto">
          <a:xfrm>
            <a:off x="1408113" y="544513"/>
            <a:ext cx="6210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Watershed Draining to Outlet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1224139" y="1728611"/>
            <a:ext cx="765175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1989314" y="1728611"/>
            <a:ext cx="762000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09" name="Rectangle 6"/>
          <p:cNvSpPr>
            <a:spLocks noChangeArrowheads="1"/>
          </p:cNvSpPr>
          <p:nvPr/>
        </p:nvSpPr>
        <p:spPr bwMode="auto">
          <a:xfrm>
            <a:off x="2751314" y="1728611"/>
            <a:ext cx="763588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10" name="Rectangle 7"/>
          <p:cNvSpPr>
            <a:spLocks noChangeArrowheads="1"/>
          </p:cNvSpPr>
          <p:nvPr/>
        </p:nvSpPr>
        <p:spPr bwMode="auto">
          <a:xfrm>
            <a:off x="3514902" y="1728611"/>
            <a:ext cx="762000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11" name="Rectangle 8"/>
          <p:cNvSpPr>
            <a:spLocks noChangeArrowheads="1"/>
          </p:cNvSpPr>
          <p:nvPr/>
        </p:nvSpPr>
        <p:spPr bwMode="auto">
          <a:xfrm>
            <a:off x="4276902" y="1728611"/>
            <a:ext cx="763587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12" name="Rectangle 9"/>
          <p:cNvSpPr>
            <a:spLocks noChangeArrowheads="1"/>
          </p:cNvSpPr>
          <p:nvPr/>
        </p:nvSpPr>
        <p:spPr bwMode="auto">
          <a:xfrm>
            <a:off x="2751314" y="4725811"/>
            <a:ext cx="763588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13" name="Rectangle 10"/>
          <p:cNvSpPr>
            <a:spLocks noChangeArrowheads="1"/>
          </p:cNvSpPr>
          <p:nvPr/>
        </p:nvSpPr>
        <p:spPr bwMode="auto">
          <a:xfrm>
            <a:off x="3514902" y="4725811"/>
            <a:ext cx="762000" cy="749300"/>
          </a:xfrm>
          <a:prstGeom prst="rect">
            <a:avLst/>
          </a:prstGeom>
          <a:solidFill>
            <a:srgbClr val="FF5050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14" name="Rectangle 11"/>
          <p:cNvSpPr>
            <a:spLocks noChangeArrowheads="1"/>
          </p:cNvSpPr>
          <p:nvPr/>
        </p:nvSpPr>
        <p:spPr bwMode="auto">
          <a:xfrm>
            <a:off x="4276902" y="4725811"/>
            <a:ext cx="763587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15" name="Rectangle 12"/>
          <p:cNvSpPr>
            <a:spLocks noChangeArrowheads="1"/>
          </p:cNvSpPr>
          <p:nvPr/>
        </p:nvSpPr>
        <p:spPr bwMode="auto">
          <a:xfrm>
            <a:off x="1224139" y="2477911"/>
            <a:ext cx="765175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16" name="Rectangle 13"/>
          <p:cNvSpPr>
            <a:spLocks noChangeArrowheads="1"/>
          </p:cNvSpPr>
          <p:nvPr/>
        </p:nvSpPr>
        <p:spPr bwMode="auto">
          <a:xfrm>
            <a:off x="1989314" y="2477911"/>
            <a:ext cx="762000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17" name="Rectangle 14"/>
          <p:cNvSpPr>
            <a:spLocks noChangeArrowheads="1"/>
          </p:cNvSpPr>
          <p:nvPr/>
        </p:nvSpPr>
        <p:spPr bwMode="auto">
          <a:xfrm>
            <a:off x="2751314" y="2477911"/>
            <a:ext cx="763588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18" name="Rectangle 15"/>
          <p:cNvSpPr>
            <a:spLocks noChangeArrowheads="1"/>
          </p:cNvSpPr>
          <p:nvPr/>
        </p:nvSpPr>
        <p:spPr bwMode="auto">
          <a:xfrm>
            <a:off x="3514902" y="2477911"/>
            <a:ext cx="762000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19" name="Rectangle 16"/>
          <p:cNvSpPr>
            <a:spLocks noChangeArrowheads="1"/>
          </p:cNvSpPr>
          <p:nvPr/>
        </p:nvSpPr>
        <p:spPr bwMode="auto">
          <a:xfrm>
            <a:off x="4276902" y="2477911"/>
            <a:ext cx="763587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20" name="Rectangle 17"/>
          <p:cNvSpPr>
            <a:spLocks noChangeArrowheads="1"/>
          </p:cNvSpPr>
          <p:nvPr/>
        </p:nvSpPr>
        <p:spPr bwMode="auto">
          <a:xfrm>
            <a:off x="1224139" y="3225624"/>
            <a:ext cx="765175" cy="750887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21" name="Rectangle 18"/>
          <p:cNvSpPr>
            <a:spLocks noChangeArrowheads="1"/>
          </p:cNvSpPr>
          <p:nvPr/>
        </p:nvSpPr>
        <p:spPr bwMode="auto">
          <a:xfrm>
            <a:off x="1989314" y="3225624"/>
            <a:ext cx="762000" cy="75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22" name="Rectangle 19"/>
          <p:cNvSpPr>
            <a:spLocks noChangeArrowheads="1"/>
          </p:cNvSpPr>
          <p:nvPr/>
        </p:nvSpPr>
        <p:spPr bwMode="auto">
          <a:xfrm>
            <a:off x="2751314" y="3225624"/>
            <a:ext cx="763588" cy="75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23" name="Rectangle 20"/>
          <p:cNvSpPr>
            <a:spLocks noChangeArrowheads="1"/>
          </p:cNvSpPr>
          <p:nvPr/>
        </p:nvSpPr>
        <p:spPr bwMode="auto">
          <a:xfrm>
            <a:off x="3514902" y="3225624"/>
            <a:ext cx="762000" cy="75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24" name="Rectangle 21"/>
          <p:cNvSpPr>
            <a:spLocks noChangeArrowheads="1"/>
          </p:cNvSpPr>
          <p:nvPr/>
        </p:nvSpPr>
        <p:spPr bwMode="auto">
          <a:xfrm>
            <a:off x="4276902" y="3225624"/>
            <a:ext cx="763587" cy="75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25" name="Rectangle 22"/>
          <p:cNvSpPr>
            <a:spLocks noChangeArrowheads="1"/>
          </p:cNvSpPr>
          <p:nvPr/>
        </p:nvSpPr>
        <p:spPr bwMode="auto">
          <a:xfrm>
            <a:off x="1224139" y="3976511"/>
            <a:ext cx="765175" cy="749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26" name="Rectangle 23"/>
          <p:cNvSpPr>
            <a:spLocks noChangeArrowheads="1"/>
          </p:cNvSpPr>
          <p:nvPr/>
        </p:nvSpPr>
        <p:spPr bwMode="auto">
          <a:xfrm>
            <a:off x="1989314" y="3976511"/>
            <a:ext cx="762000" cy="749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27" name="Rectangle 24"/>
          <p:cNvSpPr>
            <a:spLocks noChangeArrowheads="1"/>
          </p:cNvSpPr>
          <p:nvPr/>
        </p:nvSpPr>
        <p:spPr bwMode="auto">
          <a:xfrm>
            <a:off x="2751314" y="3976511"/>
            <a:ext cx="763588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28" name="Rectangle 25"/>
          <p:cNvSpPr>
            <a:spLocks noChangeArrowheads="1"/>
          </p:cNvSpPr>
          <p:nvPr/>
        </p:nvSpPr>
        <p:spPr bwMode="auto">
          <a:xfrm>
            <a:off x="3514902" y="3976511"/>
            <a:ext cx="762000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29" name="Rectangle 26"/>
          <p:cNvSpPr>
            <a:spLocks noChangeArrowheads="1"/>
          </p:cNvSpPr>
          <p:nvPr/>
        </p:nvSpPr>
        <p:spPr bwMode="auto">
          <a:xfrm>
            <a:off x="4276902" y="3976511"/>
            <a:ext cx="763587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30" name="Rectangle 27"/>
          <p:cNvSpPr>
            <a:spLocks noChangeArrowheads="1"/>
          </p:cNvSpPr>
          <p:nvPr/>
        </p:nvSpPr>
        <p:spPr bwMode="auto">
          <a:xfrm>
            <a:off x="1989314" y="4725811"/>
            <a:ext cx="762000" cy="749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31" name="Rectangle 28"/>
          <p:cNvSpPr>
            <a:spLocks noChangeArrowheads="1"/>
          </p:cNvSpPr>
          <p:nvPr/>
        </p:nvSpPr>
        <p:spPr bwMode="auto">
          <a:xfrm>
            <a:off x="1225727" y="4725811"/>
            <a:ext cx="763587" cy="749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2732" name="Line 29"/>
          <p:cNvSpPr>
            <a:spLocks noChangeShapeType="1"/>
          </p:cNvSpPr>
          <p:nvPr/>
        </p:nvSpPr>
        <p:spPr bwMode="auto">
          <a:xfrm rot="-177988">
            <a:off x="1701977" y="1995311"/>
            <a:ext cx="2132012" cy="2401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33" name="Line 30"/>
          <p:cNvSpPr>
            <a:spLocks noChangeShapeType="1"/>
          </p:cNvSpPr>
          <p:nvPr/>
        </p:nvSpPr>
        <p:spPr bwMode="auto">
          <a:xfrm>
            <a:off x="2390952" y="2115961"/>
            <a:ext cx="747712" cy="768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34" name="Line 31"/>
          <p:cNvSpPr>
            <a:spLocks noChangeShapeType="1"/>
          </p:cNvSpPr>
          <p:nvPr/>
        </p:nvSpPr>
        <p:spPr bwMode="auto">
          <a:xfrm flipH="1">
            <a:off x="1606727" y="3608211"/>
            <a:ext cx="1587" cy="703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35" name="Line 32"/>
          <p:cNvSpPr>
            <a:spLocks noChangeShapeType="1"/>
          </p:cNvSpPr>
          <p:nvPr/>
        </p:nvSpPr>
        <p:spPr bwMode="auto">
          <a:xfrm>
            <a:off x="3860977" y="5084586"/>
            <a:ext cx="17462" cy="658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36" name="Line 33"/>
          <p:cNvSpPr>
            <a:spLocks noChangeShapeType="1"/>
          </p:cNvSpPr>
          <p:nvPr/>
        </p:nvSpPr>
        <p:spPr bwMode="auto">
          <a:xfrm>
            <a:off x="1601964" y="4333699"/>
            <a:ext cx="765175" cy="777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37" name="Line 34"/>
          <p:cNvSpPr>
            <a:spLocks noChangeShapeType="1"/>
          </p:cNvSpPr>
          <p:nvPr/>
        </p:nvSpPr>
        <p:spPr bwMode="auto">
          <a:xfrm rot="2592605" flipV="1">
            <a:off x="1714677" y="4835349"/>
            <a:ext cx="555625" cy="5286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38" name="Line 35"/>
          <p:cNvSpPr>
            <a:spLocks noChangeShapeType="1"/>
          </p:cNvSpPr>
          <p:nvPr/>
        </p:nvSpPr>
        <p:spPr bwMode="auto">
          <a:xfrm rot="2592605" flipV="1">
            <a:off x="3225977" y="4824236"/>
            <a:ext cx="531812" cy="5191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39" name="Line 36"/>
          <p:cNvSpPr>
            <a:spLocks noChangeShapeType="1"/>
          </p:cNvSpPr>
          <p:nvPr/>
        </p:nvSpPr>
        <p:spPr bwMode="auto">
          <a:xfrm rot="2592605">
            <a:off x="2222677" y="5424311"/>
            <a:ext cx="94932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40" name="Line 37"/>
          <p:cNvSpPr>
            <a:spLocks noChangeShapeType="1"/>
          </p:cNvSpPr>
          <p:nvPr/>
        </p:nvSpPr>
        <p:spPr bwMode="auto">
          <a:xfrm rot="2592605">
            <a:off x="2103614" y="4459111"/>
            <a:ext cx="515938" cy="525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41" name="Line 38"/>
          <p:cNvSpPr>
            <a:spLocks noChangeShapeType="1"/>
          </p:cNvSpPr>
          <p:nvPr/>
        </p:nvSpPr>
        <p:spPr bwMode="auto">
          <a:xfrm rot="2592605" flipV="1">
            <a:off x="2448102" y="3312936"/>
            <a:ext cx="576262" cy="549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42" name="Line 39"/>
          <p:cNvSpPr>
            <a:spLocks noChangeShapeType="1"/>
          </p:cNvSpPr>
          <p:nvPr/>
        </p:nvSpPr>
        <p:spPr bwMode="auto">
          <a:xfrm rot="2592605" flipV="1">
            <a:off x="1732139" y="2593799"/>
            <a:ext cx="561975" cy="527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43" name="Line 40"/>
          <p:cNvSpPr>
            <a:spLocks noChangeShapeType="1"/>
          </p:cNvSpPr>
          <p:nvPr/>
        </p:nvSpPr>
        <p:spPr bwMode="auto">
          <a:xfrm rot="2807395">
            <a:off x="2851327" y="2252486"/>
            <a:ext cx="555625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44" name="Line 41"/>
          <p:cNvSpPr>
            <a:spLocks noChangeShapeType="1"/>
          </p:cNvSpPr>
          <p:nvPr/>
        </p:nvSpPr>
        <p:spPr bwMode="auto">
          <a:xfrm rot="2807395">
            <a:off x="2872758" y="2986705"/>
            <a:ext cx="522287" cy="473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45" name="Line 42"/>
          <p:cNvSpPr>
            <a:spLocks noChangeShapeType="1"/>
          </p:cNvSpPr>
          <p:nvPr/>
        </p:nvSpPr>
        <p:spPr bwMode="auto">
          <a:xfrm rot="2807395">
            <a:off x="4359451" y="4443237"/>
            <a:ext cx="542925" cy="514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46" name="Line 43"/>
          <p:cNvSpPr>
            <a:spLocks noChangeShapeType="1"/>
          </p:cNvSpPr>
          <p:nvPr/>
        </p:nvSpPr>
        <p:spPr bwMode="auto">
          <a:xfrm rot="2807395">
            <a:off x="2848151" y="4467049"/>
            <a:ext cx="555625" cy="501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47" name="Line 44"/>
          <p:cNvSpPr>
            <a:spLocks noChangeShapeType="1"/>
          </p:cNvSpPr>
          <p:nvPr/>
        </p:nvSpPr>
        <p:spPr bwMode="auto">
          <a:xfrm rot="2807395">
            <a:off x="3634758" y="2245343"/>
            <a:ext cx="501650" cy="455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48" name="Line 45"/>
          <p:cNvSpPr>
            <a:spLocks noChangeShapeType="1"/>
          </p:cNvSpPr>
          <p:nvPr/>
        </p:nvSpPr>
        <p:spPr bwMode="auto">
          <a:xfrm rot="2807395">
            <a:off x="3619677" y="3716161"/>
            <a:ext cx="534987" cy="500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49" name="Line 46"/>
          <p:cNvSpPr>
            <a:spLocks noChangeShapeType="1"/>
          </p:cNvSpPr>
          <p:nvPr/>
        </p:nvSpPr>
        <p:spPr bwMode="auto">
          <a:xfrm rot="8207395">
            <a:off x="3984802" y="4825824"/>
            <a:ext cx="544512" cy="525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50" name="Line 47"/>
          <p:cNvSpPr>
            <a:spLocks noChangeShapeType="1"/>
          </p:cNvSpPr>
          <p:nvPr/>
        </p:nvSpPr>
        <p:spPr bwMode="auto">
          <a:xfrm rot="2807395">
            <a:off x="4388027" y="2966861"/>
            <a:ext cx="558800" cy="514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51" name="Line 48"/>
          <p:cNvSpPr>
            <a:spLocks noChangeShapeType="1"/>
          </p:cNvSpPr>
          <p:nvPr/>
        </p:nvSpPr>
        <p:spPr bwMode="auto">
          <a:xfrm flipH="1">
            <a:off x="3121202" y="2803349"/>
            <a:ext cx="766762" cy="777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52" name="Line 49"/>
          <p:cNvSpPr>
            <a:spLocks noChangeShapeType="1"/>
          </p:cNvSpPr>
          <p:nvPr/>
        </p:nvSpPr>
        <p:spPr bwMode="auto">
          <a:xfrm flipH="1">
            <a:off x="3891139" y="2073099"/>
            <a:ext cx="738188" cy="750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53" name="Line 50"/>
          <p:cNvSpPr>
            <a:spLocks noChangeShapeType="1"/>
          </p:cNvSpPr>
          <p:nvPr/>
        </p:nvSpPr>
        <p:spPr bwMode="auto">
          <a:xfrm flipH="1">
            <a:off x="3911777" y="3584399"/>
            <a:ext cx="755650" cy="758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54" name="Line 51"/>
          <p:cNvSpPr>
            <a:spLocks noChangeShapeType="1"/>
          </p:cNvSpPr>
          <p:nvPr/>
        </p:nvSpPr>
        <p:spPr bwMode="auto">
          <a:xfrm rot="2807395">
            <a:off x="3620471" y="4455142"/>
            <a:ext cx="533400" cy="500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55" name="Line 77"/>
          <p:cNvSpPr>
            <a:spLocks noChangeShapeType="1"/>
          </p:cNvSpPr>
          <p:nvPr/>
        </p:nvSpPr>
        <p:spPr bwMode="auto">
          <a:xfrm>
            <a:off x="3862564" y="5065536"/>
            <a:ext cx="4763" cy="631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56" name="Line 79"/>
          <p:cNvSpPr>
            <a:spLocks noChangeShapeType="1"/>
          </p:cNvSpPr>
          <p:nvPr/>
        </p:nvSpPr>
        <p:spPr bwMode="auto">
          <a:xfrm rot="2807395">
            <a:off x="3633964" y="4454349"/>
            <a:ext cx="503237" cy="4841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57" name="Line 79"/>
          <p:cNvSpPr>
            <a:spLocks noChangeShapeType="1"/>
          </p:cNvSpPr>
          <p:nvPr/>
        </p:nvSpPr>
        <p:spPr bwMode="auto">
          <a:xfrm rot="2807395" flipV="1">
            <a:off x="2996582" y="3950318"/>
            <a:ext cx="1027113" cy="12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2758" name="Freeform 3"/>
          <p:cNvSpPr>
            <a:spLocks/>
          </p:cNvSpPr>
          <p:nvPr/>
        </p:nvSpPr>
        <p:spPr bwMode="auto">
          <a:xfrm>
            <a:off x="1190802" y="1707974"/>
            <a:ext cx="3889375" cy="3838575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1294437557 w 10000"/>
              <a:gd name="T15" fmla="*/ 2147483647 h 10000"/>
              <a:gd name="T16" fmla="*/ 2147483647 w 10000"/>
              <a:gd name="T17" fmla="*/ 1866438038 h 10000"/>
              <a:gd name="T18" fmla="*/ 2147483647 w 10000"/>
              <a:gd name="T19" fmla="*/ 0 h 10000"/>
              <a:gd name="T20" fmla="*/ 2147483647 w 10000"/>
              <a:gd name="T21" fmla="*/ 113162346 h 10000"/>
              <a:gd name="T22" fmla="*/ 2147483647 w 10000"/>
              <a:gd name="T23" fmla="*/ 19230201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00"/>
              <a:gd name="T58" fmla="*/ 0 h 10000"/>
              <a:gd name="T59" fmla="*/ 10000 w 10000"/>
              <a:gd name="T60" fmla="*/ 10000 h 1000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00" h="10000">
                <a:moveTo>
                  <a:pt x="8193" y="9828"/>
                </a:moveTo>
                <a:lnTo>
                  <a:pt x="5999" y="9805"/>
                </a:lnTo>
                <a:cubicBezTo>
                  <a:pt x="5309" y="9801"/>
                  <a:pt x="4819" y="9963"/>
                  <a:pt x="4055" y="9803"/>
                </a:cubicBezTo>
                <a:cubicBezTo>
                  <a:pt x="3945" y="9146"/>
                  <a:pt x="4038" y="6779"/>
                  <a:pt x="3964" y="6064"/>
                </a:cubicBezTo>
                <a:cubicBezTo>
                  <a:pt x="3433" y="5845"/>
                  <a:pt x="3395" y="5998"/>
                  <a:pt x="2043" y="5906"/>
                </a:cubicBezTo>
                <a:cubicBezTo>
                  <a:pt x="1930" y="5320"/>
                  <a:pt x="2089" y="4449"/>
                  <a:pt x="2064" y="3986"/>
                </a:cubicBezTo>
                <a:cubicBezTo>
                  <a:pt x="1824" y="3722"/>
                  <a:pt x="776" y="4080"/>
                  <a:pt x="110" y="3993"/>
                </a:cubicBezTo>
                <a:cubicBezTo>
                  <a:pt x="161" y="3278"/>
                  <a:pt x="0" y="1179"/>
                  <a:pt x="22" y="88"/>
                </a:cubicBezTo>
                <a:cubicBezTo>
                  <a:pt x="895" y="89"/>
                  <a:pt x="1909" y="49"/>
                  <a:pt x="2792" y="33"/>
                </a:cubicBezTo>
                <a:lnTo>
                  <a:pt x="5321" y="0"/>
                </a:lnTo>
                <a:lnTo>
                  <a:pt x="7980" y="2"/>
                </a:lnTo>
                <a:lnTo>
                  <a:pt x="9991" y="34"/>
                </a:lnTo>
                <a:cubicBezTo>
                  <a:pt x="9992" y="711"/>
                  <a:pt x="9947" y="1101"/>
                  <a:pt x="9943" y="2076"/>
                </a:cubicBezTo>
                <a:cubicBezTo>
                  <a:pt x="9940" y="3051"/>
                  <a:pt x="9980" y="4778"/>
                  <a:pt x="9971" y="5886"/>
                </a:cubicBezTo>
                <a:cubicBezTo>
                  <a:pt x="9962" y="6994"/>
                  <a:pt x="9895" y="8066"/>
                  <a:pt x="9889" y="8723"/>
                </a:cubicBezTo>
                <a:cubicBezTo>
                  <a:pt x="9882" y="9379"/>
                  <a:pt x="10000" y="9655"/>
                  <a:pt x="9935" y="9828"/>
                </a:cubicBezTo>
                <a:cubicBezTo>
                  <a:pt x="9871" y="10000"/>
                  <a:pt x="9753" y="9773"/>
                  <a:pt x="9511" y="9773"/>
                </a:cubicBezTo>
                <a:cubicBezTo>
                  <a:pt x="9271" y="9773"/>
                  <a:pt x="8694" y="9820"/>
                  <a:pt x="8476" y="9828"/>
                </a:cubicBezTo>
                <a:cubicBezTo>
                  <a:pt x="8258" y="9835"/>
                  <a:pt x="8606" y="9832"/>
                  <a:pt x="8193" y="9828"/>
                </a:cubicBezTo>
                <a:close/>
              </a:path>
            </a:pathLst>
          </a:custGeom>
          <a:noFill/>
          <a:ln w="5715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47434" y="2298255"/>
            <a:ext cx="27793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Watershed mapped as all grid cells that drain to an outlet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Streams mapped as grid cells with flow accumulation greater than a threshold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7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ON1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2252663"/>
            <a:ext cx="40862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 descr="CON1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3648075"/>
            <a:ext cx="29241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 descr="CON15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3" y="4305300"/>
            <a:ext cx="29241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Line 5"/>
          <p:cNvSpPr>
            <a:spLocks noChangeShapeType="1"/>
          </p:cNvSpPr>
          <p:nvPr/>
        </p:nvSpPr>
        <p:spPr bwMode="auto">
          <a:xfrm flipV="1">
            <a:off x="4733925" y="3314700"/>
            <a:ext cx="428625" cy="2571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6022" name="Line 6"/>
          <p:cNvSpPr>
            <a:spLocks noChangeShapeType="1"/>
          </p:cNvSpPr>
          <p:nvPr/>
        </p:nvSpPr>
        <p:spPr bwMode="auto">
          <a:xfrm rot="17865190" flipV="1">
            <a:off x="5254625" y="3981450"/>
            <a:ext cx="838200" cy="533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5353050" y="4810125"/>
            <a:ext cx="1343025" cy="1333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6024" name="Rectangle 8"/>
          <p:cNvSpPr>
            <a:spLocks noChangeArrowheads="1"/>
          </p:cNvSpPr>
          <p:nvPr/>
        </p:nvSpPr>
        <p:spPr bwMode="auto">
          <a:xfrm>
            <a:off x="3810000" y="3886200"/>
            <a:ext cx="1343025" cy="13335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1143000" y="685800"/>
            <a:ext cx="7239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Vectorized Streams Linked Using </a:t>
            </a:r>
            <a:r>
              <a:rPr lang="en-US" sz="4000">
                <a:solidFill>
                  <a:srgbClr val="FF3300"/>
                </a:solidFill>
              </a:rPr>
              <a:t>Grid Code</a:t>
            </a:r>
            <a:r>
              <a:rPr lang="en-US" sz="4000">
                <a:solidFill>
                  <a:srgbClr val="000000"/>
                </a:solidFill>
              </a:rPr>
              <a:t> to Cell Equivalents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1203325" y="3851275"/>
            <a:ext cx="1165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</a:rPr>
              <a:t>Vector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</a:rPr>
              <a:t>Streams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7010400" y="4572000"/>
            <a:ext cx="1165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3300"/>
                </a:solidFill>
              </a:rPr>
              <a:t>Grid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3300"/>
                </a:solidFill>
              </a:rPr>
              <a:t>Streams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179388" y="6400800"/>
            <a:ext cx="247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CC"/>
                </a:solidFill>
              </a:rPr>
              <a:t>ArcHydro Page 75</a:t>
            </a:r>
          </a:p>
        </p:txBody>
      </p:sp>
    </p:spTree>
    <p:extLst>
      <p:ext uri="{BB962C8B-B14F-4D97-AF65-F5344CB8AC3E}">
        <p14:creationId xmlns:p14="http://schemas.microsoft.com/office/powerpoint/2010/main" val="396521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sanmarcos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065213"/>
            <a:ext cx="712152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733425" y="4811713"/>
            <a:ext cx="80184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DrainageLines are drawn through the centers of cells on the stream links.  DrainagePoints are located at the centers of the outlet cells of the catchments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79388" y="6400800"/>
            <a:ext cx="247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CC"/>
                </a:solidFill>
              </a:rPr>
              <a:t>ArcHydro Page 75</a:t>
            </a:r>
          </a:p>
        </p:txBody>
      </p:sp>
    </p:spTree>
    <p:extLst>
      <p:ext uri="{BB962C8B-B14F-4D97-AF65-F5344CB8AC3E}">
        <p14:creationId xmlns:p14="http://schemas.microsoft.com/office/powerpoint/2010/main" val="267125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Catchments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For every stream segment, there is a corresponding </a:t>
            </a:r>
            <a:r>
              <a:rPr lang="en-US" sz="2800" smtClean="0">
                <a:solidFill>
                  <a:srgbClr val="FF3300"/>
                </a:solidFill>
              </a:rPr>
              <a:t>catchment</a:t>
            </a:r>
          </a:p>
          <a:p>
            <a:pPr eaLnBrk="1" hangingPunct="1"/>
            <a:r>
              <a:rPr lang="en-US" sz="2800" smtClean="0"/>
              <a:t>Catchments are a </a:t>
            </a:r>
            <a:r>
              <a:rPr lang="en-US" sz="2800" smtClean="0">
                <a:solidFill>
                  <a:srgbClr val="FF3300"/>
                </a:solidFill>
              </a:rPr>
              <a:t>tessellation</a:t>
            </a:r>
            <a:r>
              <a:rPr lang="en-US" sz="2800" smtClean="0"/>
              <a:t> of the landscape through a set of </a:t>
            </a:r>
            <a:r>
              <a:rPr lang="en-US" sz="2800" smtClean="0">
                <a:solidFill>
                  <a:srgbClr val="FF3300"/>
                </a:solidFill>
              </a:rPr>
              <a:t>physical rules</a:t>
            </a:r>
          </a:p>
          <a:p>
            <a:pPr eaLnBrk="1" hangingPunct="1"/>
            <a:endParaRPr lang="en-US" sz="2800" smtClean="0"/>
          </a:p>
        </p:txBody>
      </p:sp>
      <p:pic>
        <p:nvPicPr>
          <p:cNvPr id="88068" name="Picture 4" descr="ex4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87" y="2196306"/>
            <a:ext cx="1876425" cy="3333750"/>
          </a:xfrm>
          <a:noFill/>
        </p:spPr>
      </p:pic>
    </p:spTree>
    <p:extLst>
      <p:ext uri="{BB962C8B-B14F-4D97-AF65-F5344CB8AC3E}">
        <p14:creationId xmlns:p14="http://schemas.microsoft.com/office/powerpoint/2010/main" val="413328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1676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National Elevation Dataset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7089" y="1675319"/>
            <a:ext cx="4950691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3300"/>
                </a:solidFill>
              </a:rPr>
              <a:t>Digital Elevation Model</a:t>
            </a:r>
            <a:r>
              <a:rPr lang="en-US" dirty="0" smtClean="0"/>
              <a:t> with 1 arc-second (30m), 1/3 arc-second (10m) and some 1/9 arc second (3m) cells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Distributed as part of the National Map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</a:rPr>
              <a:t>10 billion data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</a:rPr>
              <a:t>Derived from USGS </a:t>
            </a:r>
            <a:r>
              <a:rPr lang="en-US" dirty="0" smtClean="0">
                <a:solidFill>
                  <a:srgbClr val="FF3300"/>
                </a:solidFill>
                <a:cs typeface="Times New Roman" pitchFamily="18" charset="0"/>
              </a:rPr>
              <a:t>1:24,000</a:t>
            </a:r>
            <a:r>
              <a:rPr lang="en-US" dirty="0" smtClean="0">
                <a:cs typeface="Times New Roman" pitchFamily="18" charset="0"/>
              </a:rPr>
              <a:t> quadrangle sheets and at higher resolution from LIDAR </a:t>
            </a:r>
            <a:endParaRPr lang="en-US" dirty="0" smtClean="0"/>
          </a:p>
        </p:txBody>
      </p:sp>
      <p:pic>
        <p:nvPicPr>
          <p:cNvPr id="24580" name="Picture 4" descr="tex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057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1981200" y="5943600"/>
            <a:ext cx="173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Get the data:</a:t>
            </a:r>
          </a:p>
        </p:txBody>
      </p: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2895600" y="1059876"/>
            <a:ext cx="2695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333CC"/>
                </a:solidFill>
                <a:hlinkClick r:id="rId4"/>
              </a:rPr>
              <a:t>http://ned.usgs.gov</a:t>
            </a:r>
            <a:r>
              <a:rPr lang="en-US" sz="2400" dirty="0" smtClean="0">
                <a:solidFill>
                  <a:srgbClr val="3333CC"/>
                </a:solidFill>
                <a:hlinkClick r:id="rId4"/>
              </a:rPr>
              <a:t>/</a:t>
            </a:r>
            <a:r>
              <a:rPr lang="en-US" sz="2400" dirty="0" smtClean="0">
                <a:solidFill>
                  <a:srgbClr val="3333CC"/>
                </a:solidFill>
              </a:rPr>
              <a:t> </a:t>
            </a:r>
            <a:endParaRPr lang="en-US" sz="2400" dirty="0">
              <a:solidFill>
                <a:srgbClr val="3333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11492" y="5915072"/>
            <a:ext cx="4518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hlinkClick r:id="rId5"/>
              </a:rPr>
              <a:t>http://nationalmap.gov/viewer.html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9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solidFill>
                  <a:schemeClr val="tx1"/>
                </a:solidFill>
              </a:rPr>
              <a:t>Raster</a:t>
            </a:r>
            <a:r>
              <a:rPr lang="en-US" sz="4000" smtClean="0">
                <a:solidFill>
                  <a:srgbClr val="FF3300"/>
                </a:solidFill>
              </a:rPr>
              <a:t> Zones</a:t>
            </a:r>
            <a:r>
              <a:rPr lang="en-US" sz="4000" smtClean="0"/>
              <a:t> and Vector </a:t>
            </a:r>
            <a:r>
              <a:rPr lang="en-US" sz="4000" smtClean="0">
                <a:solidFill>
                  <a:srgbClr val="FF3300"/>
                </a:solidFill>
              </a:rPr>
              <a:t>Polygons</a:t>
            </a:r>
          </a:p>
        </p:txBody>
      </p:sp>
      <p:grpSp>
        <p:nvGrpSpPr>
          <p:cNvPr id="89091" name="Group 3"/>
          <p:cNvGrpSpPr>
            <a:grpSpLocks/>
          </p:cNvGrpSpPr>
          <p:nvPr/>
        </p:nvGrpSpPr>
        <p:grpSpPr bwMode="auto">
          <a:xfrm>
            <a:off x="4724400" y="1828800"/>
            <a:ext cx="4038600" cy="4114800"/>
            <a:chOff x="288" y="1200"/>
            <a:chExt cx="2544" cy="2592"/>
          </a:xfrm>
        </p:grpSpPr>
        <p:pic>
          <p:nvPicPr>
            <p:cNvPr id="89101" name="Picture 4" descr="ex4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574"/>
              <a:ext cx="2544" cy="1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9102" name="Group 5"/>
            <p:cNvGrpSpPr>
              <a:grpSpLocks/>
            </p:cNvGrpSpPr>
            <p:nvPr/>
          </p:nvGrpSpPr>
          <p:grpSpPr bwMode="auto">
            <a:xfrm>
              <a:off x="768" y="1200"/>
              <a:ext cx="1701" cy="2592"/>
              <a:chOff x="768" y="1200"/>
              <a:chExt cx="1701" cy="2592"/>
            </a:xfrm>
          </p:grpSpPr>
          <p:sp>
            <p:nvSpPr>
              <p:cNvPr id="89103" name="Text Box 6"/>
              <p:cNvSpPr txBox="1">
                <a:spLocks noChangeArrowheads="1"/>
              </p:cNvSpPr>
              <p:nvPr/>
            </p:nvSpPr>
            <p:spPr bwMode="auto">
              <a:xfrm>
                <a:off x="816" y="1200"/>
                <a:ext cx="165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Catchment GridID</a:t>
                </a:r>
              </a:p>
            </p:txBody>
          </p:sp>
          <p:sp>
            <p:nvSpPr>
              <p:cNvPr id="89104" name="Text Box 7"/>
              <p:cNvSpPr txBox="1">
                <a:spLocks noChangeArrowheads="1"/>
              </p:cNvSpPr>
              <p:nvPr/>
            </p:nvSpPr>
            <p:spPr bwMode="auto">
              <a:xfrm>
                <a:off x="768" y="3504"/>
                <a:ext cx="151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Vector Polygons</a:t>
                </a:r>
              </a:p>
            </p:txBody>
          </p:sp>
        </p:grpSp>
      </p:grpSp>
      <p:grpSp>
        <p:nvGrpSpPr>
          <p:cNvPr id="89092" name="Group 8"/>
          <p:cNvGrpSpPr>
            <a:grpSpLocks/>
          </p:cNvGrpSpPr>
          <p:nvPr/>
        </p:nvGrpSpPr>
        <p:grpSpPr bwMode="auto">
          <a:xfrm>
            <a:off x="609600" y="1828800"/>
            <a:ext cx="4038600" cy="4154488"/>
            <a:chOff x="2928" y="1200"/>
            <a:chExt cx="2544" cy="2617"/>
          </a:xfrm>
        </p:grpSpPr>
        <p:pic>
          <p:nvPicPr>
            <p:cNvPr id="89095" name="Picture 9" descr="ex4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552"/>
              <a:ext cx="2544" cy="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096" name="Text Box 10"/>
            <p:cNvSpPr txBox="1">
              <a:spLocks noChangeArrowheads="1"/>
            </p:cNvSpPr>
            <p:nvPr/>
          </p:nvSpPr>
          <p:spPr bwMode="auto">
            <a:xfrm>
              <a:off x="3456" y="1200"/>
              <a:ext cx="141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DEM GridCode</a:t>
              </a:r>
            </a:p>
          </p:txBody>
        </p:sp>
        <p:sp>
          <p:nvSpPr>
            <p:cNvPr id="89097" name="Text Box 11"/>
            <p:cNvSpPr txBox="1">
              <a:spLocks noChangeArrowheads="1"/>
            </p:cNvSpPr>
            <p:nvPr/>
          </p:nvSpPr>
          <p:spPr bwMode="auto">
            <a:xfrm>
              <a:off x="3302" y="3529"/>
              <a:ext cx="12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Raster Zones</a:t>
              </a:r>
            </a:p>
          </p:txBody>
        </p:sp>
        <p:sp>
          <p:nvSpPr>
            <p:cNvPr id="89098" name="Text Box 12"/>
            <p:cNvSpPr txBox="1">
              <a:spLocks noChangeArrowheads="1"/>
            </p:cNvSpPr>
            <p:nvPr/>
          </p:nvSpPr>
          <p:spPr bwMode="auto">
            <a:xfrm>
              <a:off x="3446" y="208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>
                  <a:solidFill>
                    <a:srgbClr val="3333CC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89099" name="Text Box 13"/>
            <p:cNvSpPr txBox="1">
              <a:spLocks noChangeArrowheads="1"/>
            </p:cNvSpPr>
            <p:nvPr/>
          </p:nvSpPr>
          <p:spPr bwMode="auto">
            <a:xfrm>
              <a:off x="4464" y="182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>
                  <a:solidFill>
                    <a:srgbClr val="3333CC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89100" name="Text Box 14"/>
            <p:cNvSpPr txBox="1">
              <a:spLocks noChangeArrowheads="1"/>
            </p:cNvSpPr>
            <p:nvPr/>
          </p:nvSpPr>
          <p:spPr bwMode="auto">
            <a:xfrm>
              <a:off x="4512" y="2448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5</a:t>
              </a:r>
            </a:p>
          </p:txBody>
        </p:sp>
      </p:grpSp>
      <p:sp>
        <p:nvSpPr>
          <p:cNvPr id="89093" name="Line 15"/>
          <p:cNvSpPr>
            <a:spLocks noChangeShapeType="1"/>
          </p:cNvSpPr>
          <p:nvPr/>
        </p:nvSpPr>
        <p:spPr bwMode="auto">
          <a:xfrm>
            <a:off x="3962400" y="2133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9094" name="Text Box 16"/>
          <p:cNvSpPr txBox="1">
            <a:spLocks noChangeArrowheads="1"/>
          </p:cNvSpPr>
          <p:nvPr/>
        </p:nvSpPr>
        <p:spPr bwMode="auto">
          <a:xfrm>
            <a:off x="2667000" y="1295400"/>
            <a:ext cx="3252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One to one connection</a:t>
            </a:r>
          </a:p>
        </p:txBody>
      </p:sp>
    </p:spTree>
    <p:extLst>
      <p:ext uri="{BB962C8B-B14F-4D97-AF65-F5344CB8AC3E}">
        <p14:creationId xmlns:p14="http://schemas.microsoft.com/office/powerpoint/2010/main" val="82091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sanmarcos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0"/>
            <a:ext cx="8183562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574675" y="5770563"/>
            <a:ext cx="80184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Catchments, DrainageLines and DrainagePoints of the San Marcos basin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79388" y="6400800"/>
            <a:ext cx="247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CC"/>
                </a:solidFill>
              </a:rPr>
              <a:t>ArcHydro Page 75</a:t>
            </a:r>
          </a:p>
        </p:txBody>
      </p:sp>
    </p:spTree>
    <p:extLst>
      <p:ext uri="{BB962C8B-B14F-4D97-AF65-F5344CB8AC3E}">
        <p14:creationId xmlns:p14="http://schemas.microsoft.com/office/powerpoint/2010/main" val="396511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wtrshedus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614363"/>
            <a:ext cx="662940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96875" y="206375"/>
            <a:ext cx="8018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Catchment, Watershed, Subwatershed.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79388" y="6400800"/>
            <a:ext cx="247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CC"/>
                </a:solidFill>
              </a:rPr>
              <a:t>ArcHydro Page 76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611188" y="5391150"/>
            <a:ext cx="80184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Watershed outlet points may lie within the interior of a catchment, e.g. at a USGS stream-gaging site.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176213" y="1485900"/>
            <a:ext cx="1909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Catchments</a:t>
            </a:r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>
            <a:off x="1344613" y="1892300"/>
            <a:ext cx="657225" cy="128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1136650" y="1935163"/>
            <a:ext cx="612775" cy="191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1633538" y="1900238"/>
            <a:ext cx="1287462" cy="109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5237163" y="654050"/>
            <a:ext cx="248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Subwatersheds</a:t>
            </a:r>
          </a:p>
        </p:txBody>
      </p:sp>
      <p:sp>
        <p:nvSpPr>
          <p:cNvPr id="91147" name="Line 11"/>
          <p:cNvSpPr>
            <a:spLocks noChangeShapeType="1"/>
          </p:cNvSpPr>
          <p:nvPr/>
        </p:nvSpPr>
        <p:spPr bwMode="auto">
          <a:xfrm flipH="1">
            <a:off x="4333875" y="969963"/>
            <a:ext cx="1042988" cy="374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 flipH="1">
            <a:off x="5060950" y="1084263"/>
            <a:ext cx="541338" cy="522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>
            <a:off x="5807075" y="1092200"/>
            <a:ext cx="193675" cy="479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150" name="Freeform 14"/>
          <p:cNvSpPr>
            <a:spLocks/>
          </p:cNvSpPr>
          <p:nvPr/>
        </p:nvSpPr>
        <p:spPr bwMode="auto">
          <a:xfrm>
            <a:off x="1749425" y="842963"/>
            <a:ext cx="5113338" cy="3027362"/>
          </a:xfrm>
          <a:custGeom>
            <a:avLst/>
            <a:gdLst>
              <a:gd name="T0" fmla="*/ 2147483647 w 3221"/>
              <a:gd name="T1" fmla="*/ 2147483647 h 1907"/>
              <a:gd name="T2" fmla="*/ 2147483647 w 3221"/>
              <a:gd name="T3" fmla="*/ 2147483647 h 1907"/>
              <a:gd name="T4" fmla="*/ 2147483647 w 3221"/>
              <a:gd name="T5" fmla="*/ 2147483647 h 1907"/>
              <a:gd name="T6" fmla="*/ 2147483647 w 3221"/>
              <a:gd name="T7" fmla="*/ 2147483647 h 1907"/>
              <a:gd name="T8" fmla="*/ 2147483647 w 3221"/>
              <a:gd name="T9" fmla="*/ 2147483647 h 1907"/>
              <a:gd name="T10" fmla="*/ 2147483647 w 3221"/>
              <a:gd name="T11" fmla="*/ 2147483647 h 1907"/>
              <a:gd name="T12" fmla="*/ 2147483647 w 3221"/>
              <a:gd name="T13" fmla="*/ 2147483647 h 1907"/>
              <a:gd name="T14" fmla="*/ 2147483647 w 3221"/>
              <a:gd name="T15" fmla="*/ 2147483647 h 1907"/>
              <a:gd name="T16" fmla="*/ 2147483647 w 3221"/>
              <a:gd name="T17" fmla="*/ 2147483647 h 1907"/>
              <a:gd name="T18" fmla="*/ 2147483647 w 3221"/>
              <a:gd name="T19" fmla="*/ 2147483647 h 1907"/>
              <a:gd name="T20" fmla="*/ 2147483647 w 3221"/>
              <a:gd name="T21" fmla="*/ 2147483647 h 1907"/>
              <a:gd name="T22" fmla="*/ 2147483647 w 3221"/>
              <a:gd name="T23" fmla="*/ 2147483647 h 1907"/>
              <a:gd name="T24" fmla="*/ 2147483647 w 3221"/>
              <a:gd name="T25" fmla="*/ 2147483647 h 1907"/>
              <a:gd name="T26" fmla="*/ 2147483647 w 3221"/>
              <a:gd name="T27" fmla="*/ 2147483647 h 1907"/>
              <a:gd name="T28" fmla="*/ 2147483647 w 3221"/>
              <a:gd name="T29" fmla="*/ 2147483647 h 1907"/>
              <a:gd name="T30" fmla="*/ 2147483647 w 3221"/>
              <a:gd name="T31" fmla="*/ 2147483647 h 1907"/>
              <a:gd name="T32" fmla="*/ 2147483647 w 3221"/>
              <a:gd name="T33" fmla="*/ 2147483647 h 1907"/>
              <a:gd name="T34" fmla="*/ 2147483647 w 3221"/>
              <a:gd name="T35" fmla="*/ 2147483647 h 1907"/>
              <a:gd name="T36" fmla="*/ 2147483647 w 3221"/>
              <a:gd name="T37" fmla="*/ 2147483647 h 1907"/>
              <a:gd name="T38" fmla="*/ 2147483647 w 3221"/>
              <a:gd name="T39" fmla="*/ 2147483647 h 1907"/>
              <a:gd name="T40" fmla="*/ 2147483647 w 3221"/>
              <a:gd name="T41" fmla="*/ 2147483647 h 1907"/>
              <a:gd name="T42" fmla="*/ 2147483647 w 3221"/>
              <a:gd name="T43" fmla="*/ 2147483647 h 1907"/>
              <a:gd name="T44" fmla="*/ 2147483647 w 3221"/>
              <a:gd name="T45" fmla="*/ 2147483647 h 1907"/>
              <a:gd name="T46" fmla="*/ 2147483647 w 3221"/>
              <a:gd name="T47" fmla="*/ 2147483647 h 1907"/>
              <a:gd name="T48" fmla="*/ 2147483647 w 3221"/>
              <a:gd name="T49" fmla="*/ 2147483647 h 1907"/>
              <a:gd name="T50" fmla="*/ 2147483647 w 3221"/>
              <a:gd name="T51" fmla="*/ 2147483647 h 1907"/>
              <a:gd name="T52" fmla="*/ 2147483647 w 3221"/>
              <a:gd name="T53" fmla="*/ 2147483647 h 1907"/>
              <a:gd name="T54" fmla="*/ 2147483647 w 3221"/>
              <a:gd name="T55" fmla="*/ 2147483647 h 1907"/>
              <a:gd name="T56" fmla="*/ 2147483647 w 3221"/>
              <a:gd name="T57" fmla="*/ 2147483647 h 1907"/>
              <a:gd name="T58" fmla="*/ 2147483647 w 3221"/>
              <a:gd name="T59" fmla="*/ 2147483647 h 1907"/>
              <a:gd name="T60" fmla="*/ 2147483647 w 3221"/>
              <a:gd name="T61" fmla="*/ 2147483647 h 1907"/>
              <a:gd name="T62" fmla="*/ 2147483647 w 3221"/>
              <a:gd name="T63" fmla="*/ 2147483647 h 1907"/>
              <a:gd name="T64" fmla="*/ 2147483647 w 3221"/>
              <a:gd name="T65" fmla="*/ 2147483647 h 1907"/>
              <a:gd name="T66" fmla="*/ 2147483647 w 3221"/>
              <a:gd name="T67" fmla="*/ 0 h 1907"/>
              <a:gd name="T68" fmla="*/ 2147483647 w 3221"/>
              <a:gd name="T69" fmla="*/ 2147483647 h 1907"/>
              <a:gd name="T70" fmla="*/ 2147483647 w 3221"/>
              <a:gd name="T71" fmla="*/ 2147483647 h 1907"/>
              <a:gd name="T72" fmla="*/ 2147483647 w 3221"/>
              <a:gd name="T73" fmla="*/ 2147483647 h 1907"/>
              <a:gd name="T74" fmla="*/ 2147483647 w 3221"/>
              <a:gd name="T75" fmla="*/ 2147483647 h 1907"/>
              <a:gd name="T76" fmla="*/ 2147483647 w 3221"/>
              <a:gd name="T77" fmla="*/ 2147483647 h 1907"/>
              <a:gd name="T78" fmla="*/ 2147483647 w 3221"/>
              <a:gd name="T79" fmla="*/ 2147483647 h 1907"/>
              <a:gd name="T80" fmla="*/ 2147483647 w 3221"/>
              <a:gd name="T81" fmla="*/ 2147483647 h 1907"/>
              <a:gd name="T82" fmla="*/ 2147483647 w 3221"/>
              <a:gd name="T83" fmla="*/ 2147483647 h 1907"/>
              <a:gd name="T84" fmla="*/ 2147483647 w 3221"/>
              <a:gd name="T85" fmla="*/ 2147483647 h 1907"/>
              <a:gd name="T86" fmla="*/ 2147483647 w 3221"/>
              <a:gd name="T87" fmla="*/ 2147483647 h 1907"/>
              <a:gd name="T88" fmla="*/ 2147483647 w 3221"/>
              <a:gd name="T89" fmla="*/ 2147483647 h 1907"/>
              <a:gd name="T90" fmla="*/ 2147483647 w 3221"/>
              <a:gd name="T91" fmla="*/ 2147483647 h 1907"/>
              <a:gd name="T92" fmla="*/ 2147483647 w 3221"/>
              <a:gd name="T93" fmla="*/ 2147483647 h 1907"/>
              <a:gd name="T94" fmla="*/ 2147483647 w 3221"/>
              <a:gd name="T95" fmla="*/ 2147483647 h 1907"/>
              <a:gd name="T96" fmla="*/ 2147483647 w 3221"/>
              <a:gd name="T97" fmla="*/ 2147483647 h 1907"/>
              <a:gd name="T98" fmla="*/ 2147483647 w 3221"/>
              <a:gd name="T99" fmla="*/ 2147483647 h 1907"/>
              <a:gd name="T100" fmla="*/ 2147483647 w 3221"/>
              <a:gd name="T101" fmla="*/ 2147483647 h 1907"/>
              <a:gd name="T102" fmla="*/ 2147483647 w 3221"/>
              <a:gd name="T103" fmla="*/ 2147483647 h 1907"/>
              <a:gd name="T104" fmla="*/ 2147483647 w 3221"/>
              <a:gd name="T105" fmla="*/ 2147483647 h 1907"/>
              <a:gd name="T106" fmla="*/ 2147483647 w 3221"/>
              <a:gd name="T107" fmla="*/ 2147483647 h 190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221"/>
              <a:gd name="T163" fmla="*/ 0 h 1907"/>
              <a:gd name="T164" fmla="*/ 3221 w 3221"/>
              <a:gd name="T165" fmla="*/ 1907 h 190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221" h="1907">
                <a:moveTo>
                  <a:pt x="3042" y="1874"/>
                </a:moveTo>
                <a:lnTo>
                  <a:pt x="2924" y="1907"/>
                </a:lnTo>
                <a:lnTo>
                  <a:pt x="2846" y="1862"/>
                </a:lnTo>
                <a:lnTo>
                  <a:pt x="2807" y="1807"/>
                </a:lnTo>
                <a:lnTo>
                  <a:pt x="2790" y="1751"/>
                </a:lnTo>
                <a:lnTo>
                  <a:pt x="2757" y="1723"/>
                </a:lnTo>
                <a:lnTo>
                  <a:pt x="2684" y="1728"/>
                </a:lnTo>
                <a:lnTo>
                  <a:pt x="2628" y="1678"/>
                </a:lnTo>
                <a:lnTo>
                  <a:pt x="2583" y="1644"/>
                </a:lnTo>
                <a:lnTo>
                  <a:pt x="2511" y="1639"/>
                </a:lnTo>
                <a:lnTo>
                  <a:pt x="2449" y="1622"/>
                </a:lnTo>
                <a:lnTo>
                  <a:pt x="2393" y="1639"/>
                </a:lnTo>
                <a:lnTo>
                  <a:pt x="2343" y="1600"/>
                </a:lnTo>
                <a:lnTo>
                  <a:pt x="2315" y="1572"/>
                </a:lnTo>
                <a:lnTo>
                  <a:pt x="2253" y="1538"/>
                </a:lnTo>
                <a:lnTo>
                  <a:pt x="2181" y="1510"/>
                </a:lnTo>
                <a:lnTo>
                  <a:pt x="2114" y="1482"/>
                </a:lnTo>
                <a:lnTo>
                  <a:pt x="2080" y="1471"/>
                </a:lnTo>
                <a:lnTo>
                  <a:pt x="2024" y="1454"/>
                </a:lnTo>
                <a:lnTo>
                  <a:pt x="1979" y="1387"/>
                </a:lnTo>
                <a:lnTo>
                  <a:pt x="1974" y="1354"/>
                </a:lnTo>
                <a:lnTo>
                  <a:pt x="1963" y="1292"/>
                </a:lnTo>
                <a:lnTo>
                  <a:pt x="1963" y="1225"/>
                </a:lnTo>
                <a:lnTo>
                  <a:pt x="1907" y="1214"/>
                </a:lnTo>
                <a:lnTo>
                  <a:pt x="1845" y="1152"/>
                </a:lnTo>
                <a:lnTo>
                  <a:pt x="1795" y="1108"/>
                </a:lnTo>
                <a:lnTo>
                  <a:pt x="1795" y="1029"/>
                </a:lnTo>
                <a:lnTo>
                  <a:pt x="1828" y="990"/>
                </a:lnTo>
                <a:lnTo>
                  <a:pt x="1772" y="912"/>
                </a:lnTo>
                <a:lnTo>
                  <a:pt x="1744" y="867"/>
                </a:lnTo>
                <a:lnTo>
                  <a:pt x="1700" y="800"/>
                </a:lnTo>
                <a:lnTo>
                  <a:pt x="1571" y="789"/>
                </a:lnTo>
                <a:lnTo>
                  <a:pt x="1515" y="789"/>
                </a:lnTo>
                <a:lnTo>
                  <a:pt x="1487" y="744"/>
                </a:lnTo>
                <a:lnTo>
                  <a:pt x="1403" y="705"/>
                </a:lnTo>
                <a:lnTo>
                  <a:pt x="1364" y="677"/>
                </a:lnTo>
                <a:lnTo>
                  <a:pt x="1314" y="671"/>
                </a:lnTo>
                <a:lnTo>
                  <a:pt x="1241" y="666"/>
                </a:lnTo>
                <a:lnTo>
                  <a:pt x="1191" y="632"/>
                </a:lnTo>
                <a:lnTo>
                  <a:pt x="1124" y="621"/>
                </a:lnTo>
                <a:lnTo>
                  <a:pt x="1062" y="632"/>
                </a:lnTo>
                <a:lnTo>
                  <a:pt x="1006" y="671"/>
                </a:lnTo>
                <a:lnTo>
                  <a:pt x="934" y="671"/>
                </a:lnTo>
                <a:lnTo>
                  <a:pt x="878" y="666"/>
                </a:lnTo>
                <a:lnTo>
                  <a:pt x="816" y="615"/>
                </a:lnTo>
                <a:lnTo>
                  <a:pt x="755" y="582"/>
                </a:lnTo>
                <a:lnTo>
                  <a:pt x="693" y="565"/>
                </a:lnTo>
                <a:lnTo>
                  <a:pt x="615" y="565"/>
                </a:lnTo>
                <a:lnTo>
                  <a:pt x="564" y="565"/>
                </a:lnTo>
                <a:lnTo>
                  <a:pt x="475" y="504"/>
                </a:lnTo>
                <a:lnTo>
                  <a:pt x="430" y="453"/>
                </a:lnTo>
                <a:lnTo>
                  <a:pt x="380" y="436"/>
                </a:lnTo>
                <a:lnTo>
                  <a:pt x="318" y="436"/>
                </a:lnTo>
                <a:lnTo>
                  <a:pt x="285" y="425"/>
                </a:lnTo>
                <a:lnTo>
                  <a:pt x="218" y="375"/>
                </a:lnTo>
                <a:lnTo>
                  <a:pt x="162" y="336"/>
                </a:lnTo>
                <a:lnTo>
                  <a:pt x="72" y="291"/>
                </a:lnTo>
                <a:lnTo>
                  <a:pt x="39" y="263"/>
                </a:lnTo>
                <a:lnTo>
                  <a:pt x="0" y="196"/>
                </a:lnTo>
                <a:lnTo>
                  <a:pt x="72" y="162"/>
                </a:lnTo>
                <a:lnTo>
                  <a:pt x="117" y="95"/>
                </a:lnTo>
                <a:lnTo>
                  <a:pt x="207" y="79"/>
                </a:lnTo>
                <a:lnTo>
                  <a:pt x="268" y="84"/>
                </a:lnTo>
                <a:lnTo>
                  <a:pt x="380" y="84"/>
                </a:lnTo>
                <a:lnTo>
                  <a:pt x="413" y="67"/>
                </a:lnTo>
                <a:lnTo>
                  <a:pt x="475" y="17"/>
                </a:lnTo>
                <a:lnTo>
                  <a:pt x="587" y="17"/>
                </a:lnTo>
                <a:lnTo>
                  <a:pt x="699" y="0"/>
                </a:lnTo>
                <a:lnTo>
                  <a:pt x="855" y="51"/>
                </a:lnTo>
                <a:lnTo>
                  <a:pt x="956" y="73"/>
                </a:lnTo>
                <a:lnTo>
                  <a:pt x="1034" y="73"/>
                </a:lnTo>
                <a:lnTo>
                  <a:pt x="1129" y="67"/>
                </a:lnTo>
                <a:lnTo>
                  <a:pt x="1174" y="73"/>
                </a:lnTo>
                <a:lnTo>
                  <a:pt x="1286" y="84"/>
                </a:lnTo>
                <a:lnTo>
                  <a:pt x="1387" y="107"/>
                </a:lnTo>
                <a:lnTo>
                  <a:pt x="1487" y="168"/>
                </a:lnTo>
                <a:lnTo>
                  <a:pt x="1560" y="230"/>
                </a:lnTo>
                <a:lnTo>
                  <a:pt x="1677" y="207"/>
                </a:lnTo>
                <a:lnTo>
                  <a:pt x="1789" y="269"/>
                </a:lnTo>
                <a:lnTo>
                  <a:pt x="1840" y="280"/>
                </a:lnTo>
                <a:lnTo>
                  <a:pt x="1929" y="319"/>
                </a:lnTo>
                <a:lnTo>
                  <a:pt x="2024" y="347"/>
                </a:lnTo>
                <a:lnTo>
                  <a:pt x="2097" y="347"/>
                </a:lnTo>
                <a:lnTo>
                  <a:pt x="2186" y="381"/>
                </a:lnTo>
                <a:lnTo>
                  <a:pt x="2292" y="408"/>
                </a:lnTo>
                <a:lnTo>
                  <a:pt x="2371" y="448"/>
                </a:lnTo>
                <a:lnTo>
                  <a:pt x="2443" y="453"/>
                </a:lnTo>
                <a:lnTo>
                  <a:pt x="2449" y="526"/>
                </a:lnTo>
                <a:lnTo>
                  <a:pt x="2477" y="593"/>
                </a:lnTo>
                <a:lnTo>
                  <a:pt x="2516" y="632"/>
                </a:lnTo>
                <a:lnTo>
                  <a:pt x="2527" y="694"/>
                </a:lnTo>
                <a:lnTo>
                  <a:pt x="2583" y="789"/>
                </a:lnTo>
                <a:lnTo>
                  <a:pt x="2656" y="828"/>
                </a:lnTo>
                <a:lnTo>
                  <a:pt x="2751" y="945"/>
                </a:lnTo>
                <a:lnTo>
                  <a:pt x="2807" y="1024"/>
                </a:lnTo>
                <a:lnTo>
                  <a:pt x="2818" y="1091"/>
                </a:lnTo>
                <a:lnTo>
                  <a:pt x="2896" y="1214"/>
                </a:lnTo>
                <a:lnTo>
                  <a:pt x="2941" y="1197"/>
                </a:lnTo>
                <a:lnTo>
                  <a:pt x="2975" y="1275"/>
                </a:lnTo>
                <a:lnTo>
                  <a:pt x="3008" y="1342"/>
                </a:lnTo>
                <a:lnTo>
                  <a:pt x="3137" y="1421"/>
                </a:lnTo>
                <a:lnTo>
                  <a:pt x="3159" y="1454"/>
                </a:lnTo>
                <a:lnTo>
                  <a:pt x="3170" y="1577"/>
                </a:lnTo>
                <a:lnTo>
                  <a:pt x="3221" y="1667"/>
                </a:lnTo>
                <a:lnTo>
                  <a:pt x="3148" y="1711"/>
                </a:lnTo>
                <a:lnTo>
                  <a:pt x="3115" y="1779"/>
                </a:lnTo>
                <a:lnTo>
                  <a:pt x="3087" y="1846"/>
                </a:lnTo>
                <a:lnTo>
                  <a:pt x="3042" y="1874"/>
                </a:lnTo>
                <a:close/>
              </a:path>
            </a:pathLst>
          </a:custGeom>
          <a:noFill/>
          <a:ln w="76200">
            <a:solidFill>
              <a:srgbClr val="FFFF00">
                <a:alpha val="61176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1151" name="Rectangle 15"/>
          <p:cNvSpPr>
            <a:spLocks noChangeArrowheads="1"/>
          </p:cNvSpPr>
          <p:nvPr/>
        </p:nvSpPr>
        <p:spPr bwMode="auto">
          <a:xfrm>
            <a:off x="4683125" y="3927475"/>
            <a:ext cx="165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Watershed</a:t>
            </a:r>
          </a:p>
        </p:txBody>
      </p:sp>
      <p:sp>
        <p:nvSpPr>
          <p:cNvPr id="91152" name="Line 16"/>
          <p:cNvSpPr>
            <a:spLocks noChangeShapeType="1"/>
          </p:cNvSpPr>
          <p:nvPr/>
        </p:nvSpPr>
        <p:spPr bwMode="auto">
          <a:xfrm flipV="1">
            <a:off x="5432425" y="3081338"/>
            <a:ext cx="19050" cy="868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6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Delineation of</a:t>
            </a:r>
            <a:r>
              <a:rPr lang="en-US" smtClean="0">
                <a:solidFill>
                  <a:srgbClr val="FF3300"/>
                </a:solidFill>
              </a:rPr>
              <a:t> </a:t>
            </a:r>
            <a:r>
              <a:rPr lang="en-US" smtClean="0">
                <a:solidFill>
                  <a:srgbClr val="66CCFF"/>
                </a:solidFill>
              </a:rPr>
              <a:t>Streams</a:t>
            </a:r>
            <a:r>
              <a:rPr lang="en-US" smtClean="0"/>
              <a:t> and </a:t>
            </a:r>
            <a:r>
              <a:rPr lang="en-US" smtClean="0">
                <a:solidFill>
                  <a:srgbClr val="FF3300"/>
                </a:solidFill>
              </a:rPr>
              <a:t>Watersheds</a:t>
            </a:r>
            <a:r>
              <a:rPr lang="en-US" smtClean="0"/>
              <a:t> on a DEM </a:t>
            </a:r>
          </a:p>
        </p:txBody>
      </p:sp>
      <p:pic>
        <p:nvPicPr>
          <p:cNvPr id="29699" name="Picture 3" descr="stream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86525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1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85800" y="0"/>
          <a:ext cx="7848600" cy="652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Bitmap Image" r:id="rId3" imgW="5990476" imgH="4982270" progId="Paint.Picture">
                  <p:embed/>
                </p:oleObj>
              </mc:Choice>
              <mc:Fallback>
                <p:oleObj name="Bitmap Image" r:id="rId3" imgW="5990476" imgH="498227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0"/>
                        <a:ext cx="7848600" cy="652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1905000" y="1524000"/>
            <a:ext cx="27638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http://srtm.usgs.gov/ </a:t>
            </a:r>
          </a:p>
        </p:txBody>
      </p:sp>
    </p:spTree>
    <p:extLst>
      <p:ext uri="{BB962C8B-B14F-4D97-AF65-F5344CB8AC3E}">
        <p14:creationId xmlns:p14="http://schemas.microsoft.com/office/powerpoint/2010/main" val="180728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HydroSheds</a:t>
            </a:r>
            <a:r>
              <a:rPr lang="en-US" dirty="0" smtClean="0"/>
              <a:t> derived from SRTM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20" y="1981200"/>
            <a:ext cx="899648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667000" y="5867400"/>
            <a:ext cx="4010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00"/>
                </a:solidFill>
                <a:hlinkClick r:id="rId3"/>
              </a:rPr>
              <a:t>http://hydrosheds.cr.usgs.gov/</a:t>
            </a:r>
            <a:r>
              <a:rPr lang="en-US" sz="2400" i="1" dirty="0" smtClean="0">
                <a:solidFill>
                  <a:srgbClr val="000000"/>
                </a:solidFill>
              </a:rPr>
              <a:t> 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370"/>
            <a:ext cx="6477000" cy="655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2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492"/>
            <a:ext cx="9144000" cy="5024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492"/>
            <a:ext cx="9144000" cy="4994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2664"/>
            <a:ext cx="9144000" cy="5003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744"/>
            <a:ext cx="9144000" cy="501604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2781" y="364018"/>
            <a:ext cx="8418437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44546A"/>
                </a:solidFill>
              </a:rPr>
              <a:t>LIDAR-Based Inundation Mapping</a:t>
            </a:r>
            <a:endParaRPr lang="en-US" sz="3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2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1371600"/>
            <a:ext cx="9144000" cy="300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Jennifer M. </a:t>
            </a:r>
            <a:r>
              <a:rPr lang="en-US" b="1" dirty="0" smtClean="0">
                <a:solidFill>
                  <a:srgbClr val="000000"/>
                </a:solidFill>
              </a:rPr>
              <a:t>Wozencraft, </a:t>
            </a:r>
            <a:r>
              <a:rPr lang="en-US" b="1" dirty="0" smtClean="0">
                <a:solidFill>
                  <a:srgbClr val="FF0000"/>
                </a:solidFill>
              </a:rPr>
              <a:t>JALBTCX</a:t>
            </a:r>
            <a:endParaRPr lang="en-US" dirty="0">
              <a:solidFill>
                <a:srgbClr val="FF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Director, </a:t>
            </a:r>
            <a:r>
              <a:rPr lang="en-US" sz="1600" dirty="0">
                <a:solidFill>
                  <a:srgbClr val="FF0000"/>
                </a:solidFill>
              </a:rPr>
              <a:t>J</a:t>
            </a:r>
            <a:r>
              <a:rPr lang="en-US" sz="1600" dirty="0">
                <a:solidFill>
                  <a:srgbClr val="000000"/>
                </a:solidFill>
              </a:rPr>
              <a:t>oint </a:t>
            </a:r>
            <a:r>
              <a:rPr lang="en-US" sz="1600" dirty="0">
                <a:solidFill>
                  <a:srgbClr val="FF0000"/>
                </a:solidFill>
              </a:rPr>
              <a:t>A</a:t>
            </a:r>
            <a:r>
              <a:rPr lang="en-US" sz="1600" dirty="0">
                <a:solidFill>
                  <a:srgbClr val="000000"/>
                </a:solidFill>
              </a:rPr>
              <a:t>irborne </a:t>
            </a:r>
            <a:r>
              <a:rPr lang="en-US" sz="1600" dirty="0">
                <a:solidFill>
                  <a:srgbClr val="FF0000"/>
                </a:solidFill>
              </a:rPr>
              <a:t>L</a:t>
            </a:r>
            <a:r>
              <a:rPr lang="en-US" sz="1600" dirty="0">
                <a:solidFill>
                  <a:srgbClr val="000000"/>
                </a:solidFill>
              </a:rPr>
              <a:t>idar </a:t>
            </a:r>
            <a:r>
              <a:rPr lang="en-US" sz="1600" dirty="0">
                <a:solidFill>
                  <a:srgbClr val="FF0000"/>
                </a:solidFill>
              </a:rPr>
              <a:t>B</a:t>
            </a:r>
            <a:r>
              <a:rPr lang="en-US" sz="1600" dirty="0">
                <a:solidFill>
                  <a:srgbClr val="000000"/>
                </a:solidFill>
              </a:rPr>
              <a:t>athymetry </a:t>
            </a:r>
            <a:r>
              <a:rPr lang="en-US" sz="1600" dirty="0">
                <a:solidFill>
                  <a:srgbClr val="FF0000"/>
                </a:solidFill>
              </a:rPr>
              <a:t>T</a:t>
            </a:r>
            <a:r>
              <a:rPr lang="en-US" sz="1600" dirty="0">
                <a:solidFill>
                  <a:srgbClr val="000000"/>
                </a:solidFill>
              </a:rPr>
              <a:t>echnical 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>
                <a:solidFill>
                  <a:srgbClr val="000000"/>
                </a:solidFill>
              </a:rPr>
              <a:t>enter of </a:t>
            </a:r>
            <a:r>
              <a:rPr lang="en-US" sz="1600" dirty="0">
                <a:solidFill>
                  <a:srgbClr val="FF0000"/>
                </a:solidFill>
              </a:rPr>
              <a:t>E</a:t>
            </a:r>
            <a:r>
              <a:rPr lang="en-US" sz="1600" dirty="0">
                <a:solidFill>
                  <a:srgbClr val="000000"/>
                </a:solidFill>
              </a:rPr>
              <a:t>xpertise</a:t>
            </a:r>
          </a:p>
          <a:p>
            <a:pPr fontAlgn="base"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Program Manager, USACE National Coastal Mapping Program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15 October 2015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National Academies of Sciences, Engineering, and Medicine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Mapping Science Committee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Lidar workshop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kern="0" dirty="0" smtClean="0">
              <a:solidFill>
                <a:srgbClr val="000000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en-US" sz="1600" kern="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1143000"/>
          </a:xfrm>
        </p:spPr>
        <p:txBody>
          <a:bodyPr/>
          <a:lstStyle/>
          <a:p>
            <a:r>
              <a:rPr lang="en-US" sz="3400" dirty="0" smtClean="0"/>
              <a:t>USACE National Coastal Mapping Program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273735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:\Resources\Presentations\Captu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16200000">
            <a:off x="5530334" y="3244334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Seabrook, NH, federal navigation project and </a:t>
            </a:r>
            <a:r>
              <a:rPr lang="en-US" dirty="0" err="1" smtClean="0">
                <a:solidFill>
                  <a:prstClr val="white"/>
                </a:solidFill>
              </a:rPr>
              <a:t>backbay</a:t>
            </a:r>
            <a:r>
              <a:rPr lang="en-US" dirty="0" smtClean="0">
                <a:solidFill>
                  <a:prstClr val="white"/>
                </a:solidFill>
              </a:rPr>
              <a:t> marsh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8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36945"/>
            <a:ext cx="7772400" cy="753761"/>
          </a:xfrm>
        </p:spPr>
        <p:txBody>
          <a:bodyPr/>
          <a:lstStyle/>
          <a:p>
            <a:r>
              <a:rPr lang="en-US" sz="3600" dirty="0" smtClean="0"/>
              <a:t>National Elevation Dataset Availability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165004" y="6227638"/>
            <a:ext cx="52620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From </a:t>
            </a:r>
            <a:r>
              <a:rPr lang="en-US" sz="2400" dirty="0" smtClean="0">
                <a:solidFill>
                  <a:srgbClr val="000000"/>
                </a:solidFill>
                <a:hlinkClick r:id="rId2"/>
              </a:rPr>
              <a:t>http</a:t>
            </a:r>
            <a:r>
              <a:rPr lang="en-US" sz="2400" dirty="0">
                <a:solidFill>
                  <a:srgbClr val="000000"/>
                </a:solidFill>
                <a:hlinkClick r:id="rId2"/>
              </a:rPr>
              <a:t>://</a:t>
            </a:r>
            <a:r>
              <a:rPr lang="en-US" sz="2400" dirty="0" smtClean="0">
                <a:solidFill>
                  <a:srgbClr val="000000"/>
                </a:solidFill>
                <a:hlinkClick r:id="rId2"/>
              </a:rPr>
              <a:t>nationalmap.gov/viewer.html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0" y="1115908"/>
            <a:ext cx="8501062" cy="501736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4780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69720" y="979712"/>
            <a:ext cx="8077428" cy="5314725"/>
            <a:chOff x="601435" y="1232125"/>
            <a:chExt cx="8077428" cy="5314725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 bwMode="auto">
            <a:xfrm>
              <a:off x="625475" y="1243013"/>
              <a:ext cx="8053388" cy="5303837"/>
              <a:chOff x="0" y="2934008"/>
              <a:chExt cx="32342138" cy="21299885"/>
            </a:xfrm>
          </p:grpSpPr>
          <p:pic>
            <p:nvPicPr>
              <p:cNvPr id="47" name="Picture 3" descr="O:\Resources\Screengrabs\May_Poster_CZMIL\government_cut_gs.tif"/>
              <p:cNvPicPr>
                <a:picLocks noChangeAspect="1" noChangeArrowheads="1"/>
              </p:cNvPicPr>
              <p:nvPr/>
            </p:nvPicPr>
            <p:blipFill>
              <a:blip r:embed="rId3" cstate="email">
                <a:lum/>
              </a:blip>
              <a:srcRect/>
              <a:stretch>
                <a:fillRect/>
              </a:stretch>
            </p:blipFill>
            <p:spPr bwMode="auto">
              <a:xfrm>
                <a:off x="0" y="2934008"/>
                <a:ext cx="32342138" cy="21299885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</a:ln>
              <a:scene3d>
                <a:camera prst="orthographicFront">
                  <a:rot lat="300000" lon="0" rev="0"/>
                </a:camera>
                <a:lightRig rig="threePt" dir="t"/>
              </a:scene3d>
            </p:spPr>
          </p:pic>
          <p:sp>
            <p:nvSpPr>
              <p:cNvPr id="48" name="Freeform 47"/>
              <p:cNvSpPr>
                <a:spLocks noChangeAspect="1"/>
              </p:cNvSpPr>
              <p:nvPr/>
            </p:nvSpPr>
            <p:spPr>
              <a:xfrm>
                <a:off x="10321689" y="10399486"/>
                <a:ext cx="22014072" cy="13700528"/>
              </a:xfrm>
              <a:custGeom>
                <a:avLst/>
                <a:gdLst>
                  <a:gd name="connsiteX0" fmla="*/ 0 w 22040193"/>
                  <a:gd name="connsiteY0" fmla="*/ 1198179 h 13495282"/>
                  <a:gd name="connsiteX1" fmla="*/ 0 w 22040193"/>
                  <a:gd name="connsiteY1" fmla="*/ 819806 h 13495282"/>
                  <a:gd name="connsiteX2" fmla="*/ 94593 w 22040193"/>
                  <a:gd name="connsiteY2" fmla="*/ 599089 h 13495282"/>
                  <a:gd name="connsiteX3" fmla="*/ 252249 w 22040193"/>
                  <a:gd name="connsiteY3" fmla="*/ 378372 h 13495282"/>
                  <a:gd name="connsiteX4" fmla="*/ 630621 w 22040193"/>
                  <a:gd name="connsiteY4" fmla="*/ 283779 h 13495282"/>
                  <a:gd name="connsiteX5" fmla="*/ 1040524 w 22040193"/>
                  <a:gd name="connsiteY5" fmla="*/ 189186 h 13495282"/>
                  <a:gd name="connsiteX6" fmla="*/ 1671145 w 22040193"/>
                  <a:gd name="connsiteY6" fmla="*/ 31531 h 13495282"/>
                  <a:gd name="connsiteX7" fmla="*/ 2301766 w 22040193"/>
                  <a:gd name="connsiteY7" fmla="*/ 63062 h 13495282"/>
                  <a:gd name="connsiteX8" fmla="*/ 2837793 w 22040193"/>
                  <a:gd name="connsiteY8" fmla="*/ 0 h 13495282"/>
                  <a:gd name="connsiteX9" fmla="*/ 3563007 w 22040193"/>
                  <a:gd name="connsiteY9" fmla="*/ 0 h 13495282"/>
                  <a:gd name="connsiteX10" fmla="*/ 4193628 w 22040193"/>
                  <a:gd name="connsiteY10" fmla="*/ 126124 h 13495282"/>
                  <a:gd name="connsiteX11" fmla="*/ 4729656 w 22040193"/>
                  <a:gd name="connsiteY11" fmla="*/ 441434 h 13495282"/>
                  <a:gd name="connsiteX12" fmla="*/ 5297214 w 22040193"/>
                  <a:gd name="connsiteY12" fmla="*/ 1008993 h 13495282"/>
                  <a:gd name="connsiteX13" fmla="*/ 6810704 w 22040193"/>
                  <a:gd name="connsiteY13" fmla="*/ 2333296 h 13495282"/>
                  <a:gd name="connsiteX14" fmla="*/ 8292662 w 22040193"/>
                  <a:gd name="connsiteY14" fmla="*/ 3531475 h 13495282"/>
                  <a:gd name="connsiteX15" fmla="*/ 9995338 w 22040193"/>
                  <a:gd name="connsiteY15" fmla="*/ 4635062 h 13495282"/>
                  <a:gd name="connsiteX16" fmla="*/ 13558345 w 22040193"/>
                  <a:gd name="connsiteY16" fmla="*/ 6905296 h 13495282"/>
                  <a:gd name="connsiteX17" fmla="*/ 17657380 w 22040193"/>
                  <a:gd name="connsiteY17" fmla="*/ 9743089 h 13495282"/>
                  <a:gd name="connsiteX18" fmla="*/ 20810483 w 22040193"/>
                  <a:gd name="connsiteY18" fmla="*/ 11887200 h 13495282"/>
                  <a:gd name="connsiteX19" fmla="*/ 22040193 w 22040193"/>
                  <a:gd name="connsiteY19" fmla="*/ 12612413 h 13495282"/>
                  <a:gd name="connsiteX20" fmla="*/ 22008662 w 22040193"/>
                  <a:gd name="connsiteY20" fmla="*/ 13495282 h 13495282"/>
                  <a:gd name="connsiteX21" fmla="*/ 11887200 w 22040193"/>
                  <a:gd name="connsiteY21" fmla="*/ 13432220 h 13495282"/>
                  <a:gd name="connsiteX22" fmla="*/ 5517931 w 22040193"/>
                  <a:gd name="connsiteY22" fmla="*/ 7031420 h 13495282"/>
                  <a:gd name="connsiteX23" fmla="*/ 2144111 w 22040193"/>
                  <a:gd name="connsiteY23" fmla="*/ 4035972 h 13495282"/>
                  <a:gd name="connsiteX24" fmla="*/ 31531 w 22040193"/>
                  <a:gd name="connsiteY24" fmla="*/ 1355834 h 13495282"/>
                  <a:gd name="connsiteX0" fmla="*/ 0 w 22040193"/>
                  <a:gd name="connsiteY0" fmla="*/ 1198179 h 13495282"/>
                  <a:gd name="connsiteX1" fmla="*/ 0 w 22040193"/>
                  <a:gd name="connsiteY1" fmla="*/ 819806 h 13495282"/>
                  <a:gd name="connsiteX2" fmla="*/ 94593 w 22040193"/>
                  <a:gd name="connsiteY2" fmla="*/ 599089 h 13495282"/>
                  <a:gd name="connsiteX3" fmla="*/ 252249 w 22040193"/>
                  <a:gd name="connsiteY3" fmla="*/ 378372 h 13495282"/>
                  <a:gd name="connsiteX4" fmla="*/ 630621 w 22040193"/>
                  <a:gd name="connsiteY4" fmla="*/ 283779 h 13495282"/>
                  <a:gd name="connsiteX5" fmla="*/ 1040524 w 22040193"/>
                  <a:gd name="connsiteY5" fmla="*/ 189186 h 13495282"/>
                  <a:gd name="connsiteX6" fmla="*/ 1671145 w 22040193"/>
                  <a:gd name="connsiteY6" fmla="*/ 31531 h 13495282"/>
                  <a:gd name="connsiteX7" fmla="*/ 2301766 w 22040193"/>
                  <a:gd name="connsiteY7" fmla="*/ 63062 h 13495282"/>
                  <a:gd name="connsiteX8" fmla="*/ 2837793 w 22040193"/>
                  <a:gd name="connsiteY8" fmla="*/ 0 h 13495282"/>
                  <a:gd name="connsiteX9" fmla="*/ 3563007 w 22040193"/>
                  <a:gd name="connsiteY9" fmla="*/ 0 h 13495282"/>
                  <a:gd name="connsiteX10" fmla="*/ 4193628 w 22040193"/>
                  <a:gd name="connsiteY10" fmla="*/ 126124 h 13495282"/>
                  <a:gd name="connsiteX11" fmla="*/ 4729656 w 22040193"/>
                  <a:gd name="connsiteY11" fmla="*/ 441434 h 13495282"/>
                  <a:gd name="connsiteX12" fmla="*/ 5297214 w 22040193"/>
                  <a:gd name="connsiteY12" fmla="*/ 1008993 h 13495282"/>
                  <a:gd name="connsiteX13" fmla="*/ 6810704 w 22040193"/>
                  <a:gd name="connsiteY13" fmla="*/ 2333296 h 13495282"/>
                  <a:gd name="connsiteX14" fmla="*/ 8292662 w 22040193"/>
                  <a:gd name="connsiteY14" fmla="*/ 3531475 h 13495282"/>
                  <a:gd name="connsiteX15" fmla="*/ 9995338 w 22040193"/>
                  <a:gd name="connsiteY15" fmla="*/ 4635062 h 13495282"/>
                  <a:gd name="connsiteX16" fmla="*/ 13558345 w 22040193"/>
                  <a:gd name="connsiteY16" fmla="*/ 6905296 h 13495282"/>
                  <a:gd name="connsiteX17" fmla="*/ 17657380 w 22040193"/>
                  <a:gd name="connsiteY17" fmla="*/ 9743089 h 13495282"/>
                  <a:gd name="connsiteX18" fmla="*/ 20810483 w 22040193"/>
                  <a:gd name="connsiteY18" fmla="*/ 11887200 h 13495282"/>
                  <a:gd name="connsiteX19" fmla="*/ 22040193 w 22040193"/>
                  <a:gd name="connsiteY19" fmla="*/ 12612413 h 13495282"/>
                  <a:gd name="connsiteX20" fmla="*/ 22008662 w 22040193"/>
                  <a:gd name="connsiteY20" fmla="*/ 13495282 h 13495282"/>
                  <a:gd name="connsiteX21" fmla="*/ 11887200 w 22040193"/>
                  <a:gd name="connsiteY21" fmla="*/ 13432220 h 13495282"/>
                  <a:gd name="connsiteX22" fmla="*/ 5492559 w 22040193"/>
                  <a:gd name="connsiteY22" fmla="*/ 7350672 h 13495282"/>
                  <a:gd name="connsiteX23" fmla="*/ 2144111 w 22040193"/>
                  <a:gd name="connsiteY23" fmla="*/ 4035972 h 13495282"/>
                  <a:gd name="connsiteX24" fmla="*/ 31531 w 22040193"/>
                  <a:gd name="connsiteY24" fmla="*/ 1355834 h 13495282"/>
                  <a:gd name="connsiteX0" fmla="*/ 0 w 22040193"/>
                  <a:gd name="connsiteY0" fmla="*/ 1198179 h 13495282"/>
                  <a:gd name="connsiteX1" fmla="*/ 0 w 22040193"/>
                  <a:gd name="connsiteY1" fmla="*/ 819806 h 13495282"/>
                  <a:gd name="connsiteX2" fmla="*/ 94593 w 22040193"/>
                  <a:gd name="connsiteY2" fmla="*/ 599089 h 13495282"/>
                  <a:gd name="connsiteX3" fmla="*/ 252249 w 22040193"/>
                  <a:gd name="connsiteY3" fmla="*/ 378372 h 13495282"/>
                  <a:gd name="connsiteX4" fmla="*/ 630621 w 22040193"/>
                  <a:gd name="connsiteY4" fmla="*/ 283779 h 13495282"/>
                  <a:gd name="connsiteX5" fmla="*/ 1040524 w 22040193"/>
                  <a:gd name="connsiteY5" fmla="*/ 189186 h 13495282"/>
                  <a:gd name="connsiteX6" fmla="*/ 1671145 w 22040193"/>
                  <a:gd name="connsiteY6" fmla="*/ 31531 h 13495282"/>
                  <a:gd name="connsiteX7" fmla="*/ 2301766 w 22040193"/>
                  <a:gd name="connsiteY7" fmla="*/ 63062 h 13495282"/>
                  <a:gd name="connsiteX8" fmla="*/ 2837793 w 22040193"/>
                  <a:gd name="connsiteY8" fmla="*/ 0 h 13495282"/>
                  <a:gd name="connsiteX9" fmla="*/ 3563007 w 22040193"/>
                  <a:gd name="connsiteY9" fmla="*/ 0 h 13495282"/>
                  <a:gd name="connsiteX10" fmla="*/ 4193628 w 22040193"/>
                  <a:gd name="connsiteY10" fmla="*/ 126124 h 13495282"/>
                  <a:gd name="connsiteX11" fmla="*/ 4729656 w 22040193"/>
                  <a:gd name="connsiteY11" fmla="*/ 441434 h 13495282"/>
                  <a:gd name="connsiteX12" fmla="*/ 5297214 w 22040193"/>
                  <a:gd name="connsiteY12" fmla="*/ 1008993 h 13495282"/>
                  <a:gd name="connsiteX13" fmla="*/ 7321359 w 22040193"/>
                  <a:gd name="connsiteY13" fmla="*/ 2245272 h 13495282"/>
                  <a:gd name="connsiteX14" fmla="*/ 8292662 w 22040193"/>
                  <a:gd name="connsiteY14" fmla="*/ 3531475 h 13495282"/>
                  <a:gd name="connsiteX15" fmla="*/ 9995338 w 22040193"/>
                  <a:gd name="connsiteY15" fmla="*/ 4635062 h 13495282"/>
                  <a:gd name="connsiteX16" fmla="*/ 13558345 w 22040193"/>
                  <a:gd name="connsiteY16" fmla="*/ 6905296 h 13495282"/>
                  <a:gd name="connsiteX17" fmla="*/ 17657380 w 22040193"/>
                  <a:gd name="connsiteY17" fmla="*/ 9743089 h 13495282"/>
                  <a:gd name="connsiteX18" fmla="*/ 20810483 w 22040193"/>
                  <a:gd name="connsiteY18" fmla="*/ 11887200 h 13495282"/>
                  <a:gd name="connsiteX19" fmla="*/ 22040193 w 22040193"/>
                  <a:gd name="connsiteY19" fmla="*/ 12612413 h 13495282"/>
                  <a:gd name="connsiteX20" fmla="*/ 22008662 w 22040193"/>
                  <a:gd name="connsiteY20" fmla="*/ 13495282 h 13495282"/>
                  <a:gd name="connsiteX21" fmla="*/ 11887200 w 22040193"/>
                  <a:gd name="connsiteY21" fmla="*/ 13432220 h 13495282"/>
                  <a:gd name="connsiteX22" fmla="*/ 5492559 w 22040193"/>
                  <a:gd name="connsiteY22" fmla="*/ 7350672 h 13495282"/>
                  <a:gd name="connsiteX23" fmla="*/ 2144111 w 22040193"/>
                  <a:gd name="connsiteY23" fmla="*/ 4035972 h 13495282"/>
                  <a:gd name="connsiteX24" fmla="*/ 31531 w 22040193"/>
                  <a:gd name="connsiteY24" fmla="*/ 1355834 h 13495282"/>
                  <a:gd name="connsiteX0" fmla="*/ 0 w 22040193"/>
                  <a:gd name="connsiteY0" fmla="*/ 1198179 h 13495282"/>
                  <a:gd name="connsiteX1" fmla="*/ 0 w 22040193"/>
                  <a:gd name="connsiteY1" fmla="*/ 819806 h 13495282"/>
                  <a:gd name="connsiteX2" fmla="*/ 94593 w 22040193"/>
                  <a:gd name="connsiteY2" fmla="*/ 599089 h 13495282"/>
                  <a:gd name="connsiteX3" fmla="*/ 252249 w 22040193"/>
                  <a:gd name="connsiteY3" fmla="*/ 378372 h 13495282"/>
                  <a:gd name="connsiteX4" fmla="*/ 630621 w 22040193"/>
                  <a:gd name="connsiteY4" fmla="*/ 283779 h 13495282"/>
                  <a:gd name="connsiteX5" fmla="*/ 1040524 w 22040193"/>
                  <a:gd name="connsiteY5" fmla="*/ 189186 h 13495282"/>
                  <a:gd name="connsiteX6" fmla="*/ 1671145 w 22040193"/>
                  <a:gd name="connsiteY6" fmla="*/ 31531 h 13495282"/>
                  <a:gd name="connsiteX7" fmla="*/ 2301766 w 22040193"/>
                  <a:gd name="connsiteY7" fmla="*/ 63062 h 13495282"/>
                  <a:gd name="connsiteX8" fmla="*/ 2837793 w 22040193"/>
                  <a:gd name="connsiteY8" fmla="*/ 0 h 13495282"/>
                  <a:gd name="connsiteX9" fmla="*/ 3563007 w 22040193"/>
                  <a:gd name="connsiteY9" fmla="*/ 0 h 13495282"/>
                  <a:gd name="connsiteX10" fmla="*/ 4193628 w 22040193"/>
                  <a:gd name="connsiteY10" fmla="*/ 126124 h 13495282"/>
                  <a:gd name="connsiteX11" fmla="*/ 4729656 w 22040193"/>
                  <a:gd name="connsiteY11" fmla="*/ 441434 h 13495282"/>
                  <a:gd name="connsiteX12" fmla="*/ 5297214 w 22040193"/>
                  <a:gd name="connsiteY12" fmla="*/ 1008993 h 13495282"/>
                  <a:gd name="connsiteX13" fmla="*/ 7321359 w 22040193"/>
                  <a:gd name="connsiteY13" fmla="*/ 2245272 h 13495282"/>
                  <a:gd name="connsiteX14" fmla="*/ 8997759 w 22040193"/>
                  <a:gd name="connsiteY14" fmla="*/ 3312072 h 13495282"/>
                  <a:gd name="connsiteX15" fmla="*/ 9995338 w 22040193"/>
                  <a:gd name="connsiteY15" fmla="*/ 4635062 h 13495282"/>
                  <a:gd name="connsiteX16" fmla="*/ 13558345 w 22040193"/>
                  <a:gd name="connsiteY16" fmla="*/ 6905296 h 13495282"/>
                  <a:gd name="connsiteX17" fmla="*/ 17657380 w 22040193"/>
                  <a:gd name="connsiteY17" fmla="*/ 9743089 h 13495282"/>
                  <a:gd name="connsiteX18" fmla="*/ 20810483 w 22040193"/>
                  <a:gd name="connsiteY18" fmla="*/ 11887200 h 13495282"/>
                  <a:gd name="connsiteX19" fmla="*/ 22040193 w 22040193"/>
                  <a:gd name="connsiteY19" fmla="*/ 12612413 h 13495282"/>
                  <a:gd name="connsiteX20" fmla="*/ 22008662 w 22040193"/>
                  <a:gd name="connsiteY20" fmla="*/ 13495282 h 13495282"/>
                  <a:gd name="connsiteX21" fmla="*/ 11887200 w 22040193"/>
                  <a:gd name="connsiteY21" fmla="*/ 13432220 h 13495282"/>
                  <a:gd name="connsiteX22" fmla="*/ 5492559 w 22040193"/>
                  <a:gd name="connsiteY22" fmla="*/ 7350672 h 13495282"/>
                  <a:gd name="connsiteX23" fmla="*/ 2144111 w 22040193"/>
                  <a:gd name="connsiteY23" fmla="*/ 4035972 h 13495282"/>
                  <a:gd name="connsiteX24" fmla="*/ 31531 w 22040193"/>
                  <a:gd name="connsiteY24" fmla="*/ 1355834 h 13495282"/>
                  <a:gd name="connsiteX0" fmla="*/ 0 w 22040193"/>
                  <a:gd name="connsiteY0" fmla="*/ 1198179 h 13495282"/>
                  <a:gd name="connsiteX1" fmla="*/ 0 w 22040193"/>
                  <a:gd name="connsiteY1" fmla="*/ 819806 h 13495282"/>
                  <a:gd name="connsiteX2" fmla="*/ 94593 w 22040193"/>
                  <a:gd name="connsiteY2" fmla="*/ 599089 h 13495282"/>
                  <a:gd name="connsiteX3" fmla="*/ 252249 w 22040193"/>
                  <a:gd name="connsiteY3" fmla="*/ 378372 h 13495282"/>
                  <a:gd name="connsiteX4" fmla="*/ 630621 w 22040193"/>
                  <a:gd name="connsiteY4" fmla="*/ 283779 h 13495282"/>
                  <a:gd name="connsiteX5" fmla="*/ 1040524 w 22040193"/>
                  <a:gd name="connsiteY5" fmla="*/ 189186 h 13495282"/>
                  <a:gd name="connsiteX6" fmla="*/ 1671145 w 22040193"/>
                  <a:gd name="connsiteY6" fmla="*/ 31531 h 13495282"/>
                  <a:gd name="connsiteX7" fmla="*/ 2301766 w 22040193"/>
                  <a:gd name="connsiteY7" fmla="*/ 63062 h 13495282"/>
                  <a:gd name="connsiteX8" fmla="*/ 2837793 w 22040193"/>
                  <a:gd name="connsiteY8" fmla="*/ 0 h 13495282"/>
                  <a:gd name="connsiteX9" fmla="*/ 3563007 w 22040193"/>
                  <a:gd name="connsiteY9" fmla="*/ 0 h 13495282"/>
                  <a:gd name="connsiteX10" fmla="*/ 4193628 w 22040193"/>
                  <a:gd name="connsiteY10" fmla="*/ 126124 h 13495282"/>
                  <a:gd name="connsiteX11" fmla="*/ 4729656 w 22040193"/>
                  <a:gd name="connsiteY11" fmla="*/ 441434 h 13495282"/>
                  <a:gd name="connsiteX12" fmla="*/ 5297214 w 22040193"/>
                  <a:gd name="connsiteY12" fmla="*/ 1008993 h 13495282"/>
                  <a:gd name="connsiteX13" fmla="*/ 7321359 w 22040193"/>
                  <a:gd name="connsiteY13" fmla="*/ 2245272 h 13495282"/>
                  <a:gd name="connsiteX14" fmla="*/ 8997759 w 22040193"/>
                  <a:gd name="connsiteY14" fmla="*/ 3312072 h 13495282"/>
                  <a:gd name="connsiteX15" fmla="*/ 10902759 w 22040193"/>
                  <a:gd name="connsiteY15" fmla="*/ 4607472 h 13495282"/>
                  <a:gd name="connsiteX16" fmla="*/ 13558345 w 22040193"/>
                  <a:gd name="connsiteY16" fmla="*/ 6905296 h 13495282"/>
                  <a:gd name="connsiteX17" fmla="*/ 17657380 w 22040193"/>
                  <a:gd name="connsiteY17" fmla="*/ 9743089 h 13495282"/>
                  <a:gd name="connsiteX18" fmla="*/ 20810483 w 22040193"/>
                  <a:gd name="connsiteY18" fmla="*/ 11887200 h 13495282"/>
                  <a:gd name="connsiteX19" fmla="*/ 22040193 w 22040193"/>
                  <a:gd name="connsiteY19" fmla="*/ 12612413 h 13495282"/>
                  <a:gd name="connsiteX20" fmla="*/ 22008662 w 22040193"/>
                  <a:gd name="connsiteY20" fmla="*/ 13495282 h 13495282"/>
                  <a:gd name="connsiteX21" fmla="*/ 11887200 w 22040193"/>
                  <a:gd name="connsiteY21" fmla="*/ 13432220 h 13495282"/>
                  <a:gd name="connsiteX22" fmla="*/ 5492559 w 22040193"/>
                  <a:gd name="connsiteY22" fmla="*/ 7350672 h 13495282"/>
                  <a:gd name="connsiteX23" fmla="*/ 2144111 w 22040193"/>
                  <a:gd name="connsiteY23" fmla="*/ 4035972 h 13495282"/>
                  <a:gd name="connsiteX24" fmla="*/ 31531 w 22040193"/>
                  <a:gd name="connsiteY24" fmla="*/ 1355834 h 13495282"/>
                  <a:gd name="connsiteX0" fmla="*/ 0 w 22040193"/>
                  <a:gd name="connsiteY0" fmla="*/ 1198179 h 13495282"/>
                  <a:gd name="connsiteX1" fmla="*/ 0 w 22040193"/>
                  <a:gd name="connsiteY1" fmla="*/ 819806 h 13495282"/>
                  <a:gd name="connsiteX2" fmla="*/ 94593 w 22040193"/>
                  <a:gd name="connsiteY2" fmla="*/ 599089 h 13495282"/>
                  <a:gd name="connsiteX3" fmla="*/ 252249 w 22040193"/>
                  <a:gd name="connsiteY3" fmla="*/ 378372 h 13495282"/>
                  <a:gd name="connsiteX4" fmla="*/ 630621 w 22040193"/>
                  <a:gd name="connsiteY4" fmla="*/ 283779 h 13495282"/>
                  <a:gd name="connsiteX5" fmla="*/ 1040524 w 22040193"/>
                  <a:gd name="connsiteY5" fmla="*/ 189186 h 13495282"/>
                  <a:gd name="connsiteX6" fmla="*/ 1671145 w 22040193"/>
                  <a:gd name="connsiteY6" fmla="*/ 31531 h 13495282"/>
                  <a:gd name="connsiteX7" fmla="*/ 2301766 w 22040193"/>
                  <a:gd name="connsiteY7" fmla="*/ 63062 h 13495282"/>
                  <a:gd name="connsiteX8" fmla="*/ 2837793 w 22040193"/>
                  <a:gd name="connsiteY8" fmla="*/ 0 h 13495282"/>
                  <a:gd name="connsiteX9" fmla="*/ 3563007 w 22040193"/>
                  <a:gd name="connsiteY9" fmla="*/ 0 h 13495282"/>
                  <a:gd name="connsiteX10" fmla="*/ 4193628 w 22040193"/>
                  <a:gd name="connsiteY10" fmla="*/ 126124 h 13495282"/>
                  <a:gd name="connsiteX11" fmla="*/ 4729656 w 22040193"/>
                  <a:gd name="connsiteY11" fmla="*/ 441434 h 13495282"/>
                  <a:gd name="connsiteX12" fmla="*/ 5297214 w 22040193"/>
                  <a:gd name="connsiteY12" fmla="*/ 1008993 h 13495282"/>
                  <a:gd name="connsiteX13" fmla="*/ 7321359 w 22040193"/>
                  <a:gd name="connsiteY13" fmla="*/ 2245272 h 13495282"/>
                  <a:gd name="connsiteX14" fmla="*/ 8997759 w 22040193"/>
                  <a:gd name="connsiteY14" fmla="*/ 3312072 h 13495282"/>
                  <a:gd name="connsiteX15" fmla="*/ 10902759 w 22040193"/>
                  <a:gd name="connsiteY15" fmla="*/ 4607472 h 13495282"/>
                  <a:gd name="connsiteX16" fmla="*/ 14179359 w 22040193"/>
                  <a:gd name="connsiteY16" fmla="*/ 6893472 h 13495282"/>
                  <a:gd name="connsiteX17" fmla="*/ 17657380 w 22040193"/>
                  <a:gd name="connsiteY17" fmla="*/ 9743089 h 13495282"/>
                  <a:gd name="connsiteX18" fmla="*/ 20810483 w 22040193"/>
                  <a:gd name="connsiteY18" fmla="*/ 11887200 h 13495282"/>
                  <a:gd name="connsiteX19" fmla="*/ 22040193 w 22040193"/>
                  <a:gd name="connsiteY19" fmla="*/ 12612413 h 13495282"/>
                  <a:gd name="connsiteX20" fmla="*/ 22008662 w 22040193"/>
                  <a:gd name="connsiteY20" fmla="*/ 13495282 h 13495282"/>
                  <a:gd name="connsiteX21" fmla="*/ 11887200 w 22040193"/>
                  <a:gd name="connsiteY21" fmla="*/ 13432220 h 13495282"/>
                  <a:gd name="connsiteX22" fmla="*/ 5492559 w 22040193"/>
                  <a:gd name="connsiteY22" fmla="*/ 7350672 h 13495282"/>
                  <a:gd name="connsiteX23" fmla="*/ 2144111 w 22040193"/>
                  <a:gd name="connsiteY23" fmla="*/ 4035972 h 13495282"/>
                  <a:gd name="connsiteX24" fmla="*/ 31531 w 22040193"/>
                  <a:gd name="connsiteY24" fmla="*/ 1355834 h 13495282"/>
                  <a:gd name="connsiteX0" fmla="*/ 0 w 22040193"/>
                  <a:gd name="connsiteY0" fmla="*/ 1198179 h 13495282"/>
                  <a:gd name="connsiteX1" fmla="*/ 0 w 22040193"/>
                  <a:gd name="connsiteY1" fmla="*/ 819806 h 13495282"/>
                  <a:gd name="connsiteX2" fmla="*/ 94593 w 22040193"/>
                  <a:gd name="connsiteY2" fmla="*/ 599089 h 13495282"/>
                  <a:gd name="connsiteX3" fmla="*/ 252249 w 22040193"/>
                  <a:gd name="connsiteY3" fmla="*/ 378372 h 13495282"/>
                  <a:gd name="connsiteX4" fmla="*/ 630621 w 22040193"/>
                  <a:gd name="connsiteY4" fmla="*/ 283779 h 13495282"/>
                  <a:gd name="connsiteX5" fmla="*/ 1040524 w 22040193"/>
                  <a:gd name="connsiteY5" fmla="*/ 189186 h 13495282"/>
                  <a:gd name="connsiteX6" fmla="*/ 1671145 w 22040193"/>
                  <a:gd name="connsiteY6" fmla="*/ 31531 h 13495282"/>
                  <a:gd name="connsiteX7" fmla="*/ 2301766 w 22040193"/>
                  <a:gd name="connsiteY7" fmla="*/ 63062 h 13495282"/>
                  <a:gd name="connsiteX8" fmla="*/ 2837793 w 22040193"/>
                  <a:gd name="connsiteY8" fmla="*/ 0 h 13495282"/>
                  <a:gd name="connsiteX9" fmla="*/ 3563007 w 22040193"/>
                  <a:gd name="connsiteY9" fmla="*/ 0 h 13495282"/>
                  <a:gd name="connsiteX10" fmla="*/ 4193628 w 22040193"/>
                  <a:gd name="connsiteY10" fmla="*/ 126124 h 13495282"/>
                  <a:gd name="connsiteX11" fmla="*/ 4729656 w 22040193"/>
                  <a:gd name="connsiteY11" fmla="*/ 441434 h 13495282"/>
                  <a:gd name="connsiteX12" fmla="*/ 5297214 w 22040193"/>
                  <a:gd name="connsiteY12" fmla="*/ 1008993 h 13495282"/>
                  <a:gd name="connsiteX13" fmla="*/ 7321359 w 22040193"/>
                  <a:gd name="connsiteY13" fmla="*/ 2245272 h 13495282"/>
                  <a:gd name="connsiteX14" fmla="*/ 8997759 w 22040193"/>
                  <a:gd name="connsiteY14" fmla="*/ 3312072 h 13495282"/>
                  <a:gd name="connsiteX15" fmla="*/ 10902759 w 22040193"/>
                  <a:gd name="connsiteY15" fmla="*/ 4607472 h 13495282"/>
                  <a:gd name="connsiteX16" fmla="*/ 14179359 w 22040193"/>
                  <a:gd name="connsiteY16" fmla="*/ 6893472 h 13495282"/>
                  <a:gd name="connsiteX17" fmla="*/ 17913159 w 22040193"/>
                  <a:gd name="connsiteY17" fmla="*/ 9484272 h 13495282"/>
                  <a:gd name="connsiteX18" fmla="*/ 20810483 w 22040193"/>
                  <a:gd name="connsiteY18" fmla="*/ 11887200 h 13495282"/>
                  <a:gd name="connsiteX19" fmla="*/ 22040193 w 22040193"/>
                  <a:gd name="connsiteY19" fmla="*/ 12612413 h 13495282"/>
                  <a:gd name="connsiteX20" fmla="*/ 22008662 w 22040193"/>
                  <a:gd name="connsiteY20" fmla="*/ 13495282 h 13495282"/>
                  <a:gd name="connsiteX21" fmla="*/ 11887200 w 22040193"/>
                  <a:gd name="connsiteY21" fmla="*/ 13432220 h 13495282"/>
                  <a:gd name="connsiteX22" fmla="*/ 5492559 w 22040193"/>
                  <a:gd name="connsiteY22" fmla="*/ 7350672 h 13495282"/>
                  <a:gd name="connsiteX23" fmla="*/ 2144111 w 22040193"/>
                  <a:gd name="connsiteY23" fmla="*/ 4035972 h 13495282"/>
                  <a:gd name="connsiteX24" fmla="*/ 31531 w 22040193"/>
                  <a:gd name="connsiteY24" fmla="*/ 1355834 h 13495282"/>
                  <a:gd name="connsiteX0" fmla="*/ 0 w 22040193"/>
                  <a:gd name="connsiteY0" fmla="*/ 1198179 h 13495282"/>
                  <a:gd name="connsiteX1" fmla="*/ 0 w 22040193"/>
                  <a:gd name="connsiteY1" fmla="*/ 819806 h 13495282"/>
                  <a:gd name="connsiteX2" fmla="*/ 94593 w 22040193"/>
                  <a:gd name="connsiteY2" fmla="*/ 599089 h 13495282"/>
                  <a:gd name="connsiteX3" fmla="*/ 252249 w 22040193"/>
                  <a:gd name="connsiteY3" fmla="*/ 378372 h 13495282"/>
                  <a:gd name="connsiteX4" fmla="*/ 630621 w 22040193"/>
                  <a:gd name="connsiteY4" fmla="*/ 283779 h 13495282"/>
                  <a:gd name="connsiteX5" fmla="*/ 1040524 w 22040193"/>
                  <a:gd name="connsiteY5" fmla="*/ 189186 h 13495282"/>
                  <a:gd name="connsiteX6" fmla="*/ 1671145 w 22040193"/>
                  <a:gd name="connsiteY6" fmla="*/ 31531 h 13495282"/>
                  <a:gd name="connsiteX7" fmla="*/ 2301766 w 22040193"/>
                  <a:gd name="connsiteY7" fmla="*/ 63062 h 13495282"/>
                  <a:gd name="connsiteX8" fmla="*/ 2837793 w 22040193"/>
                  <a:gd name="connsiteY8" fmla="*/ 0 h 13495282"/>
                  <a:gd name="connsiteX9" fmla="*/ 3563007 w 22040193"/>
                  <a:gd name="connsiteY9" fmla="*/ 0 h 13495282"/>
                  <a:gd name="connsiteX10" fmla="*/ 4193628 w 22040193"/>
                  <a:gd name="connsiteY10" fmla="*/ 126124 h 13495282"/>
                  <a:gd name="connsiteX11" fmla="*/ 4729656 w 22040193"/>
                  <a:gd name="connsiteY11" fmla="*/ 441434 h 13495282"/>
                  <a:gd name="connsiteX12" fmla="*/ 5297214 w 22040193"/>
                  <a:gd name="connsiteY12" fmla="*/ 1008993 h 13495282"/>
                  <a:gd name="connsiteX13" fmla="*/ 7321359 w 22040193"/>
                  <a:gd name="connsiteY13" fmla="*/ 2245272 h 13495282"/>
                  <a:gd name="connsiteX14" fmla="*/ 8997759 w 22040193"/>
                  <a:gd name="connsiteY14" fmla="*/ 3312072 h 13495282"/>
                  <a:gd name="connsiteX15" fmla="*/ 10902759 w 22040193"/>
                  <a:gd name="connsiteY15" fmla="*/ 4607472 h 13495282"/>
                  <a:gd name="connsiteX16" fmla="*/ 14179359 w 22040193"/>
                  <a:gd name="connsiteY16" fmla="*/ 6893472 h 13495282"/>
                  <a:gd name="connsiteX17" fmla="*/ 17913159 w 22040193"/>
                  <a:gd name="connsiteY17" fmla="*/ 9484272 h 13495282"/>
                  <a:gd name="connsiteX18" fmla="*/ 21037359 w 22040193"/>
                  <a:gd name="connsiteY18" fmla="*/ 11617872 h 13495282"/>
                  <a:gd name="connsiteX19" fmla="*/ 22040193 w 22040193"/>
                  <a:gd name="connsiteY19" fmla="*/ 12612413 h 13495282"/>
                  <a:gd name="connsiteX20" fmla="*/ 22008662 w 22040193"/>
                  <a:gd name="connsiteY20" fmla="*/ 13495282 h 13495282"/>
                  <a:gd name="connsiteX21" fmla="*/ 11887200 w 22040193"/>
                  <a:gd name="connsiteY21" fmla="*/ 13432220 h 13495282"/>
                  <a:gd name="connsiteX22" fmla="*/ 5492559 w 22040193"/>
                  <a:gd name="connsiteY22" fmla="*/ 7350672 h 13495282"/>
                  <a:gd name="connsiteX23" fmla="*/ 2144111 w 22040193"/>
                  <a:gd name="connsiteY23" fmla="*/ 4035972 h 13495282"/>
                  <a:gd name="connsiteX24" fmla="*/ 31531 w 22040193"/>
                  <a:gd name="connsiteY24" fmla="*/ 1355834 h 13495282"/>
                  <a:gd name="connsiteX0" fmla="*/ 0 w 22008662"/>
                  <a:gd name="connsiteY0" fmla="*/ 1198179 h 13495282"/>
                  <a:gd name="connsiteX1" fmla="*/ 0 w 22008662"/>
                  <a:gd name="connsiteY1" fmla="*/ 819806 h 13495282"/>
                  <a:gd name="connsiteX2" fmla="*/ 94593 w 22008662"/>
                  <a:gd name="connsiteY2" fmla="*/ 599089 h 13495282"/>
                  <a:gd name="connsiteX3" fmla="*/ 252249 w 22008662"/>
                  <a:gd name="connsiteY3" fmla="*/ 378372 h 13495282"/>
                  <a:gd name="connsiteX4" fmla="*/ 630621 w 22008662"/>
                  <a:gd name="connsiteY4" fmla="*/ 283779 h 13495282"/>
                  <a:gd name="connsiteX5" fmla="*/ 1040524 w 22008662"/>
                  <a:gd name="connsiteY5" fmla="*/ 189186 h 13495282"/>
                  <a:gd name="connsiteX6" fmla="*/ 1671145 w 22008662"/>
                  <a:gd name="connsiteY6" fmla="*/ 31531 h 13495282"/>
                  <a:gd name="connsiteX7" fmla="*/ 2301766 w 22008662"/>
                  <a:gd name="connsiteY7" fmla="*/ 63062 h 13495282"/>
                  <a:gd name="connsiteX8" fmla="*/ 2837793 w 22008662"/>
                  <a:gd name="connsiteY8" fmla="*/ 0 h 13495282"/>
                  <a:gd name="connsiteX9" fmla="*/ 3563007 w 22008662"/>
                  <a:gd name="connsiteY9" fmla="*/ 0 h 13495282"/>
                  <a:gd name="connsiteX10" fmla="*/ 4193628 w 22008662"/>
                  <a:gd name="connsiteY10" fmla="*/ 126124 h 13495282"/>
                  <a:gd name="connsiteX11" fmla="*/ 4729656 w 22008662"/>
                  <a:gd name="connsiteY11" fmla="*/ 441434 h 13495282"/>
                  <a:gd name="connsiteX12" fmla="*/ 5297214 w 22008662"/>
                  <a:gd name="connsiteY12" fmla="*/ 1008993 h 13495282"/>
                  <a:gd name="connsiteX13" fmla="*/ 7321359 w 22008662"/>
                  <a:gd name="connsiteY13" fmla="*/ 2245272 h 13495282"/>
                  <a:gd name="connsiteX14" fmla="*/ 8997759 w 22008662"/>
                  <a:gd name="connsiteY14" fmla="*/ 3312072 h 13495282"/>
                  <a:gd name="connsiteX15" fmla="*/ 10902759 w 22008662"/>
                  <a:gd name="connsiteY15" fmla="*/ 4607472 h 13495282"/>
                  <a:gd name="connsiteX16" fmla="*/ 14179359 w 22008662"/>
                  <a:gd name="connsiteY16" fmla="*/ 6893472 h 13495282"/>
                  <a:gd name="connsiteX17" fmla="*/ 17913159 w 22008662"/>
                  <a:gd name="connsiteY17" fmla="*/ 9484272 h 13495282"/>
                  <a:gd name="connsiteX18" fmla="*/ 21037359 w 22008662"/>
                  <a:gd name="connsiteY18" fmla="*/ 11617872 h 13495282"/>
                  <a:gd name="connsiteX19" fmla="*/ 21968428 w 22008662"/>
                  <a:gd name="connsiteY19" fmla="*/ 12303672 h 13495282"/>
                  <a:gd name="connsiteX20" fmla="*/ 22008662 w 22008662"/>
                  <a:gd name="connsiteY20" fmla="*/ 13495282 h 13495282"/>
                  <a:gd name="connsiteX21" fmla="*/ 11887200 w 22008662"/>
                  <a:gd name="connsiteY21" fmla="*/ 13432220 h 13495282"/>
                  <a:gd name="connsiteX22" fmla="*/ 5492559 w 22008662"/>
                  <a:gd name="connsiteY22" fmla="*/ 7350672 h 13495282"/>
                  <a:gd name="connsiteX23" fmla="*/ 2144111 w 22008662"/>
                  <a:gd name="connsiteY23" fmla="*/ 4035972 h 13495282"/>
                  <a:gd name="connsiteX24" fmla="*/ 31531 w 22008662"/>
                  <a:gd name="connsiteY24" fmla="*/ 1355834 h 13495282"/>
                  <a:gd name="connsiteX0" fmla="*/ 0 w 22008662"/>
                  <a:gd name="connsiteY0" fmla="*/ 1198179 h 13495282"/>
                  <a:gd name="connsiteX1" fmla="*/ 0 w 22008662"/>
                  <a:gd name="connsiteY1" fmla="*/ 819806 h 13495282"/>
                  <a:gd name="connsiteX2" fmla="*/ 94593 w 22008662"/>
                  <a:gd name="connsiteY2" fmla="*/ 599089 h 13495282"/>
                  <a:gd name="connsiteX3" fmla="*/ 252249 w 22008662"/>
                  <a:gd name="connsiteY3" fmla="*/ 378372 h 13495282"/>
                  <a:gd name="connsiteX4" fmla="*/ 630621 w 22008662"/>
                  <a:gd name="connsiteY4" fmla="*/ 283779 h 13495282"/>
                  <a:gd name="connsiteX5" fmla="*/ 1040524 w 22008662"/>
                  <a:gd name="connsiteY5" fmla="*/ 189186 h 13495282"/>
                  <a:gd name="connsiteX6" fmla="*/ 1671145 w 22008662"/>
                  <a:gd name="connsiteY6" fmla="*/ 31531 h 13495282"/>
                  <a:gd name="connsiteX7" fmla="*/ 2301766 w 22008662"/>
                  <a:gd name="connsiteY7" fmla="*/ 63062 h 13495282"/>
                  <a:gd name="connsiteX8" fmla="*/ 2837793 w 22008662"/>
                  <a:gd name="connsiteY8" fmla="*/ 0 h 13495282"/>
                  <a:gd name="connsiteX9" fmla="*/ 3563007 w 22008662"/>
                  <a:gd name="connsiteY9" fmla="*/ 0 h 13495282"/>
                  <a:gd name="connsiteX10" fmla="*/ 4193628 w 22008662"/>
                  <a:gd name="connsiteY10" fmla="*/ 126124 h 13495282"/>
                  <a:gd name="connsiteX11" fmla="*/ 4729656 w 22008662"/>
                  <a:gd name="connsiteY11" fmla="*/ 441434 h 13495282"/>
                  <a:gd name="connsiteX12" fmla="*/ 5297214 w 22008662"/>
                  <a:gd name="connsiteY12" fmla="*/ 1008993 h 13495282"/>
                  <a:gd name="connsiteX13" fmla="*/ 7321359 w 22008662"/>
                  <a:gd name="connsiteY13" fmla="*/ 2245272 h 13495282"/>
                  <a:gd name="connsiteX14" fmla="*/ 8997759 w 22008662"/>
                  <a:gd name="connsiteY14" fmla="*/ 3312072 h 13495282"/>
                  <a:gd name="connsiteX15" fmla="*/ 10902759 w 22008662"/>
                  <a:gd name="connsiteY15" fmla="*/ 4607472 h 13495282"/>
                  <a:gd name="connsiteX16" fmla="*/ 14179359 w 22008662"/>
                  <a:gd name="connsiteY16" fmla="*/ 6893472 h 13495282"/>
                  <a:gd name="connsiteX17" fmla="*/ 17913159 w 22008662"/>
                  <a:gd name="connsiteY17" fmla="*/ 9484272 h 13495282"/>
                  <a:gd name="connsiteX18" fmla="*/ 21037359 w 22008662"/>
                  <a:gd name="connsiteY18" fmla="*/ 11617872 h 13495282"/>
                  <a:gd name="connsiteX19" fmla="*/ 21968428 w 22008662"/>
                  <a:gd name="connsiteY19" fmla="*/ 12303672 h 13495282"/>
                  <a:gd name="connsiteX20" fmla="*/ 22008662 w 22008662"/>
                  <a:gd name="connsiteY20" fmla="*/ 13495282 h 13495282"/>
                  <a:gd name="connsiteX21" fmla="*/ 11887200 w 22008662"/>
                  <a:gd name="connsiteY21" fmla="*/ 13432220 h 13495282"/>
                  <a:gd name="connsiteX22" fmla="*/ 5492559 w 22008662"/>
                  <a:gd name="connsiteY22" fmla="*/ 7350672 h 13495282"/>
                  <a:gd name="connsiteX23" fmla="*/ 2144111 w 22008662"/>
                  <a:gd name="connsiteY23" fmla="*/ 4035972 h 13495282"/>
                  <a:gd name="connsiteX24" fmla="*/ 691959 w 22008662"/>
                  <a:gd name="connsiteY24" fmla="*/ 2245272 h 13495282"/>
                  <a:gd name="connsiteX0" fmla="*/ 70041 w 22078703"/>
                  <a:gd name="connsiteY0" fmla="*/ 1198179 h 13495282"/>
                  <a:gd name="connsiteX1" fmla="*/ 70041 w 22078703"/>
                  <a:gd name="connsiteY1" fmla="*/ 819806 h 13495282"/>
                  <a:gd name="connsiteX2" fmla="*/ 164634 w 22078703"/>
                  <a:gd name="connsiteY2" fmla="*/ 599089 h 13495282"/>
                  <a:gd name="connsiteX3" fmla="*/ 322290 w 22078703"/>
                  <a:gd name="connsiteY3" fmla="*/ 378372 h 13495282"/>
                  <a:gd name="connsiteX4" fmla="*/ 700662 w 22078703"/>
                  <a:gd name="connsiteY4" fmla="*/ 283779 h 13495282"/>
                  <a:gd name="connsiteX5" fmla="*/ 1110565 w 22078703"/>
                  <a:gd name="connsiteY5" fmla="*/ 189186 h 13495282"/>
                  <a:gd name="connsiteX6" fmla="*/ 1741186 w 22078703"/>
                  <a:gd name="connsiteY6" fmla="*/ 31531 h 13495282"/>
                  <a:gd name="connsiteX7" fmla="*/ 2371807 w 22078703"/>
                  <a:gd name="connsiteY7" fmla="*/ 63062 h 13495282"/>
                  <a:gd name="connsiteX8" fmla="*/ 2907834 w 22078703"/>
                  <a:gd name="connsiteY8" fmla="*/ 0 h 13495282"/>
                  <a:gd name="connsiteX9" fmla="*/ 3633048 w 22078703"/>
                  <a:gd name="connsiteY9" fmla="*/ 0 h 13495282"/>
                  <a:gd name="connsiteX10" fmla="*/ 4263669 w 22078703"/>
                  <a:gd name="connsiteY10" fmla="*/ 126124 h 13495282"/>
                  <a:gd name="connsiteX11" fmla="*/ 4799697 w 22078703"/>
                  <a:gd name="connsiteY11" fmla="*/ 441434 h 13495282"/>
                  <a:gd name="connsiteX12" fmla="*/ 5367255 w 22078703"/>
                  <a:gd name="connsiteY12" fmla="*/ 1008993 h 13495282"/>
                  <a:gd name="connsiteX13" fmla="*/ 7391400 w 22078703"/>
                  <a:gd name="connsiteY13" fmla="*/ 2245272 h 13495282"/>
                  <a:gd name="connsiteX14" fmla="*/ 9067800 w 22078703"/>
                  <a:gd name="connsiteY14" fmla="*/ 3312072 h 13495282"/>
                  <a:gd name="connsiteX15" fmla="*/ 10972800 w 22078703"/>
                  <a:gd name="connsiteY15" fmla="*/ 4607472 h 13495282"/>
                  <a:gd name="connsiteX16" fmla="*/ 14249400 w 22078703"/>
                  <a:gd name="connsiteY16" fmla="*/ 6893472 h 13495282"/>
                  <a:gd name="connsiteX17" fmla="*/ 17983200 w 22078703"/>
                  <a:gd name="connsiteY17" fmla="*/ 9484272 h 13495282"/>
                  <a:gd name="connsiteX18" fmla="*/ 21107400 w 22078703"/>
                  <a:gd name="connsiteY18" fmla="*/ 11617872 h 13495282"/>
                  <a:gd name="connsiteX19" fmla="*/ 22038469 w 22078703"/>
                  <a:gd name="connsiteY19" fmla="*/ 12303672 h 13495282"/>
                  <a:gd name="connsiteX20" fmla="*/ 22078703 w 22078703"/>
                  <a:gd name="connsiteY20" fmla="*/ 13495282 h 13495282"/>
                  <a:gd name="connsiteX21" fmla="*/ 11957241 w 22078703"/>
                  <a:gd name="connsiteY21" fmla="*/ 13432220 h 13495282"/>
                  <a:gd name="connsiteX22" fmla="*/ 5562600 w 22078703"/>
                  <a:gd name="connsiteY22" fmla="*/ 7350672 h 13495282"/>
                  <a:gd name="connsiteX23" fmla="*/ 2214152 w 22078703"/>
                  <a:gd name="connsiteY23" fmla="*/ 4035972 h 13495282"/>
                  <a:gd name="connsiteX24" fmla="*/ 0 w 22078703"/>
                  <a:gd name="connsiteY24" fmla="*/ 1330872 h 13495282"/>
                  <a:gd name="connsiteX0" fmla="*/ 70041 w 22078703"/>
                  <a:gd name="connsiteY0" fmla="*/ 1198179 h 13495282"/>
                  <a:gd name="connsiteX1" fmla="*/ 70041 w 22078703"/>
                  <a:gd name="connsiteY1" fmla="*/ 819806 h 13495282"/>
                  <a:gd name="connsiteX2" fmla="*/ 164634 w 22078703"/>
                  <a:gd name="connsiteY2" fmla="*/ 599089 h 13495282"/>
                  <a:gd name="connsiteX3" fmla="*/ 322290 w 22078703"/>
                  <a:gd name="connsiteY3" fmla="*/ 378372 h 13495282"/>
                  <a:gd name="connsiteX4" fmla="*/ 700662 w 22078703"/>
                  <a:gd name="connsiteY4" fmla="*/ 283779 h 13495282"/>
                  <a:gd name="connsiteX5" fmla="*/ 1110565 w 22078703"/>
                  <a:gd name="connsiteY5" fmla="*/ 189186 h 13495282"/>
                  <a:gd name="connsiteX6" fmla="*/ 1741186 w 22078703"/>
                  <a:gd name="connsiteY6" fmla="*/ 31531 h 13495282"/>
                  <a:gd name="connsiteX7" fmla="*/ 2371807 w 22078703"/>
                  <a:gd name="connsiteY7" fmla="*/ 63062 h 13495282"/>
                  <a:gd name="connsiteX8" fmla="*/ 2907834 w 22078703"/>
                  <a:gd name="connsiteY8" fmla="*/ 0 h 13495282"/>
                  <a:gd name="connsiteX9" fmla="*/ 3633048 w 22078703"/>
                  <a:gd name="connsiteY9" fmla="*/ 0 h 13495282"/>
                  <a:gd name="connsiteX10" fmla="*/ 4263669 w 22078703"/>
                  <a:gd name="connsiteY10" fmla="*/ 126124 h 13495282"/>
                  <a:gd name="connsiteX11" fmla="*/ 4799697 w 22078703"/>
                  <a:gd name="connsiteY11" fmla="*/ 441434 h 13495282"/>
                  <a:gd name="connsiteX12" fmla="*/ 5367255 w 22078703"/>
                  <a:gd name="connsiteY12" fmla="*/ 1008993 h 13495282"/>
                  <a:gd name="connsiteX13" fmla="*/ 7391400 w 22078703"/>
                  <a:gd name="connsiteY13" fmla="*/ 2245272 h 13495282"/>
                  <a:gd name="connsiteX14" fmla="*/ 9067800 w 22078703"/>
                  <a:gd name="connsiteY14" fmla="*/ 3312072 h 13495282"/>
                  <a:gd name="connsiteX15" fmla="*/ 10972800 w 22078703"/>
                  <a:gd name="connsiteY15" fmla="*/ 4607472 h 13495282"/>
                  <a:gd name="connsiteX16" fmla="*/ 14249400 w 22078703"/>
                  <a:gd name="connsiteY16" fmla="*/ 6893472 h 13495282"/>
                  <a:gd name="connsiteX17" fmla="*/ 17983200 w 22078703"/>
                  <a:gd name="connsiteY17" fmla="*/ 9484272 h 13495282"/>
                  <a:gd name="connsiteX18" fmla="*/ 21107400 w 22078703"/>
                  <a:gd name="connsiteY18" fmla="*/ 11617872 h 13495282"/>
                  <a:gd name="connsiteX19" fmla="*/ 22038469 w 22078703"/>
                  <a:gd name="connsiteY19" fmla="*/ 12303672 h 13495282"/>
                  <a:gd name="connsiteX20" fmla="*/ 22078703 w 22078703"/>
                  <a:gd name="connsiteY20" fmla="*/ 13495282 h 13495282"/>
                  <a:gd name="connsiteX21" fmla="*/ 11957241 w 22078703"/>
                  <a:gd name="connsiteY21" fmla="*/ 13432220 h 13495282"/>
                  <a:gd name="connsiteX22" fmla="*/ 5562600 w 22078703"/>
                  <a:gd name="connsiteY22" fmla="*/ 7350672 h 13495282"/>
                  <a:gd name="connsiteX23" fmla="*/ 2214152 w 22078703"/>
                  <a:gd name="connsiteY23" fmla="*/ 4035972 h 13495282"/>
                  <a:gd name="connsiteX24" fmla="*/ 0 w 22078703"/>
                  <a:gd name="connsiteY24" fmla="*/ 1330872 h 13495282"/>
                  <a:gd name="connsiteX25" fmla="*/ 70041 w 22078703"/>
                  <a:gd name="connsiteY25" fmla="*/ 1198179 h 13495282"/>
                  <a:gd name="connsiteX0" fmla="*/ 0 w 22008662"/>
                  <a:gd name="connsiteY0" fmla="*/ 1198179 h 13495282"/>
                  <a:gd name="connsiteX1" fmla="*/ 0 w 22008662"/>
                  <a:gd name="connsiteY1" fmla="*/ 819806 h 13495282"/>
                  <a:gd name="connsiteX2" fmla="*/ 94593 w 22008662"/>
                  <a:gd name="connsiteY2" fmla="*/ 599089 h 13495282"/>
                  <a:gd name="connsiteX3" fmla="*/ 252249 w 22008662"/>
                  <a:gd name="connsiteY3" fmla="*/ 378372 h 13495282"/>
                  <a:gd name="connsiteX4" fmla="*/ 630621 w 22008662"/>
                  <a:gd name="connsiteY4" fmla="*/ 283779 h 13495282"/>
                  <a:gd name="connsiteX5" fmla="*/ 1040524 w 22008662"/>
                  <a:gd name="connsiteY5" fmla="*/ 189186 h 13495282"/>
                  <a:gd name="connsiteX6" fmla="*/ 1671145 w 22008662"/>
                  <a:gd name="connsiteY6" fmla="*/ 31531 h 13495282"/>
                  <a:gd name="connsiteX7" fmla="*/ 2301766 w 22008662"/>
                  <a:gd name="connsiteY7" fmla="*/ 63062 h 13495282"/>
                  <a:gd name="connsiteX8" fmla="*/ 2837793 w 22008662"/>
                  <a:gd name="connsiteY8" fmla="*/ 0 h 13495282"/>
                  <a:gd name="connsiteX9" fmla="*/ 3563007 w 22008662"/>
                  <a:gd name="connsiteY9" fmla="*/ 0 h 13495282"/>
                  <a:gd name="connsiteX10" fmla="*/ 4193628 w 22008662"/>
                  <a:gd name="connsiteY10" fmla="*/ 126124 h 13495282"/>
                  <a:gd name="connsiteX11" fmla="*/ 4729656 w 22008662"/>
                  <a:gd name="connsiteY11" fmla="*/ 441434 h 13495282"/>
                  <a:gd name="connsiteX12" fmla="*/ 5297214 w 22008662"/>
                  <a:gd name="connsiteY12" fmla="*/ 1008993 h 13495282"/>
                  <a:gd name="connsiteX13" fmla="*/ 7321359 w 22008662"/>
                  <a:gd name="connsiteY13" fmla="*/ 2245272 h 13495282"/>
                  <a:gd name="connsiteX14" fmla="*/ 8997759 w 22008662"/>
                  <a:gd name="connsiteY14" fmla="*/ 3312072 h 13495282"/>
                  <a:gd name="connsiteX15" fmla="*/ 10902759 w 22008662"/>
                  <a:gd name="connsiteY15" fmla="*/ 4607472 h 13495282"/>
                  <a:gd name="connsiteX16" fmla="*/ 14179359 w 22008662"/>
                  <a:gd name="connsiteY16" fmla="*/ 6893472 h 13495282"/>
                  <a:gd name="connsiteX17" fmla="*/ 17913159 w 22008662"/>
                  <a:gd name="connsiteY17" fmla="*/ 9484272 h 13495282"/>
                  <a:gd name="connsiteX18" fmla="*/ 21037359 w 22008662"/>
                  <a:gd name="connsiteY18" fmla="*/ 11617872 h 13495282"/>
                  <a:gd name="connsiteX19" fmla="*/ 21968428 w 22008662"/>
                  <a:gd name="connsiteY19" fmla="*/ 12303672 h 13495282"/>
                  <a:gd name="connsiteX20" fmla="*/ 22008662 w 22008662"/>
                  <a:gd name="connsiteY20" fmla="*/ 13495282 h 13495282"/>
                  <a:gd name="connsiteX21" fmla="*/ 11887200 w 22008662"/>
                  <a:gd name="connsiteY21" fmla="*/ 13432220 h 13495282"/>
                  <a:gd name="connsiteX22" fmla="*/ 5492559 w 22008662"/>
                  <a:gd name="connsiteY22" fmla="*/ 7350672 h 13495282"/>
                  <a:gd name="connsiteX23" fmla="*/ 2144111 w 22008662"/>
                  <a:gd name="connsiteY23" fmla="*/ 4035972 h 13495282"/>
                  <a:gd name="connsiteX24" fmla="*/ 158560 w 22008662"/>
                  <a:gd name="connsiteY24" fmla="*/ 1483272 h 13495282"/>
                  <a:gd name="connsiteX25" fmla="*/ 0 w 22008662"/>
                  <a:gd name="connsiteY25" fmla="*/ 1198179 h 13495282"/>
                  <a:gd name="connsiteX0" fmla="*/ 0 w 22008662"/>
                  <a:gd name="connsiteY0" fmla="*/ 1198179 h 13495282"/>
                  <a:gd name="connsiteX1" fmla="*/ 0 w 22008662"/>
                  <a:gd name="connsiteY1" fmla="*/ 819806 h 13495282"/>
                  <a:gd name="connsiteX2" fmla="*/ 94593 w 22008662"/>
                  <a:gd name="connsiteY2" fmla="*/ 599089 h 13495282"/>
                  <a:gd name="connsiteX3" fmla="*/ 252249 w 22008662"/>
                  <a:gd name="connsiteY3" fmla="*/ 378372 h 13495282"/>
                  <a:gd name="connsiteX4" fmla="*/ 615759 w 22008662"/>
                  <a:gd name="connsiteY4" fmla="*/ 187872 h 13495282"/>
                  <a:gd name="connsiteX5" fmla="*/ 1040524 w 22008662"/>
                  <a:gd name="connsiteY5" fmla="*/ 189186 h 13495282"/>
                  <a:gd name="connsiteX6" fmla="*/ 1671145 w 22008662"/>
                  <a:gd name="connsiteY6" fmla="*/ 31531 h 13495282"/>
                  <a:gd name="connsiteX7" fmla="*/ 2301766 w 22008662"/>
                  <a:gd name="connsiteY7" fmla="*/ 63062 h 13495282"/>
                  <a:gd name="connsiteX8" fmla="*/ 2837793 w 22008662"/>
                  <a:gd name="connsiteY8" fmla="*/ 0 h 13495282"/>
                  <a:gd name="connsiteX9" fmla="*/ 3563007 w 22008662"/>
                  <a:gd name="connsiteY9" fmla="*/ 0 h 13495282"/>
                  <a:gd name="connsiteX10" fmla="*/ 4193628 w 22008662"/>
                  <a:gd name="connsiteY10" fmla="*/ 126124 h 13495282"/>
                  <a:gd name="connsiteX11" fmla="*/ 4729656 w 22008662"/>
                  <a:gd name="connsiteY11" fmla="*/ 441434 h 13495282"/>
                  <a:gd name="connsiteX12" fmla="*/ 5297214 w 22008662"/>
                  <a:gd name="connsiteY12" fmla="*/ 1008993 h 13495282"/>
                  <a:gd name="connsiteX13" fmla="*/ 7321359 w 22008662"/>
                  <a:gd name="connsiteY13" fmla="*/ 2245272 h 13495282"/>
                  <a:gd name="connsiteX14" fmla="*/ 8997759 w 22008662"/>
                  <a:gd name="connsiteY14" fmla="*/ 3312072 h 13495282"/>
                  <a:gd name="connsiteX15" fmla="*/ 10902759 w 22008662"/>
                  <a:gd name="connsiteY15" fmla="*/ 4607472 h 13495282"/>
                  <a:gd name="connsiteX16" fmla="*/ 14179359 w 22008662"/>
                  <a:gd name="connsiteY16" fmla="*/ 6893472 h 13495282"/>
                  <a:gd name="connsiteX17" fmla="*/ 17913159 w 22008662"/>
                  <a:gd name="connsiteY17" fmla="*/ 9484272 h 13495282"/>
                  <a:gd name="connsiteX18" fmla="*/ 21037359 w 22008662"/>
                  <a:gd name="connsiteY18" fmla="*/ 11617872 h 13495282"/>
                  <a:gd name="connsiteX19" fmla="*/ 21968428 w 22008662"/>
                  <a:gd name="connsiteY19" fmla="*/ 12303672 h 13495282"/>
                  <a:gd name="connsiteX20" fmla="*/ 22008662 w 22008662"/>
                  <a:gd name="connsiteY20" fmla="*/ 13495282 h 13495282"/>
                  <a:gd name="connsiteX21" fmla="*/ 11887200 w 22008662"/>
                  <a:gd name="connsiteY21" fmla="*/ 13432220 h 13495282"/>
                  <a:gd name="connsiteX22" fmla="*/ 5492559 w 22008662"/>
                  <a:gd name="connsiteY22" fmla="*/ 7350672 h 13495282"/>
                  <a:gd name="connsiteX23" fmla="*/ 2144111 w 22008662"/>
                  <a:gd name="connsiteY23" fmla="*/ 4035972 h 13495282"/>
                  <a:gd name="connsiteX24" fmla="*/ 158560 w 22008662"/>
                  <a:gd name="connsiteY24" fmla="*/ 1483272 h 13495282"/>
                  <a:gd name="connsiteX25" fmla="*/ 0 w 22008662"/>
                  <a:gd name="connsiteY25" fmla="*/ 1198179 h 13495282"/>
                  <a:gd name="connsiteX0" fmla="*/ 0 w 22008662"/>
                  <a:gd name="connsiteY0" fmla="*/ 1198179 h 13495282"/>
                  <a:gd name="connsiteX1" fmla="*/ 0 w 22008662"/>
                  <a:gd name="connsiteY1" fmla="*/ 819806 h 13495282"/>
                  <a:gd name="connsiteX2" fmla="*/ 94593 w 22008662"/>
                  <a:gd name="connsiteY2" fmla="*/ 599089 h 13495282"/>
                  <a:gd name="connsiteX3" fmla="*/ 252249 w 22008662"/>
                  <a:gd name="connsiteY3" fmla="*/ 378372 h 13495282"/>
                  <a:gd name="connsiteX4" fmla="*/ 615759 w 22008662"/>
                  <a:gd name="connsiteY4" fmla="*/ 187872 h 13495282"/>
                  <a:gd name="connsiteX5" fmla="*/ 1040524 w 22008662"/>
                  <a:gd name="connsiteY5" fmla="*/ 189186 h 13495282"/>
                  <a:gd name="connsiteX6" fmla="*/ 1671145 w 22008662"/>
                  <a:gd name="connsiteY6" fmla="*/ 31531 h 13495282"/>
                  <a:gd name="connsiteX7" fmla="*/ 2301766 w 22008662"/>
                  <a:gd name="connsiteY7" fmla="*/ 63062 h 13495282"/>
                  <a:gd name="connsiteX8" fmla="*/ 2837793 w 22008662"/>
                  <a:gd name="connsiteY8" fmla="*/ 0 h 13495282"/>
                  <a:gd name="connsiteX9" fmla="*/ 3563007 w 22008662"/>
                  <a:gd name="connsiteY9" fmla="*/ 0 h 13495282"/>
                  <a:gd name="connsiteX10" fmla="*/ 4193628 w 22008662"/>
                  <a:gd name="connsiteY10" fmla="*/ 126124 h 13495282"/>
                  <a:gd name="connsiteX11" fmla="*/ 4729656 w 22008662"/>
                  <a:gd name="connsiteY11" fmla="*/ 441434 h 13495282"/>
                  <a:gd name="connsiteX12" fmla="*/ 5297214 w 22008662"/>
                  <a:gd name="connsiteY12" fmla="*/ 1008993 h 13495282"/>
                  <a:gd name="connsiteX13" fmla="*/ 7321359 w 22008662"/>
                  <a:gd name="connsiteY13" fmla="*/ 2245272 h 13495282"/>
                  <a:gd name="connsiteX14" fmla="*/ 8997759 w 22008662"/>
                  <a:gd name="connsiteY14" fmla="*/ 3312072 h 13495282"/>
                  <a:gd name="connsiteX15" fmla="*/ 10902759 w 22008662"/>
                  <a:gd name="connsiteY15" fmla="*/ 4607472 h 13495282"/>
                  <a:gd name="connsiteX16" fmla="*/ 14179359 w 22008662"/>
                  <a:gd name="connsiteY16" fmla="*/ 6893472 h 13495282"/>
                  <a:gd name="connsiteX17" fmla="*/ 17913159 w 22008662"/>
                  <a:gd name="connsiteY17" fmla="*/ 9484272 h 13495282"/>
                  <a:gd name="connsiteX18" fmla="*/ 21037359 w 22008662"/>
                  <a:gd name="connsiteY18" fmla="*/ 11617872 h 13495282"/>
                  <a:gd name="connsiteX19" fmla="*/ 21968428 w 22008662"/>
                  <a:gd name="connsiteY19" fmla="*/ 12303672 h 13495282"/>
                  <a:gd name="connsiteX20" fmla="*/ 22008662 w 22008662"/>
                  <a:gd name="connsiteY20" fmla="*/ 13495282 h 13495282"/>
                  <a:gd name="connsiteX21" fmla="*/ 11887200 w 22008662"/>
                  <a:gd name="connsiteY21" fmla="*/ 13432220 h 13495282"/>
                  <a:gd name="connsiteX22" fmla="*/ 5492559 w 22008662"/>
                  <a:gd name="connsiteY22" fmla="*/ 7350672 h 13495282"/>
                  <a:gd name="connsiteX23" fmla="*/ 2673159 w 22008662"/>
                  <a:gd name="connsiteY23" fmla="*/ 4302672 h 13495282"/>
                  <a:gd name="connsiteX24" fmla="*/ 158560 w 22008662"/>
                  <a:gd name="connsiteY24" fmla="*/ 1483272 h 13495282"/>
                  <a:gd name="connsiteX25" fmla="*/ 0 w 22008662"/>
                  <a:gd name="connsiteY25" fmla="*/ 1198179 h 13495282"/>
                  <a:gd name="connsiteX0" fmla="*/ 0 w 22008662"/>
                  <a:gd name="connsiteY0" fmla="*/ 1238907 h 13536010"/>
                  <a:gd name="connsiteX1" fmla="*/ 0 w 22008662"/>
                  <a:gd name="connsiteY1" fmla="*/ 860534 h 13536010"/>
                  <a:gd name="connsiteX2" fmla="*/ 94593 w 22008662"/>
                  <a:gd name="connsiteY2" fmla="*/ 639817 h 13536010"/>
                  <a:gd name="connsiteX3" fmla="*/ 252249 w 22008662"/>
                  <a:gd name="connsiteY3" fmla="*/ 419100 h 13536010"/>
                  <a:gd name="connsiteX4" fmla="*/ 615759 w 22008662"/>
                  <a:gd name="connsiteY4" fmla="*/ 228600 h 13536010"/>
                  <a:gd name="connsiteX5" fmla="*/ 1040524 w 22008662"/>
                  <a:gd name="connsiteY5" fmla="*/ 229914 h 13536010"/>
                  <a:gd name="connsiteX6" fmla="*/ 1671145 w 22008662"/>
                  <a:gd name="connsiteY6" fmla="*/ 72259 h 13536010"/>
                  <a:gd name="connsiteX7" fmla="*/ 2292159 w 22008662"/>
                  <a:gd name="connsiteY7" fmla="*/ 0 h 13536010"/>
                  <a:gd name="connsiteX8" fmla="*/ 2837793 w 22008662"/>
                  <a:gd name="connsiteY8" fmla="*/ 40728 h 13536010"/>
                  <a:gd name="connsiteX9" fmla="*/ 3563007 w 22008662"/>
                  <a:gd name="connsiteY9" fmla="*/ 40728 h 13536010"/>
                  <a:gd name="connsiteX10" fmla="*/ 4193628 w 22008662"/>
                  <a:gd name="connsiteY10" fmla="*/ 166852 h 13536010"/>
                  <a:gd name="connsiteX11" fmla="*/ 4729656 w 22008662"/>
                  <a:gd name="connsiteY11" fmla="*/ 482162 h 13536010"/>
                  <a:gd name="connsiteX12" fmla="*/ 5297214 w 22008662"/>
                  <a:gd name="connsiteY12" fmla="*/ 1049721 h 13536010"/>
                  <a:gd name="connsiteX13" fmla="*/ 7321359 w 22008662"/>
                  <a:gd name="connsiteY13" fmla="*/ 2286000 h 13536010"/>
                  <a:gd name="connsiteX14" fmla="*/ 8997759 w 22008662"/>
                  <a:gd name="connsiteY14" fmla="*/ 3352800 h 13536010"/>
                  <a:gd name="connsiteX15" fmla="*/ 10902759 w 22008662"/>
                  <a:gd name="connsiteY15" fmla="*/ 4648200 h 13536010"/>
                  <a:gd name="connsiteX16" fmla="*/ 14179359 w 22008662"/>
                  <a:gd name="connsiteY16" fmla="*/ 6934200 h 13536010"/>
                  <a:gd name="connsiteX17" fmla="*/ 17913159 w 22008662"/>
                  <a:gd name="connsiteY17" fmla="*/ 9525000 h 13536010"/>
                  <a:gd name="connsiteX18" fmla="*/ 21037359 w 22008662"/>
                  <a:gd name="connsiteY18" fmla="*/ 11658600 h 13536010"/>
                  <a:gd name="connsiteX19" fmla="*/ 21968428 w 22008662"/>
                  <a:gd name="connsiteY19" fmla="*/ 12344400 h 13536010"/>
                  <a:gd name="connsiteX20" fmla="*/ 22008662 w 22008662"/>
                  <a:gd name="connsiteY20" fmla="*/ 13536010 h 13536010"/>
                  <a:gd name="connsiteX21" fmla="*/ 11887200 w 22008662"/>
                  <a:gd name="connsiteY21" fmla="*/ 13472948 h 13536010"/>
                  <a:gd name="connsiteX22" fmla="*/ 5492559 w 22008662"/>
                  <a:gd name="connsiteY22" fmla="*/ 7391400 h 13536010"/>
                  <a:gd name="connsiteX23" fmla="*/ 2673159 w 22008662"/>
                  <a:gd name="connsiteY23" fmla="*/ 4343400 h 13536010"/>
                  <a:gd name="connsiteX24" fmla="*/ 158560 w 22008662"/>
                  <a:gd name="connsiteY24" fmla="*/ 1524000 h 13536010"/>
                  <a:gd name="connsiteX25" fmla="*/ 0 w 22008662"/>
                  <a:gd name="connsiteY25" fmla="*/ 1238907 h 13536010"/>
                  <a:gd name="connsiteX0" fmla="*/ 0 w 22008662"/>
                  <a:gd name="connsiteY0" fmla="*/ 1238907 h 13536010"/>
                  <a:gd name="connsiteX1" fmla="*/ 0 w 22008662"/>
                  <a:gd name="connsiteY1" fmla="*/ 860534 h 13536010"/>
                  <a:gd name="connsiteX2" fmla="*/ 94593 w 22008662"/>
                  <a:gd name="connsiteY2" fmla="*/ 639817 h 13536010"/>
                  <a:gd name="connsiteX3" fmla="*/ 252249 w 22008662"/>
                  <a:gd name="connsiteY3" fmla="*/ 419100 h 13536010"/>
                  <a:gd name="connsiteX4" fmla="*/ 615759 w 22008662"/>
                  <a:gd name="connsiteY4" fmla="*/ 228600 h 13536010"/>
                  <a:gd name="connsiteX5" fmla="*/ 1225359 w 22008662"/>
                  <a:gd name="connsiteY5" fmla="*/ 76200 h 13536010"/>
                  <a:gd name="connsiteX6" fmla="*/ 1671145 w 22008662"/>
                  <a:gd name="connsiteY6" fmla="*/ 72259 h 13536010"/>
                  <a:gd name="connsiteX7" fmla="*/ 2292159 w 22008662"/>
                  <a:gd name="connsiteY7" fmla="*/ 0 h 13536010"/>
                  <a:gd name="connsiteX8" fmla="*/ 2837793 w 22008662"/>
                  <a:gd name="connsiteY8" fmla="*/ 40728 h 13536010"/>
                  <a:gd name="connsiteX9" fmla="*/ 3563007 w 22008662"/>
                  <a:gd name="connsiteY9" fmla="*/ 40728 h 13536010"/>
                  <a:gd name="connsiteX10" fmla="*/ 4193628 w 22008662"/>
                  <a:gd name="connsiteY10" fmla="*/ 166852 h 13536010"/>
                  <a:gd name="connsiteX11" fmla="*/ 4729656 w 22008662"/>
                  <a:gd name="connsiteY11" fmla="*/ 482162 h 13536010"/>
                  <a:gd name="connsiteX12" fmla="*/ 5297214 w 22008662"/>
                  <a:gd name="connsiteY12" fmla="*/ 1049721 h 13536010"/>
                  <a:gd name="connsiteX13" fmla="*/ 7321359 w 22008662"/>
                  <a:gd name="connsiteY13" fmla="*/ 2286000 h 13536010"/>
                  <a:gd name="connsiteX14" fmla="*/ 8997759 w 22008662"/>
                  <a:gd name="connsiteY14" fmla="*/ 3352800 h 13536010"/>
                  <a:gd name="connsiteX15" fmla="*/ 10902759 w 22008662"/>
                  <a:gd name="connsiteY15" fmla="*/ 4648200 h 13536010"/>
                  <a:gd name="connsiteX16" fmla="*/ 14179359 w 22008662"/>
                  <a:gd name="connsiteY16" fmla="*/ 6934200 h 13536010"/>
                  <a:gd name="connsiteX17" fmla="*/ 17913159 w 22008662"/>
                  <a:gd name="connsiteY17" fmla="*/ 9525000 h 13536010"/>
                  <a:gd name="connsiteX18" fmla="*/ 21037359 w 22008662"/>
                  <a:gd name="connsiteY18" fmla="*/ 11658600 h 13536010"/>
                  <a:gd name="connsiteX19" fmla="*/ 21968428 w 22008662"/>
                  <a:gd name="connsiteY19" fmla="*/ 12344400 h 13536010"/>
                  <a:gd name="connsiteX20" fmla="*/ 22008662 w 22008662"/>
                  <a:gd name="connsiteY20" fmla="*/ 13536010 h 13536010"/>
                  <a:gd name="connsiteX21" fmla="*/ 11887200 w 22008662"/>
                  <a:gd name="connsiteY21" fmla="*/ 13472948 h 13536010"/>
                  <a:gd name="connsiteX22" fmla="*/ 5492559 w 22008662"/>
                  <a:gd name="connsiteY22" fmla="*/ 7391400 h 13536010"/>
                  <a:gd name="connsiteX23" fmla="*/ 2673159 w 22008662"/>
                  <a:gd name="connsiteY23" fmla="*/ 4343400 h 13536010"/>
                  <a:gd name="connsiteX24" fmla="*/ 158560 w 22008662"/>
                  <a:gd name="connsiteY24" fmla="*/ 1524000 h 13536010"/>
                  <a:gd name="connsiteX25" fmla="*/ 0 w 22008662"/>
                  <a:gd name="connsiteY25" fmla="*/ 1238907 h 13536010"/>
                  <a:gd name="connsiteX0" fmla="*/ 0 w 22008662"/>
                  <a:gd name="connsiteY0" fmla="*/ 1238907 h 13536010"/>
                  <a:gd name="connsiteX1" fmla="*/ 0 w 22008662"/>
                  <a:gd name="connsiteY1" fmla="*/ 860534 h 13536010"/>
                  <a:gd name="connsiteX2" fmla="*/ 94593 w 22008662"/>
                  <a:gd name="connsiteY2" fmla="*/ 639817 h 13536010"/>
                  <a:gd name="connsiteX3" fmla="*/ 252249 w 22008662"/>
                  <a:gd name="connsiteY3" fmla="*/ 419100 h 13536010"/>
                  <a:gd name="connsiteX4" fmla="*/ 615759 w 22008662"/>
                  <a:gd name="connsiteY4" fmla="*/ 228600 h 13536010"/>
                  <a:gd name="connsiteX5" fmla="*/ 1225359 w 22008662"/>
                  <a:gd name="connsiteY5" fmla="*/ 76200 h 13536010"/>
                  <a:gd name="connsiteX6" fmla="*/ 1758759 w 22008662"/>
                  <a:gd name="connsiteY6" fmla="*/ 0 h 13536010"/>
                  <a:gd name="connsiteX7" fmla="*/ 2292159 w 22008662"/>
                  <a:gd name="connsiteY7" fmla="*/ 0 h 13536010"/>
                  <a:gd name="connsiteX8" fmla="*/ 2837793 w 22008662"/>
                  <a:gd name="connsiteY8" fmla="*/ 40728 h 13536010"/>
                  <a:gd name="connsiteX9" fmla="*/ 3563007 w 22008662"/>
                  <a:gd name="connsiteY9" fmla="*/ 40728 h 13536010"/>
                  <a:gd name="connsiteX10" fmla="*/ 4193628 w 22008662"/>
                  <a:gd name="connsiteY10" fmla="*/ 166852 h 13536010"/>
                  <a:gd name="connsiteX11" fmla="*/ 4729656 w 22008662"/>
                  <a:gd name="connsiteY11" fmla="*/ 482162 h 13536010"/>
                  <a:gd name="connsiteX12" fmla="*/ 5297214 w 22008662"/>
                  <a:gd name="connsiteY12" fmla="*/ 1049721 h 13536010"/>
                  <a:gd name="connsiteX13" fmla="*/ 7321359 w 22008662"/>
                  <a:gd name="connsiteY13" fmla="*/ 2286000 h 13536010"/>
                  <a:gd name="connsiteX14" fmla="*/ 8997759 w 22008662"/>
                  <a:gd name="connsiteY14" fmla="*/ 3352800 h 13536010"/>
                  <a:gd name="connsiteX15" fmla="*/ 10902759 w 22008662"/>
                  <a:gd name="connsiteY15" fmla="*/ 4648200 h 13536010"/>
                  <a:gd name="connsiteX16" fmla="*/ 14179359 w 22008662"/>
                  <a:gd name="connsiteY16" fmla="*/ 6934200 h 13536010"/>
                  <a:gd name="connsiteX17" fmla="*/ 17913159 w 22008662"/>
                  <a:gd name="connsiteY17" fmla="*/ 9525000 h 13536010"/>
                  <a:gd name="connsiteX18" fmla="*/ 21037359 w 22008662"/>
                  <a:gd name="connsiteY18" fmla="*/ 11658600 h 13536010"/>
                  <a:gd name="connsiteX19" fmla="*/ 21968428 w 22008662"/>
                  <a:gd name="connsiteY19" fmla="*/ 12344400 h 13536010"/>
                  <a:gd name="connsiteX20" fmla="*/ 22008662 w 22008662"/>
                  <a:gd name="connsiteY20" fmla="*/ 13536010 h 13536010"/>
                  <a:gd name="connsiteX21" fmla="*/ 11887200 w 22008662"/>
                  <a:gd name="connsiteY21" fmla="*/ 13472948 h 13536010"/>
                  <a:gd name="connsiteX22" fmla="*/ 5492559 w 22008662"/>
                  <a:gd name="connsiteY22" fmla="*/ 7391400 h 13536010"/>
                  <a:gd name="connsiteX23" fmla="*/ 2673159 w 22008662"/>
                  <a:gd name="connsiteY23" fmla="*/ 4343400 h 13536010"/>
                  <a:gd name="connsiteX24" fmla="*/ 158560 w 22008662"/>
                  <a:gd name="connsiteY24" fmla="*/ 1524000 h 13536010"/>
                  <a:gd name="connsiteX25" fmla="*/ 0 w 22008662"/>
                  <a:gd name="connsiteY25" fmla="*/ 1238907 h 13536010"/>
                  <a:gd name="connsiteX0" fmla="*/ 0 w 22008662"/>
                  <a:gd name="connsiteY0" fmla="*/ 1315107 h 13612210"/>
                  <a:gd name="connsiteX1" fmla="*/ 0 w 22008662"/>
                  <a:gd name="connsiteY1" fmla="*/ 936734 h 13612210"/>
                  <a:gd name="connsiteX2" fmla="*/ 94593 w 22008662"/>
                  <a:gd name="connsiteY2" fmla="*/ 716017 h 13612210"/>
                  <a:gd name="connsiteX3" fmla="*/ 252249 w 22008662"/>
                  <a:gd name="connsiteY3" fmla="*/ 495300 h 13612210"/>
                  <a:gd name="connsiteX4" fmla="*/ 615759 w 22008662"/>
                  <a:gd name="connsiteY4" fmla="*/ 304800 h 13612210"/>
                  <a:gd name="connsiteX5" fmla="*/ 1225359 w 22008662"/>
                  <a:gd name="connsiteY5" fmla="*/ 152400 h 13612210"/>
                  <a:gd name="connsiteX6" fmla="*/ 1758759 w 22008662"/>
                  <a:gd name="connsiteY6" fmla="*/ 76200 h 13612210"/>
                  <a:gd name="connsiteX7" fmla="*/ 2368359 w 22008662"/>
                  <a:gd name="connsiteY7" fmla="*/ 0 h 13612210"/>
                  <a:gd name="connsiteX8" fmla="*/ 2837793 w 22008662"/>
                  <a:gd name="connsiteY8" fmla="*/ 116928 h 13612210"/>
                  <a:gd name="connsiteX9" fmla="*/ 3563007 w 22008662"/>
                  <a:gd name="connsiteY9" fmla="*/ 116928 h 13612210"/>
                  <a:gd name="connsiteX10" fmla="*/ 4193628 w 22008662"/>
                  <a:gd name="connsiteY10" fmla="*/ 243052 h 13612210"/>
                  <a:gd name="connsiteX11" fmla="*/ 4729656 w 22008662"/>
                  <a:gd name="connsiteY11" fmla="*/ 558362 h 13612210"/>
                  <a:gd name="connsiteX12" fmla="*/ 5297214 w 22008662"/>
                  <a:gd name="connsiteY12" fmla="*/ 1125921 h 13612210"/>
                  <a:gd name="connsiteX13" fmla="*/ 7321359 w 22008662"/>
                  <a:gd name="connsiteY13" fmla="*/ 2362200 h 13612210"/>
                  <a:gd name="connsiteX14" fmla="*/ 8997759 w 22008662"/>
                  <a:gd name="connsiteY14" fmla="*/ 3429000 h 13612210"/>
                  <a:gd name="connsiteX15" fmla="*/ 10902759 w 22008662"/>
                  <a:gd name="connsiteY15" fmla="*/ 4724400 h 13612210"/>
                  <a:gd name="connsiteX16" fmla="*/ 14179359 w 22008662"/>
                  <a:gd name="connsiteY16" fmla="*/ 7010400 h 13612210"/>
                  <a:gd name="connsiteX17" fmla="*/ 17913159 w 22008662"/>
                  <a:gd name="connsiteY17" fmla="*/ 9601200 h 13612210"/>
                  <a:gd name="connsiteX18" fmla="*/ 21037359 w 22008662"/>
                  <a:gd name="connsiteY18" fmla="*/ 11734800 h 13612210"/>
                  <a:gd name="connsiteX19" fmla="*/ 21968428 w 22008662"/>
                  <a:gd name="connsiteY19" fmla="*/ 12420600 h 13612210"/>
                  <a:gd name="connsiteX20" fmla="*/ 22008662 w 22008662"/>
                  <a:gd name="connsiteY20" fmla="*/ 13612210 h 13612210"/>
                  <a:gd name="connsiteX21" fmla="*/ 11887200 w 22008662"/>
                  <a:gd name="connsiteY21" fmla="*/ 13549148 h 13612210"/>
                  <a:gd name="connsiteX22" fmla="*/ 5492559 w 22008662"/>
                  <a:gd name="connsiteY22" fmla="*/ 7467600 h 13612210"/>
                  <a:gd name="connsiteX23" fmla="*/ 2673159 w 22008662"/>
                  <a:gd name="connsiteY23" fmla="*/ 4419600 h 13612210"/>
                  <a:gd name="connsiteX24" fmla="*/ 158560 w 22008662"/>
                  <a:gd name="connsiteY24" fmla="*/ 1600200 h 13612210"/>
                  <a:gd name="connsiteX25" fmla="*/ 0 w 22008662"/>
                  <a:gd name="connsiteY25" fmla="*/ 1315107 h 13612210"/>
                  <a:gd name="connsiteX0" fmla="*/ 0 w 22008662"/>
                  <a:gd name="connsiteY0" fmla="*/ 1315107 h 13612210"/>
                  <a:gd name="connsiteX1" fmla="*/ 0 w 22008662"/>
                  <a:gd name="connsiteY1" fmla="*/ 936734 h 13612210"/>
                  <a:gd name="connsiteX2" fmla="*/ 94593 w 22008662"/>
                  <a:gd name="connsiteY2" fmla="*/ 716017 h 13612210"/>
                  <a:gd name="connsiteX3" fmla="*/ 252249 w 22008662"/>
                  <a:gd name="connsiteY3" fmla="*/ 495300 h 13612210"/>
                  <a:gd name="connsiteX4" fmla="*/ 615759 w 22008662"/>
                  <a:gd name="connsiteY4" fmla="*/ 304800 h 13612210"/>
                  <a:gd name="connsiteX5" fmla="*/ 1225359 w 22008662"/>
                  <a:gd name="connsiteY5" fmla="*/ 152400 h 13612210"/>
                  <a:gd name="connsiteX6" fmla="*/ 1758759 w 22008662"/>
                  <a:gd name="connsiteY6" fmla="*/ 76200 h 13612210"/>
                  <a:gd name="connsiteX7" fmla="*/ 2368359 w 22008662"/>
                  <a:gd name="connsiteY7" fmla="*/ 0 h 13612210"/>
                  <a:gd name="connsiteX8" fmla="*/ 3054159 w 22008662"/>
                  <a:gd name="connsiteY8" fmla="*/ 0 h 13612210"/>
                  <a:gd name="connsiteX9" fmla="*/ 3563007 w 22008662"/>
                  <a:gd name="connsiteY9" fmla="*/ 116928 h 13612210"/>
                  <a:gd name="connsiteX10" fmla="*/ 4193628 w 22008662"/>
                  <a:gd name="connsiteY10" fmla="*/ 243052 h 13612210"/>
                  <a:gd name="connsiteX11" fmla="*/ 4729656 w 22008662"/>
                  <a:gd name="connsiteY11" fmla="*/ 558362 h 13612210"/>
                  <a:gd name="connsiteX12" fmla="*/ 5297214 w 22008662"/>
                  <a:gd name="connsiteY12" fmla="*/ 1125921 h 13612210"/>
                  <a:gd name="connsiteX13" fmla="*/ 7321359 w 22008662"/>
                  <a:gd name="connsiteY13" fmla="*/ 2362200 h 13612210"/>
                  <a:gd name="connsiteX14" fmla="*/ 8997759 w 22008662"/>
                  <a:gd name="connsiteY14" fmla="*/ 3429000 h 13612210"/>
                  <a:gd name="connsiteX15" fmla="*/ 10902759 w 22008662"/>
                  <a:gd name="connsiteY15" fmla="*/ 4724400 h 13612210"/>
                  <a:gd name="connsiteX16" fmla="*/ 14179359 w 22008662"/>
                  <a:gd name="connsiteY16" fmla="*/ 7010400 h 13612210"/>
                  <a:gd name="connsiteX17" fmla="*/ 17913159 w 22008662"/>
                  <a:gd name="connsiteY17" fmla="*/ 9601200 h 13612210"/>
                  <a:gd name="connsiteX18" fmla="*/ 21037359 w 22008662"/>
                  <a:gd name="connsiteY18" fmla="*/ 11734800 h 13612210"/>
                  <a:gd name="connsiteX19" fmla="*/ 21968428 w 22008662"/>
                  <a:gd name="connsiteY19" fmla="*/ 12420600 h 13612210"/>
                  <a:gd name="connsiteX20" fmla="*/ 22008662 w 22008662"/>
                  <a:gd name="connsiteY20" fmla="*/ 13612210 h 13612210"/>
                  <a:gd name="connsiteX21" fmla="*/ 11887200 w 22008662"/>
                  <a:gd name="connsiteY21" fmla="*/ 13549148 h 13612210"/>
                  <a:gd name="connsiteX22" fmla="*/ 5492559 w 22008662"/>
                  <a:gd name="connsiteY22" fmla="*/ 7467600 h 13612210"/>
                  <a:gd name="connsiteX23" fmla="*/ 2673159 w 22008662"/>
                  <a:gd name="connsiteY23" fmla="*/ 4419600 h 13612210"/>
                  <a:gd name="connsiteX24" fmla="*/ 158560 w 22008662"/>
                  <a:gd name="connsiteY24" fmla="*/ 1600200 h 13612210"/>
                  <a:gd name="connsiteX25" fmla="*/ 0 w 22008662"/>
                  <a:gd name="connsiteY25" fmla="*/ 1315107 h 13612210"/>
                  <a:gd name="connsiteX0" fmla="*/ 0 w 22008662"/>
                  <a:gd name="connsiteY0" fmla="*/ 1315107 h 13612210"/>
                  <a:gd name="connsiteX1" fmla="*/ 0 w 22008662"/>
                  <a:gd name="connsiteY1" fmla="*/ 936734 h 13612210"/>
                  <a:gd name="connsiteX2" fmla="*/ 94593 w 22008662"/>
                  <a:gd name="connsiteY2" fmla="*/ 716017 h 13612210"/>
                  <a:gd name="connsiteX3" fmla="*/ 252249 w 22008662"/>
                  <a:gd name="connsiteY3" fmla="*/ 495300 h 13612210"/>
                  <a:gd name="connsiteX4" fmla="*/ 615759 w 22008662"/>
                  <a:gd name="connsiteY4" fmla="*/ 304800 h 13612210"/>
                  <a:gd name="connsiteX5" fmla="*/ 1225359 w 22008662"/>
                  <a:gd name="connsiteY5" fmla="*/ 152400 h 13612210"/>
                  <a:gd name="connsiteX6" fmla="*/ 1758759 w 22008662"/>
                  <a:gd name="connsiteY6" fmla="*/ 76200 h 13612210"/>
                  <a:gd name="connsiteX7" fmla="*/ 2368359 w 22008662"/>
                  <a:gd name="connsiteY7" fmla="*/ 0 h 13612210"/>
                  <a:gd name="connsiteX8" fmla="*/ 3054159 w 22008662"/>
                  <a:gd name="connsiteY8" fmla="*/ 0 h 13612210"/>
                  <a:gd name="connsiteX9" fmla="*/ 3587559 w 22008662"/>
                  <a:gd name="connsiteY9" fmla="*/ 76200 h 13612210"/>
                  <a:gd name="connsiteX10" fmla="*/ 4193628 w 22008662"/>
                  <a:gd name="connsiteY10" fmla="*/ 243052 h 13612210"/>
                  <a:gd name="connsiteX11" fmla="*/ 4729656 w 22008662"/>
                  <a:gd name="connsiteY11" fmla="*/ 558362 h 13612210"/>
                  <a:gd name="connsiteX12" fmla="*/ 5297214 w 22008662"/>
                  <a:gd name="connsiteY12" fmla="*/ 1125921 h 13612210"/>
                  <a:gd name="connsiteX13" fmla="*/ 7321359 w 22008662"/>
                  <a:gd name="connsiteY13" fmla="*/ 2362200 h 13612210"/>
                  <a:gd name="connsiteX14" fmla="*/ 8997759 w 22008662"/>
                  <a:gd name="connsiteY14" fmla="*/ 3429000 h 13612210"/>
                  <a:gd name="connsiteX15" fmla="*/ 10902759 w 22008662"/>
                  <a:gd name="connsiteY15" fmla="*/ 4724400 h 13612210"/>
                  <a:gd name="connsiteX16" fmla="*/ 14179359 w 22008662"/>
                  <a:gd name="connsiteY16" fmla="*/ 7010400 h 13612210"/>
                  <a:gd name="connsiteX17" fmla="*/ 17913159 w 22008662"/>
                  <a:gd name="connsiteY17" fmla="*/ 9601200 h 13612210"/>
                  <a:gd name="connsiteX18" fmla="*/ 21037359 w 22008662"/>
                  <a:gd name="connsiteY18" fmla="*/ 11734800 h 13612210"/>
                  <a:gd name="connsiteX19" fmla="*/ 21968428 w 22008662"/>
                  <a:gd name="connsiteY19" fmla="*/ 12420600 h 13612210"/>
                  <a:gd name="connsiteX20" fmla="*/ 22008662 w 22008662"/>
                  <a:gd name="connsiteY20" fmla="*/ 13612210 h 13612210"/>
                  <a:gd name="connsiteX21" fmla="*/ 11887200 w 22008662"/>
                  <a:gd name="connsiteY21" fmla="*/ 13549148 h 13612210"/>
                  <a:gd name="connsiteX22" fmla="*/ 5492559 w 22008662"/>
                  <a:gd name="connsiteY22" fmla="*/ 7467600 h 13612210"/>
                  <a:gd name="connsiteX23" fmla="*/ 2673159 w 22008662"/>
                  <a:gd name="connsiteY23" fmla="*/ 4419600 h 13612210"/>
                  <a:gd name="connsiteX24" fmla="*/ 158560 w 22008662"/>
                  <a:gd name="connsiteY24" fmla="*/ 1600200 h 13612210"/>
                  <a:gd name="connsiteX25" fmla="*/ 0 w 22008662"/>
                  <a:gd name="connsiteY25" fmla="*/ 1315107 h 13612210"/>
                  <a:gd name="connsiteX0" fmla="*/ 0 w 22008662"/>
                  <a:gd name="connsiteY0" fmla="*/ 1315107 h 13612210"/>
                  <a:gd name="connsiteX1" fmla="*/ 0 w 22008662"/>
                  <a:gd name="connsiteY1" fmla="*/ 936734 h 13612210"/>
                  <a:gd name="connsiteX2" fmla="*/ 94593 w 22008662"/>
                  <a:gd name="connsiteY2" fmla="*/ 716017 h 13612210"/>
                  <a:gd name="connsiteX3" fmla="*/ 252249 w 22008662"/>
                  <a:gd name="connsiteY3" fmla="*/ 495300 h 13612210"/>
                  <a:gd name="connsiteX4" fmla="*/ 615759 w 22008662"/>
                  <a:gd name="connsiteY4" fmla="*/ 304800 h 13612210"/>
                  <a:gd name="connsiteX5" fmla="*/ 1225359 w 22008662"/>
                  <a:gd name="connsiteY5" fmla="*/ 152400 h 13612210"/>
                  <a:gd name="connsiteX6" fmla="*/ 1758759 w 22008662"/>
                  <a:gd name="connsiteY6" fmla="*/ 76200 h 13612210"/>
                  <a:gd name="connsiteX7" fmla="*/ 2368359 w 22008662"/>
                  <a:gd name="connsiteY7" fmla="*/ 0 h 13612210"/>
                  <a:gd name="connsiteX8" fmla="*/ 3054159 w 22008662"/>
                  <a:gd name="connsiteY8" fmla="*/ 0 h 13612210"/>
                  <a:gd name="connsiteX9" fmla="*/ 3587559 w 22008662"/>
                  <a:gd name="connsiteY9" fmla="*/ 76200 h 13612210"/>
                  <a:gd name="connsiteX10" fmla="*/ 4193628 w 22008662"/>
                  <a:gd name="connsiteY10" fmla="*/ 243052 h 13612210"/>
                  <a:gd name="connsiteX11" fmla="*/ 4729656 w 22008662"/>
                  <a:gd name="connsiteY11" fmla="*/ 558362 h 13612210"/>
                  <a:gd name="connsiteX12" fmla="*/ 5416359 w 22008662"/>
                  <a:gd name="connsiteY12" fmla="*/ 1066800 h 13612210"/>
                  <a:gd name="connsiteX13" fmla="*/ 7321359 w 22008662"/>
                  <a:gd name="connsiteY13" fmla="*/ 2362200 h 13612210"/>
                  <a:gd name="connsiteX14" fmla="*/ 8997759 w 22008662"/>
                  <a:gd name="connsiteY14" fmla="*/ 3429000 h 13612210"/>
                  <a:gd name="connsiteX15" fmla="*/ 10902759 w 22008662"/>
                  <a:gd name="connsiteY15" fmla="*/ 4724400 h 13612210"/>
                  <a:gd name="connsiteX16" fmla="*/ 14179359 w 22008662"/>
                  <a:gd name="connsiteY16" fmla="*/ 7010400 h 13612210"/>
                  <a:gd name="connsiteX17" fmla="*/ 17913159 w 22008662"/>
                  <a:gd name="connsiteY17" fmla="*/ 9601200 h 13612210"/>
                  <a:gd name="connsiteX18" fmla="*/ 21037359 w 22008662"/>
                  <a:gd name="connsiteY18" fmla="*/ 11734800 h 13612210"/>
                  <a:gd name="connsiteX19" fmla="*/ 21968428 w 22008662"/>
                  <a:gd name="connsiteY19" fmla="*/ 12420600 h 13612210"/>
                  <a:gd name="connsiteX20" fmla="*/ 22008662 w 22008662"/>
                  <a:gd name="connsiteY20" fmla="*/ 13612210 h 13612210"/>
                  <a:gd name="connsiteX21" fmla="*/ 11887200 w 22008662"/>
                  <a:gd name="connsiteY21" fmla="*/ 13549148 h 13612210"/>
                  <a:gd name="connsiteX22" fmla="*/ 5492559 w 22008662"/>
                  <a:gd name="connsiteY22" fmla="*/ 7467600 h 13612210"/>
                  <a:gd name="connsiteX23" fmla="*/ 2673159 w 22008662"/>
                  <a:gd name="connsiteY23" fmla="*/ 4419600 h 13612210"/>
                  <a:gd name="connsiteX24" fmla="*/ 158560 w 22008662"/>
                  <a:gd name="connsiteY24" fmla="*/ 1600200 h 13612210"/>
                  <a:gd name="connsiteX25" fmla="*/ 0 w 22008662"/>
                  <a:gd name="connsiteY25" fmla="*/ 1315107 h 13612210"/>
                  <a:gd name="connsiteX0" fmla="*/ 0 w 22008662"/>
                  <a:gd name="connsiteY0" fmla="*/ 1315107 h 13612210"/>
                  <a:gd name="connsiteX1" fmla="*/ 0 w 22008662"/>
                  <a:gd name="connsiteY1" fmla="*/ 936734 h 13612210"/>
                  <a:gd name="connsiteX2" fmla="*/ 94593 w 22008662"/>
                  <a:gd name="connsiteY2" fmla="*/ 716017 h 13612210"/>
                  <a:gd name="connsiteX3" fmla="*/ 252249 w 22008662"/>
                  <a:gd name="connsiteY3" fmla="*/ 495300 h 13612210"/>
                  <a:gd name="connsiteX4" fmla="*/ 615759 w 22008662"/>
                  <a:gd name="connsiteY4" fmla="*/ 304800 h 13612210"/>
                  <a:gd name="connsiteX5" fmla="*/ 1225359 w 22008662"/>
                  <a:gd name="connsiteY5" fmla="*/ 152400 h 13612210"/>
                  <a:gd name="connsiteX6" fmla="*/ 1758759 w 22008662"/>
                  <a:gd name="connsiteY6" fmla="*/ 0 h 13612210"/>
                  <a:gd name="connsiteX7" fmla="*/ 2368359 w 22008662"/>
                  <a:gd name="connsiteY7" fmla="*/ 0 h 13612210"/>
                  <a:gd name="connsiteX8" fmla="*/ 3054159 w 22008662"/>
                  <a:gd name="connsiteY8" fmla="*/ 0 h 13612210"/>
                  <a:gd name="connsiteX9" fmla="*/ 3587559 w 22008662"/>
                  <a:gd name="connsiteY9" fmla="*/ 76200 h 13612210"/>
                  <a:gd name="connsiteX10" fmla="*/ 4193628 w 22008662"/>
                  <a:gd name="connsiteY10" fmla="*/ 243052 h 13612210"/>
                  <a:gd name="connsiteX11" fmla="*/ 4729656 w 22008662"/>
                  <a:gd name="connsiteY11" fmla="*/ 558362 h 13612210"/>
                  <a:gd name="connsiteX12" fmla="*/ 5416359 w 22008662"/>
                  <a:gd name="connsiteY12" fmla="*/ 1066800 h 13612210"/>
                  <a:gd name="connsiteX13" fmla="*/ 7321359 w 22008662"/>
                  <a:gd name="connsiteY13" fmla="*/ 2362200 h 13612210"/>
                  <a:gd name="connsiteX14" fmla="*/ 8997759 w 22008662"/>
                  <a:gd name="connsiteY14" fmla="*/ 3429000 h 13612210"/>
                  <a:gd name="connsiteX15" fmla="*/ 10902759 w 22008662"/>
                  <a:gd name="connsiteY15" fmla="*/ 4724400 h 13612210"/>
                  <a:gd name="connsiteX16" fmla="*/ 14179359 w 22008662"/>
                  <a:gd name="connsiteY16" fmla="*/ 7010400 h 13612210"/>
                  <a:gd name="connsiteX17" fmla="*/ 17913159 w 22008662"/>
                  <a:gd name="connsiteY17" fmla="*/ 9601200 h 13612210"/>
                  <a:gd name="connsiteX18" fmla="*/ 21037359 w 22008662"/>
                  <a:gd name="connsiteY18" fmla="*/ 11734800 h 13612210"/>
                  <a:gd name="connsiteX19" fmla="*/ 21968428 w 22008662"/>
                  <a:gd name="connsiteY19" fmla="*/ 12420600 h 13612210"/>
                  <a:gd name="connsiteX20" fmla="*/ 22008662 w 22008662"/>
                  <a:gd name="connsiteY20" fmla="*/ 13612210 h 13612210"/>
                  <a:gd name="connsiteX21" fmla="*/ 11887200 w 22008662"/>
                  <a:gd name="connsiteY21" fmla="*/ 13549148 h 13612210"/>
                  <a:gd name="connsiteX22" fmla="*/ 5492559 w 22008662"/>
                  <a:gd name="connsiteY22" fmla="*/ 7467600 h 13612210"/>
                  <a:gd name="connsiteX23" fmla="*/ 2673159 w 22008662"/>
                  <a:gd name="connsiteY23" fmla="*/ 4419600 h 13612210"/>
                  <a:gd name="connsiteX24" fmla="*/ 158560 w 22008662"/>
                  <a:gd name="connsiteY24" fmla="*/ 1600200 h 13612210"/>
                  <a:gd name="connsiteX25" fmla="*/ 0 w 22008662"/>
                  <a:gd name="connsiteY25" fmla="*/ 1315107 h 13612210"/>
                  <a:gd name="connsiteX0" fmla="*/ 0 w 22008662"/>
                  <a:gd name="connsiteY0" fmla="*/ 1315107 h 13612210"/>
                  <a:gd name="connsiteX1" fmla="*/ 0 w 22008662"/>
                  <a:gd name="connsiteY1" fmla="*/ 936734 h 13612210"/>
                  <a:gd name="connsiteX2" fmla="*/ 94593 w 22008662"/>
                  <a:gd name="connsiteY2" fmla="*/ 716017 h 13612210"/>
                  <a:gd name="connsiteX3" fmla="*/ 252249 w 22008662"/>
                  <a:gd name="connsiteY3" fmla="*/ 495300 h 13612210"/>
                  <a:gd name="connsiteX4" fmla="*/ 615759 w 22008662"/>
                  <a:gd name="connsiteY4" fmla="*/ 304800 h 13612210"/>
                  <a:gd name="connsiteX5" fmla="*/ 1225359 w 22008662"/>
                  <a:gd name="connsiteY5" fmla="*/ 152400 h 13612210"/>
                  <a:gd name="connsiteX6" fmla="*/ 1758759 w 22008662"/>
                  <a:gd name="connsiteY6" fmla="*/ 0 h 13612210"/>
                  <a:gd name="connsiteX7" fmla="*/ 2368359 w 22008662"/>
                  <a:gd name="connsiteY7" fmla="*/ 0 h 13612210"/>
                  <a:gd name="connsiteX8" fmla="*/ 3054159 w 22008662"/>
                  <a:gd name="connsiteY8" fmla="*/ 0 h 13612210"/>
                  <a:gd name="connsiteX9" fmla="*/ 3587559 w 22008662"/>
                  <a:gd name="connsiteY9" fmla="*/ 76200 h 13612210"/>
                  <a:gd name="connsiteX10" fmla="*/ 4193628 w 22008662"/>
                  <a:gd name="connsiteY10" fmla="*/ 243052 h 13612210"/>
                  <a:gd name="connsiteX11" fmla="*/ 4729656 w 22008662"/>
                  <a:gd name="connsiteY11" fmla="*/ 558362 h 13612210"/>
                  <a:gd name="connsiteX12" fmla="*/ 5416359 w 22008662"/>
                  <a:gd name="connsiteY12" fmla="*/ 1066800 h 13612210"/>
                  <a:gd name="connsiteX13" fmla="*/ 7321359 w 22008662"/>
                  <a:gd name="connsiteY13" fmla="*/ 2362200 h 13612210"/>
                  <a:gd name="connsiteX14" fmla="*/ 8997759 w 22008662"/>
                  <a:gd name="connsiteY14" fmla="*/ 3429000 h 13612210"/>
                  <a:gd name="connsiteX15" fmla="*/ 10902759 w 22008662"/>
                  <a:gd name="connsiteY15" fmla="*/ 4724400 h 13612210"/>
                  <a:gd name="connsiteX16" fmla="*/ 14179359 w 22008662"/>
                  <a:gd name="connsiteY16" fmla="*/ 7010400 h 13612210"/>
                  <a:gd name="connsiteX17" fmla="*/ 17913159 w 22008662"/>
                  <a:gd name="connsiteY17" fmla="*/ 9601200 h 13612210"/>
                  <a:gd name="connsiteX18" fmla="*/ 21037359 w 22008662"/>
                  <a:gd name="connsiteY18" fmla="*/ 11734800 h 13612210"/>
                  <a:gd name="connsiteX19" fmla="*/ 21968428 w 22008662"/>
                  <a:gd name="connsiteY19" fmla="*/ 12420600 h 13612210"/>
                  <a:gd name="connsiteX20" fmla="*/ 22008662 w 22008662"/>
                  <a:gd name="connsiteY20" fmla="*/ 13612210 h 13612210"/>
                  <a:gd name="connsiteX21" fmla="*/ 11887200 w 22008662"/>
                  <a:gd name="connsiteY21" fmla="*/ 13549148 h 13612210"/>
                  <a:gd name="connsiteX22" fmla="*/ 5492559 w 22008662"/>
                  <a:gd name="connsiteY22" fmla="*/ 7467600 h 13612210"/>
                  <a:gd name="connsiteX23" fmla="*/ 2673159 w 22008662"/>
                  <a:gd name="connsiteY23" fmla="*/ 4419600 h 13612210"/>
                  <a:gd name="connsiteX24" fmla="*/ 158560 w 22008662"/>
                  <a:gd name="connsiteY24" fmla="*/ 1600200 h 13612210"/>
                  <a:gd name="connsiteX25" fmla="*/ 0 w 22008662"/>
                  <a:gd name="connsiteY25" fmla="*/ 1315107 h 13612210"/>
                  <a:gd name="connsiteX0" fmla="*/ 0 w 22008662"/>
                  <a:gd name="connsiteY0" fmla="*/ 1327807 h 13624910"/>
                  <a:gd name="connsiteX1" fmla="*/ 0 w 22008662"/>
                  <a:gd name="connsiteY1" fmla="*/ 949434 h 13624910"/>
                  <a:gd name="connsiteX2" fmla="*/ 94593 w 22008662"/>
                  <a:gd name="connsiteY2" fmla="*/ 728717 h 13624910"/>
                  <a:gd name="connsiteX3" fmla="*/ 252249 w 22008662"/>
                  <a:gd name="connsiteY3" fmla="*/ 508000 h 13624910"/>
                  <a:gd name="connsiteX4" fmla="*/ 615759 w 22008662"/>
                  <a:gd name="connsiteY4" fmla="*/ 317500 h 13624910"/>
                  <a:gd name="connsiteX5" fmla="*/ 1225359 w 22008662"/>
                  <a:gd name="connsiteY5" fmla="*/ 165100 h 13624910"/>
                  <a:gd name="connsiteX6" fmla="*/ 1758759 w 22008662"/>
                  <a:gd name="connsiteY6" fmla="*/ 12700 h 13624910"/>
                  <a:gd name="connsiteX7" fmla="*/ 2368359 w 22008662"/>
                  <a:gd name="connsiteY7" fmla="*/ 12700 h 13624910"/>
                  <a:gd name="connsiteX8" fmla="*/ 3054159 w 22008662"/>
                  <a:gd name="connsiteY8" fmla="*/ 12700 h 13624910"/>
                  <a:gd name="connsiteX9" fmla="*/ 3587559 w 22008662"/>
                  <a:gd name="connsiteY9" fmla="*/ 88900 h 13624910"/>
                  <a:gd name="connsiteX10" fmla="*/ 4193628 w 22008662"/>
                  <a:gd name="connsiteY10" fmla="*/ 255752 h 13624910"/>
                  <a:gd name="connsiteX11" fmla="*/ 4729656 w 22008662"/>
                  <a:gd name="connsiteY11" fmla="*/ 571062 h 13624910"/>
                  <a:gd name="connsiteX12" fmla="*/ 5416359 w 22008662"/>
                  <a:gd name="connsiteY12" fmla="*/ 1079500 h 13624910"/>
                  <a:gd name="connsiteX13" fmla="*/ 7321359 w 22008662"/>
                  <a:gd name="connsiteY13" fmla="*/ 2374900 h 13624910"/>
                  <a:gd name="connsiteX14" fmla="*/ 8997759 w 22008662"/>
                  <a:gd name="connsiteY14" fmla="*/ 3441700 h 13624910"/>
                  <a:gd name="connsiteX15" fmla="*/ 10902759 w 22008662"/>
                  <a:gd name="connsiteY15" fmla="*/ 4737100 h 13624910"/>
                  <a:gd name="connsiteX16" fmla="*/ 14179359 w 22008662"/>
                  <a:gd name="connsiteY16" fmla="*/ 7023100 h 13624910"/>
                  <a:gd name="connsiteX17" fmla="*/ 17913159 w 22008662"/>
                  <a:gd name="connsiteY17" fmla="*/ 9613900 h 13624910"/>
                  <a:gd name="connsiteX18" fmla="*/ 21037359 w 22008662"/>
                  <a:gd name="connsiteY18" fmla="*/ 11747500 h 13624910"/>
                  <a:gd name="connsiteX19" fmla="*/ 21968428 w 22008662"/>
                  <a:gd name="connsiteY19" fmla="*/ 12433300 h 13624910"/>
                  <a:gd name="connsiteX20" fmla="*/ 22008662 w 22008662"/>
                  <a:gd name="connsiteY20" fmla="*/ 13624910 h 13624910"/>
                  <a:gd name="connsiteX21" fmla="*/ 11887200 w 22008662"/>
                  <a:gd name="connsiteY21" fmla="*/ 13561848 h 13624910"/>
                  <a:gd name="connsiteX22" fmla="*/ 5492559 w 22008662"/>
                  <a:gd name="connsiteY22" fmla="*/ 7480300 h 13624910"/>
                  <a:gd name="connsiteX23" fmla="*/ 2673159 w 22008662"/>
                  <a:gd name="connsiteY23" fmla="*/ 4432300 h 13624910"/>
                  <a:gd name="connsiteX24" fmla="*/ 158560 w 22008662"/>
                  <a:gd name="connsiteY24" fmla="*/ 1612900 h 13624910"/>
                  <a:gd name="connsiteX25" fmla="*/ 0 w 22008662"/>
                  <a:gd name="connsiteY25" fmla="*/ 1327807 h 13624910"/>
                  <a:gd name="connsiteX0" fmla="*/ 0 w 22008662"/>
                  <a:gd name="connsiteY0" fmla="*/ 1404007 h 13701110"/>
                  <a:gd name="connsiteX1" fmla="*/ 0 w 22008662"/>
                  <a:gd name="connsiteY1" fmla="*/ 1025634 h 13701110"/>
                  <a:gd name="connsiteX2" fmla="*/ 94593 w 22008662"/>
                  <a:gd name="connsiteY2" fmla="*/ 804917 h 13701110"/>
                  <a:gd name="connsiteX3" fmla="*/ 252249 w 22008662"/>
                  <a:gd name="connsiteY3" fmla="*/ 584200 h 13701110"/>
                  <a:gd name="connsiteX4" fmla="*/ 615759 w 22008662"/>
                  <a:gd name="connsiteY4" fmla="*/ 393700 h 13701110"/>
                  <a:gd name="connsiteX5" fmla="*/ 1225359 w 22008662"/>
                  <a:gd name="connsiteY5" fmla="*/ 165100 h 13701110"/>
                  <a:gd name="connsiteX6" fmla="*/ 1758759 w 22008662"/>
                  <a:gd name="connsiteY6" fmla="*/ 88900 h 13701110"/>
                  <a:gd name="connsiteX7" fmla="*/ 2368359 w 22008662"/>
                  <a:gd name="connsiteY7" fmla="*/ 88900 h 13701110"/>
                  <a:gd name="connsiteX8" fmla="*/ 3054159 w 22008662"/>
                  <a:gd name="connsiteY8" fmla="*/ 88900 h 13701110"/>
                  <a:gd name="connsiteX9" fmla="*/ 3587559 w 22008662"/>
                  <a:gd name="connsiteY9" fmla="*/ 165100 h 13701110"/>
                  <a:gd name="connsiteX10" fmla="*/ 4193628 w 22008662"/>
                  <a:gd name="connsiteY10" fmla="*/ 331952 h 13701110"/>
                  <a:gd name="connsiteX11" fmla="*/ 4729656 w 22008662"/>
                  <a:gd name="connsiteY11" fmla="*/ 647262 h 13701110"/>
                  <a:gd name="connsiteX12" fmla="*/ 5416359 w 22008662"/>
                  <a:gd name="connsiteY12" fmla="*/ 1155700 h 13701110"/>
                  <a:gd name="connsiteX13" fmla="*/ 7321359 w 22008662"/>
                  <a:gd name="connsiteY13" fmla="*/ 2451100 h 13701110"/>
                  <a:gd name="connsiteX14" fmla="*/ 8997759 w 22008662"/>
                  <a:gd name="connsiteY14" fmla="*/ 3517900 h 13701110"/>
                  <a:gd name="connsiteX15" fmla="*/ 10902759 w 22008662"/>
                  <a:gd name="connsiteY15" fmla="*/ 4813300 h 13701110"/>
                  <a:gd name="connsiteX16" fmla="*/ 14179359 w 22008662"/>
                  <a:gd name="connsiteY16" fmla="*/ 7099300 h 13701110"/>
                  <a:gd name="connsiteX17" fmla="*/ 17913159 w 22008662"/>
                  <a:gd name="connsiteY17" fmla="*/ 9690100 h 13701110"/>
                  <a:gd name="connsiteX18" fmla="*/ 21037359 w 22008662"/>
                  <a:gd name="connsiteY18" fmla="*/ 11823700 h 13701110"/>
                  <a:gd name="connsiteX19" fmla="*/ 21968428 w 22008662"/>
                  <a:gd name="connsiteY19" fmla="*/ 12509500 h 13701110"/>
                  <a:gd name="connsiteX20" fmla="*/ 22008662 w 22008662"/>
                  <a:gd name="connsiteY20" fmla="*/ 13701110 h 13701110"/>
                  <a:gd name="connsiteX21" fmla="*/ 11887200 w 22008662"/>
                  <a:gd name="connsiteY21" fmla="*/ 13638048 h 13701110"/>
                  <a:gd name="connsiteX22" fmla="*/ 5492559 w 22008662"/>
                  <a:gd name="connsiteY22" fmla="*/ 7556500 h 13701110"/>
                  <a:gd name="connsiteX23" fmla="*/ 2673159 w 22008662"/>
                  <a:gd name="connsiteY23" fmla="*/ 4508500 h 13701110"/>
                  <a:gd name="connsiteX24" fmla="*/ 158560 w 22008662"/>
                  <a:gd name="connsiteY24" fmla="*/ 1689100 h 13701110"/>
                  <a:gd name="connsiteX25" fmla="*/ 0 w 22008662"/>
                  <a:gd name="connsiteY25" fmla="*/ 1404007 h 13701110"/>
                  <a:gd name="connsiteX0" fmla="*/ 0 w 22008662"/>
                  <a:gd name="connsiteY0" fmla="*/ 1315107 h 13612210"/>
                  <a:gd name="connsiteX1" fmla="*/ 0 w 22008662"/>
                  <a:gd name="connsiteY1" fmla="*/ 936734 h 13612210"/>
                  <a:gd name="connsiteX2" fmla="*/ 94593 w 22008662"/>
                  <a:gd name="connsiteY2" fmla="*/ 716017 h 13612210"/>
                  <a:gd name="connsiteX3" fmla="*/ 252249 w 22008662"/>
                  <a:gd name="connsiteY3" fmla="*/ 495300 h 13612210"/>
                  <a:gd name="connsiteX4" fmla="*/ 615759 w 22008662"/>
                  <a:gd name="connsiteY4" fmla="*/ 304800 h 13612210"/>
                  <a:gd name="connsiteX5" fmla="*/ 1225359 w 22008662"/>
                  <a:gd name="connsiteY5" fmla="*/ 76200 h 13612210"/>
                  <a:gd name="connsiteX6" fmla="*/ 1758759 w 22008662"/>
                  <a:gd name="connsiteY6" fmla="*/ 0 h 13612210"/>
                  <a:gd name="connsiteX7" fmla="*/ 2368359 w 22008662"/>
                  <a:gd name="connsiteY7" fmla="*/ 0 h 13612210"/>
                  <a:gd name="connsiteX8" fmla="*/ 3054159 w 22008662"/>
                  <a:gd name="connsiteY8" fmla="*/ 0 h 13612210"/>
                  <a:gd name="connsiteX9" fmla="*/ 3587559 w 22008662"/>
                  <a:gd name="connsiteY9" fmla="*/ 76200 h 13612210"/>
                  <a:gd name="connsiteX10" fmla="*/ 4193628 w 22008662"/>
                  <a:gd name="connsiteY10" fmla="*/ 243052 h 13612210"/>
                  <a:gd name="connsiteX11" fmla="*/ 4729656 w 22008662"/>
                  <a:gd name="connsiteY11" fmla="*/ 558362 h 13612210"/>
                  <a:gd name="connsiteX12" fmla="*/ 5416359 w 22008662"/>
                  <a:gd name="connsiteY12" fmla="*/ 1066800 h 13612210"/>
                  <a:gd name="connsiteX13" fmla="*/ 7321359 w 22008662"/>
                  <a:gd name="connsiteY13" fmla="*/ 2362200 h 13612210"/>
                  <a:gd name="connsiteX14" fmla="*/ 8997759 w 22008662"/>
                  <a:gd name="connsiteY14" fmla="*/ 3429000 h 13612210"/>
                  <a:gd name="connsiteX15" fmla="*/ 10902759 w 22008662"/>
                  <a:gd name="connsiteY15" fmla="*/ 4724400 h 13612210"/>
                  <a:gd name="connsiteX16" fmla="*/ 14179359 w 22008662"/>
                  <a:gd name="connsiteY16" fmla="*/ 7010400 h 13612210"/>
                  <a:gd name="connsiteX17" fmla="*/ 17913159 w 22008662"/>
                  <a:gd name="connsiteY17" fmla="*/ 9601200 h 13612210"/>
                  <a:gd name="connsiteX18" fmla="*/ 21037359 w 22008662"/>
                  <a:gd name="connsiteY18" fmla="*/ 11734800 h 13612210"/>
                  <a:gd name="connsiteX19" fmla="*/ 21968428 w 22008662"/>
                  <a:gd name="connsiteY19" fmla="*/ 12420600 h 13612210"/>
                  <a:gd name="connsiteX20" fmla="*/ 22008662 w 22008662"/>
                  <a:gd name="connsiteY20" fmla="*/ 13612210 h 13612210"/>
                  <a:gd name="connsiteX21" fmla="*/ 11887200 w 22008662"/>
                  <a:gd name="connsiteY21" fmla="*/ 13549148 h 13612210"/>
                  <a:gd name="connsiteX22" fmla="*/ 5492559 w 22008662"/>
                  <a:gd name="connsiteY22" fmla="*/ 7467600 h 13612210"/>
                  <a:gd name="connsiteX23" fmla="*/ 2673159 w 22008662"/>
                  <a:gd name="connsiteY23" fmla="*/ 4419600 h 13612210"/>
                  <a:gd name="connsiteX24" fmla="*/ 158560 w 22008662"/>
                  <a:gd name="connsiteY24" fmla="*/ 1600200 h 13612210"/>
                  <a:gd name="connsiteX25" fmla="*/ 0 w 22008662"/>
                  <a:gd name="connsiteY25" fmla="*/ 1315107 h 13612210"/>
                  <a:gd name="connsiteX0" fmla="*/ 0 w 22008662"/>
                  <a:gd name="connsiteY0" fmla="*/ 1359557 h 13656660"/>
                  <a:gd name="connsiteX1" fmla="*/ 0 w 22008662"/>
                  <a:gd name="connsiteY1" fmla="*/ 981184 h 13656660"/>
                  <a:gd name="connsiteX2" fmla="*/ 94593 w 22008662"/>
                  <a:gd name="connsiteY2" fmla="*/ 760467 h 13656660"/>
                  <a:gd name="connsiteX3" fmla="*/ 252249 w 22008662"/>
                  <a:gd name="connsiteY3" fmla="*/ 539750 h 13656660"/>
                  <a:gd name="connsiteX4" fmla="*/ 615759 w 22008662"/>
                  <a:gd name="connsiteY4" fmla="*/ 349250 h 13656660"/>
                  <a:gd name="connsiteX5" fmla="*/ 1225359 w 22008662"/>
                  <a:gd name="connsiteY5" fmla="*/ 120650 h 13656660"/>
                  <a:gd name="connsiteX6" fmla="*/ 1758759 w 22008662"/>
                  <a:gd name="connsiteY6" fmla="*/ 44450 h 13656660"/>
                  <a:gd name="connsiteX7" fmla="*/ 2368359 w 22008662"/>
                  <a:gd name="connsiteY7" fmla="*/ 44450 h 13656660"/>
                  <a:gd name="connsiteX8" fmla="*/ 3054159 w 22008662"/>
                  <a:gd name="connsiteY8" fmla="*/ 44450 h 13656660"/>
                  <a:gd name="connsiteX9" fmla="*/ 3587559 w 22008662"/>
                  <a:gd name="connsiteY9" fmla="*/ 120650 h 13656660"/>
                  <a:gd name="connsiteX10" fmla="*/ 4193628 w 22008662"/>
                  <a:gd name="connsiteY10" fmla="*/ 287502 h 13656660"/>
                  <a:gd name="connsiteX11" fmla="*/ 4729656 w 22008662"/>
                  <a:gd name="connsiteY11" fmla="*/ 602812 h 13656660"/>
                  <a:gd name="connsiteX12" fmla="*/ 5416359 w 22008662"/>
                  <a:gd name="connsiteY12" fmla="*/ 1111250 h 13656660"/>
                  <a:gd name="connsiteX13" fmla="*/ 7321359 w 22008662"/>
                  <a:gd name="connsiteY13" fmla="*/ 2406650 h 13656660"/>
                  <a:gd name="connsiteX14" fmla="*/ 8997759 w 22008662"/>
                  <a:gd name="connsiteY14" fmla="*/ 3473450 h 13656660"/>
                  <a:gd name="connsiteX15" fmla="*/ 10902759 w 22008662"/>
                  <a:gd name="connsiteY15" fmla="*/ 4768850 h 13656660"/>
                  <a:gd name="connsiteX16" fmla="*/ 14179359 w 22008662"/>
                  <a:gd name="connsiteY16" fmla="*/ 7054850 h 13656660"/>
                  <a:gd name="connsiteX17" fmla="*/ 17913159 w 22008662"/>
                  <a:gd name="connsiteY17" fmla="*/ 9645650 h 13656660"/>
                  <a:gd name="connsiteX18" fmla="*/ 21037359 w 22008662"/>
                  <a:gd name="connsiteY18" fmla="*/ 11779250 h 13656660"/>
                  <a:gd name="connsiteX19" fmla="*/ 21968428 w 22008662"/>
                  <a:gd name="connsiteY19" fmla="*/ 12465050 h 13656660"/>
                  <a:gd name="connsiteX20" fmla="*/ 22008662 w 22008662"/>
                  <a:gd name="connsiteY20" fmla="*/ 13656660 h 13656660"/>
                  <a:gd name="connsiteX21" fmla="*/ 11887200 w 22008662"/>
                  <a:gd name="connsiteY21" fmla="*/ 13593598 h 13656660"/>
                  <a:gd name="connsiteX22" fmla="*/ 5492559 w 22008662"/>
                  <a:gd name="connsiteY22" fmla="*/ 7512050 h 13656660"/>
                  <a:gd name="connsiteX23" fmla="*/ 2673159 w 22008662"/>
                  <a:gd name="connsiteY23" fmla="*/ 4464050 h 13656660"/>
                  <a:gd name="connsiteX24" fmla="*/ 158560 w 22008662"/>
                  <a:gd name="connsiteY24" fmla="*/ 1644650 h 13656660"/>
                  <a:gd name="connsiteX25" fmla="*/ 0 w 22008662"/>
                  <a:gd name="connsiteY25" fmla="*/ 1359557 h 13656660"/>
                  <a:gd name="connsiteX0" fmla="*/ 0 w 22008662"/>
                  <a:gd name="connsiteY0" fmla="*/ 1400832 h 13697935"/>
                  <a:gd name="connsiteX1" fmla="*/ 0 w 22008662"/>
                  <a:gd name="connsiteY1" fmla="*/ 1022459 h 13697935"/>
                  <a:gd name="connsiteX2" fmla="*/ 94593 w 22008662"/>
                  <a:gd name="connsiteY2" fmla="*/ 801742 h 13697935"/>
                  <a:gd name="connsiteX3" fmla="*/ 252249 w 22008662"/>
                  <a:gd name="connsiteY3" fmla="*/ 581025 h 13697935"/>
                  <a:gd name="connsiteX4" fmla="*/ 615759 w 22008662"/>
                  <a:gd name="connsiteY4" fmla="*/ 390525 h 13697935"/>
                  <a:gd name="connsiteX5" fmla="*/ 1225359 w 22008662"/>
                  <a:gd name="connsiteY5" fmla="*/ 161925 h 13697935"/>
                  <a:gd name="connsiteX6" fmla="*/ 1758759 w 22008662"/>
                  <a:gd name="connsiteY6" fmla="*/ 85725 h 13697935"/>
                  <a:gd name="connsiteX7" fmla="*/ 2368359 w 22008662"/>
                  <a:gd name="connsiteY7" fmla="*/ 85725 h 13697935"/>
                  <a:gd name="connsiteX8" fmla="*/ 3054159 w 22008662"/>
                  <a:gd name="connsiteY8" fmla="*/ 85725 h 13697935"/>
                  <a:gd name="connsiteX9" fmla="*/ 3587559 w 22008662"/>
                  <a:gd name="connsiteY9" fmla="*/ 161925 h 13697935"/>
                  <a:gd name="connsiteX10" fmla="*/ 4193628 w 22008662"/>
                  <a:gd name="connsiteY10" fmla="*/ 328777 h 13697935"/>
                  <a:gd name="connsiteX11" fmla="*/ 4729656 w 22008662"/>
                  <a:gd name="connsiteY11" fmla="*/ 644087 h 13697935"/>
                  <a:gd name="connsiteX12" fmla="*/ 5416359 w 22008662"/>
                  <a:gd name="connsiteY12" fmla="*/ 1152525 h 13697935"/>
                  <a:gd name="connsiteX13" fmla="*/ 7321359 w 22008662"/>
                  <a:gd name="connsiteY13" fmla="*/ 2447925 h 13697935"/>
                  <a:gd name="connsiteX14" fmla="*/ 8997759 w 22008662"/>
                  <a:gd name="connsiteY14" fmla="*/ 3514725 h 13697935"/>
                  <a:gd name="connsiteX15" fmla="*/ 10902759 w 22008662"/>
                  <a:gd name="connsiteY15" fmla="*/ 4810125 h 13697935"/>
                  <a:gd name="connsiteX16" fmla="*/ 14179359 w 22008662"/>
                  <a:gd name="connsiteY16" fmla="*/ 7096125 h 13697935"/>
                  <a:gd name="connsiteX17" fmla="*/ 17913159 w 22008662"/>
                  <a:gd name="connsiteY17" fmla="*/ 9686925 h 13697935"/>
                  <a:gd name="connsiteX18" fmla="*/ 21037359 w 22008662"/>
                  <a:gd name="connsiteY18" fmla="*/ 11820525 h 13697935"/>
                  <a:gd name="connsiteX19" fmla="*/ 21968428 w 22008662"/>
                  <a:gd name="connsiteY19" fmla="*/ 12506325 h 13697935"/>
                  <a:gd name="connsiteX20" fmla="*/ 22008662 w 22008662"/>
                  <a:gd name="connsiteY20" fmla="*/ 13697935 h 13697935"/>
                  <a:gd name="connsiteX21" fmla="*/ 11887200 w 22008662"/>
                  <a:gd name="connsiteY21" fmla="*/ 13634873 h 13697935"/>
                  <a:gd name="connsiteX22" fmla="*/ 5492559 w 22008662"/>
                  <a:gd name="connsiteY22" fmla="*/ 7553325 h 13697935"/>
                  <a:gd name="connsiteX23" fmla="*/ 2673159 w 22008662"/>
                  <a:gd name="connsiteY23" fmla="*/ 4505325 h 13697935"/>
                  <a:gd name="connsiteX24" fmla="*/ 158560 w 22008662"/>
                  <a:gd name="connsiteY24" fmla="*/ 1685925 h 13697935"/>
                  <a:gd name="connsiteX25" fmla="*/ 0 w 22008662"/>
                  <a:gd name="connsiteY25" fmla="*/ 1400832 h 13697935"/>
                  <a:gd name="connsiteX0" fmla="*/ 0 w 22008662"/>
                  <a:gd name="connsiteY0" fmla="*/ 1400832 h 13697935"/>
                  <a:gd name="connsiteX1" fmla="*/ 0 w 22008662"/>
                  <a:gd name="connsiteY1" fmla="*/ 1022459 h 13697935"/>
                  <a:gd name="connsiteX2" fmla="*/ 94593 w 22008662"/>
                  <a:gd name="connsiteY2" fmla="*/ 801742 h 13697935"/>
                  <a:gd name="connsiteX3" fmla="*/ 252249 w 22008662"/>
                  <a:gd name="connsiteY3" fmla="*/ 581025 h 13697935"/>
                  <a:gd name="connsiteX4" fmla="*/ 615759 w 22008662"/>
                  <a:gd name="connsiteY4" fmla="*/ 390525 h 13697935"/>
                  <a:gd name="connsiteX5" fmla="*/ 1225359 w 22008662"/>
                  <a:gd name="connsiteY5" fmla="*/ 161925 h 13697935"/>
                  <a:gd name="connsiteX6" fmla="*/ 1758759 w 22008662"/>
                  <a:gd name="connsiteY6" fmla="*/ 85725 h 13697935"/>
                  <a:gd name="connsiteX7" fmla="*/ 2368359 w 22008662"/>
                  <a:gd name="connsiteY7" fmla="*/ 85725 h 13697935"/>
                  <a:gd name="connsiteX8" fmla="*/ 3054159 w 22008662"/>
                  <a:gd name="connsiteY8" fmla="*/ 85725 h 13697935"/>
                  <a:gd name="connsiteX9" fmla="*/ 3587559 w 22008662"/>
                  <a:gd name="connsiteY9" fmla="*/ 161925 h 13697935"/>
                  <a:gd name="connsiteX10" fmla="*/ 4193628 w 22008662"/>
                  <a:gd name="connsiteY10" fmla="*/ 328777 h 13697935"/>
                  <a:gd name="connsiteX11" fmla="*/ 4729656 w 22008662"/>
                  <a:gd name="connsiteY11" fmla="*/ 644087 h 13697935"/>
                  <a:gd name="connsiteX12" fmla="*/ 5416359 w 22008662"/>
                  <a:gd name="connsiteY12" fmla="*/ 1152525 h 13697935"/>
                  <a:gd name="connsiteX13" fmla="*/ 7321359 w 22008662"/>
                  <a:gd name="connsiteY13" fmla="*/ 2447925 h 13697935"/>
                  <a:gd name="connsiteX14" fmla="*/ 8997759 w 22008662"/>
                  <a:gd name="connsiteY14" fmla="*/ 3514725 h 13697935"/>
                  <a:gd name="connsiteX15" fmla="*/ 10902759 w 22008662"/>
                  <a:gd name="connsiteY15" fmla="*/ 4810125 h 13697935"/>
                  <a:gd name="connsiteX16" fmla="*/ 14179359 w 22008662"/>
                  <a:gd name="connsiteY16" fmla="*/ 7096125 h 13697935"/>
                  <a:gd name="connsiteX17" fmla="*/ 17913159 w 22008662"/>
                  <a:gd name="connsiteY17" fmla="*/ 9686925 h 13697935"/>
                  <a:gd name="connsiteX18" fmla="*/ 21037359 w 22008662"/>
                  <a:gd name="connsiteY18" fmla="*/ 11820525 h 13697935"/>
                  <a:gd name="connsiteX19" fmla="*/ 21968428 w 22008662"/>
                  <a:gd name="connsiteY19" fmla="*/ 12506325 h 13697935"/>
                  <a:gd name="connsiteX20" fmla="*/ 22008662 w 22008662"/>
                  <a:gd name="connsiteY20" fmla="*/ 13697935 h 13697935"/>
                  <a:gd name="connsiteX21" fmla="*/ 11887200 w 22008662"/>
                  <a:gd name="connsiteY21" fmla="*/ 13634873 h 13697935"/>
                  <a:gd name="connsiteX22" fmla="*/ 5492559 w 22008662"/>
                  <a:gd name="connsiteY22" fmla="*/ 7553325 h 13697935"/>
                  <a:gd name="connsiteX23" fmla="*/ 2673159 w 22008662"/>
                  <a:gd name="connsiteY23" fmla="*/ 4505325 h 13697935"/>
                  <a:gd name="connsiteX24" fmla="*/ 158560 w 22008662"/>
                  <a:gd name="connsiteY24" fmla="*/ 1685925 h 13697935"/>
                  <a:gd name="connsiteX25" fmla="*/ 0 w 22008662"/>
                  <a:gd name="connsiteY25" fmla="*/ 1400832 h 13697935"/>
                  <a:gd name="connsiteX0" fmla="*/ 0 w 22008662"/>
                  <a:gd name="connsiteY0" fmla="*/ 1400832 h 13697935"/>
                  <a:gd name="connsiteX1" fmla="*/ 0 w 22008662"/>
                  <a:gd name="connsiteY1" fmla="*/ 1022459 h 13697935"/>
                  <a:gd name="connsiteX2" fmla="*/ 94593 w 22008662"/>
                  <a:gd name="connsiteY2" fmla="*/ 801742 h 13697935"/>
                  <a:gd name="connsiteX3" fmla="*/ 252249 w 22008662"/>
                  <a:gd name="connsiteY3" fmla="*/ 581025 h 13697935"/>
                  <a:gd name="connsiteX4" fmla="*/ 615759 w 22008662"/>
                  <a:gd name="connsiteY4" fmla="*/ 390525 h 13697935"/>
                  <a:gd name="connsiteX5" fmla="*/ 1225359 w 22008662"/>
                  <a:gd name="connsiteY5" fmla="*/ 161925 h 13697935"/>
                  <a:gd name="connsiteX6" fmla="*/ 1758759 w 22008662"/>
                  <a:gd name="connsiteY6" fmla="*/ 85725 h 13697935"/>
                  <a:gd name="connsiteX7" fmla="*/ 2368359 w 22008662"/>
                  <a:gd name="connsiteY7" fmla="*/ 85725 h 13697935"/>
                  <a:gd name="connsiteX8" fmla="*/ 3054159 w 22008662"/>
                  <a:gd name="connsiteY8" fmla="*/ 85725 h 13697935"/>
                  <a:gd name="connsiteX9" fmla="*/ 3587559 w 22008662"/>
                  <a:gd name="connsiteY9" fmla="*/ 161925 h 13697935"/>
                  <a:gd name="connsiteX10" fmla="*/ 4193628 w 22008662"/>
                  <a:gd name="connsiteY10" fmla="*/ 328777 h 13697935"/>
                  <a:gd name="connsiteX11" fmla="*/ 4729656 w 22008662"/>
                  <a:gd name="connsiteY11" fmla="*/ 644087 h 13697935"/>
                  <a:gd name="connsiteX12" fmla="*/ 5416359 w 22008662"/>
                  <a:gd name="connsiteY12" fmla="*/ 1152525 h 13697935"/>
                  <a:gd name="connsiteX13" fmla="*/ 7321359 w 22008662"/>
                  <a:gd name="connsiteY13" fmla="*/ 2447925 h 13697935"/>
                  <a:gd name="connsiteX14" fmla="*/ 8997759 w 22008662"/>
                  <a:gd name="connsiteY14" fmla="*/ 3514725 h 13697935"/>
                  <a:gd name="connsiteX15" fmla="*/ 10902759 w 22008662"/>
                  <a:gd name="connsiteY15" fmla="*/ 4810125 h 13697935"/>
                  <a:gd name="connsiteX16" fmla="*/ 14179359 w 22008662"/>
                  <a:gd name="connsiteY16" fmla="*/ 7096125 h 13697935"/>
                  <a:gd name="connsiteX17" fmla="*/ 17913159 w 22008662"/>
                  <a:gd name="connsiteY17" fmla="*/ 9686925 h 13697935"/>
                  <a:gd name="connsiteX18" fmla="*/ 21037359 w 22008662"/>
                  <a:gd name="connsiteY18" fmla="*/ 11820525 h 13697935"/>
                  <a:gd name="connsiteX19" fmla="*/ 21968428 w 22008662"/>
                  <a:gd name="connsiteY19" fmla="*/ 12506325 h 13697935"/>
                  <a:gd name="connsiteX20" fmla="*/ 22008662 w 22008662"/>
                  <a:gd name="connsiteY20" fmla="*/ 13697935 h 13697935"/>
                  <a:gd name="connsiteX21" fmla="*/ 11887200 w 22008662"/>
                  <a:gd name="connsiteY21" fmla="*/ 13634873 h 13697935"/>
                  <a:gd name="connsiteX22" fmla="*/ 5492559 w 22008662"/>
                  <a:gd name="connsiteY22" fmla="*/ 7553325 h 13697935"/>
                  <a:gd name="connsiteX23" fmla="*/ 2673159 w 22008662"/>
                  <a:gd name="connsiteY23" fmla="*/ 4505325 h 13697935"/>
                  <a:gd name="connsiteX24" fmla="*/ 158560 w 22008662"/>
                  <a:gd name="connsiteY24" fmla="*/ 1685925 h 13697935"/>
                  <a:gd name="connsiteX25" fmla="*/ 0 w 22008662"/>
                  <a:gd name="connsiteY25" fmla="*/ 1400832 h 13697935"/>
                  <a:gd name="connsiteX0" fmla="*/ 0 w 22008662"/>
                  <a:gd name="connsiteY0" fmla="*/ 1315107 h 13612210"/>
                  <a:gd name="connsiteX1" fmla="*/ 0 w 22008662"/>
                  <a:gd name="connsiteY1" fmla="*/ 936734 h 13612210"/>
                  <a:gd name="connsiteX2" fmla="*/ 94593 w 22008662"/>
                  <a:gd name="connsiteY2" fmla="*/ 716017 h 13612210"/>
                  <a:gd name="connsiteX3" fmla="*/ 252249 w 22008662"/>
                  <a:gd name="connsiteY3" fmla="*/ 495300 h 13612210"/>
                  <a:gd name="connsiteX4" fmla="*/ 615759 w 22008662"/>
                  <a:gd name="connsiteY4" fmla="*/ 304800 h 13612210"/>
                  <a:gd name="connsiteX5" fmla="*/ 1225359 w 22008662"/>
                  <a:gd name="connsiteY5" fmla="*/ 76200 h 13612210"/>
                  <a:gd name="connsiteX6" fmla="*/ 1758759 w 22008662"/>
                  <a:gd name="connsiteY6" fmla="*/ 0 h 13612210"/>
                  <a:gd name="connsiteX7" fmla="*/ 2368359 w 22008662"/>
                  <a:gd name="connsiteY7" fmla="*/ 0 h 13612210"/>
                  <a:gd name="connsiteX8" fmla="*/ 3054159 w 22008662"/>
                  <a:gd name="connsiteY8" fmla="*/ 0 h 13612210"/>
                  <a:gd name="connsiteX9" fmla="*/ 3587559 w 22008662"/>
                  <a:gd name="connsiteY9" fmla="*/ 76200 h 13612210"/>
                  <a:gd name="connsiteX10" fmla="*/ 4193628 w 22008662"/>
                  <a:gd name="connsiteY10" fmla="*/ 243052 h 13612210"/>
                  <a:gd name="connsiteX11" fmla="*/ 4729656 w 22008662"/>
                  <a:gd name="connsiteY11" fmla="*/ 558362 h 13612210"/>
                  <a:gd name="connsiteX12" fmla="*/ 5416359 w 22008662"/>
                  <a:gd name="connsiteY12" fmla="*/ 1066800 h 13612210"/>
                  <a:gd name="connsiteX13" fmla="*/ 7321359 w 22008662"/>
                  <a:gd name="connsiteY13" fmla="*/ 2362200 h 13612210"/>
                  <a:gd name="connsiteX14" fmla="*/ 8997759 w 22008662"/>
                  <a:gd name="connsiteY14" fmla="*/ 3429000 h 13612210"/>
                  <a:gd name="connsiteX15" fmla="*/ 10902759 w 22008662"/>
                  <a:gd name="connsiteY15" fmla="*/ 4724400 h 13612210"/>
                  <a:gd name="connsiteX16" fmla="*/ 14179359 w 22008662"/>
                  <a:gd name="connsiteY16" fmla="*/ 7010400 h 13612210"/>
                  <a:gd name="connsiteX17" fmla="*/ 17913159 w 22008662"/>
                  <a:gd name="connsiteY17" fmla="*/ 9601200 h 13612210"/>
                  <a:gd name="connsiteX18" fmla="*/ 21037359 w 22008662"/>
                  <a:gd name="connsiteY18" fmla="*/ 11734800 h 13612210"/>
                  <a:gd name="connsiteX19" fmla="*/ 21968428 w 22008662"/>
                  <a:gd name="connsiteY19" fmla="*/ 12420600 h 13612210"/>
                  <a:gd name="connsiteX20" fmla="*/ 22008662 w 22008662"/>
                  <a:gd name="connsiteY20" fmla="*/ 13612210 h 13612210"/>
                  <a:gd name="connsiteX21" fmla="*/ 11887200 w 22008662"/>
                  <a:gd name="connsiteY21" fmla="*/ 13549148 h 13612210"/>
                  <a:gd name="connsiteX22" fmla="*/ 5492559 w 22008662"/>
                  <a:gd name="connsiteY22" fmla="*/ 7467600 h 13612210"/>
                  <a:gd name="connsiteX23" fmla="*/ 2673159 w 22008662"/>
                  <a:gd name="connsiteY23" fmla="*/ 4419600 h 13612210"/>
                  <a:gd name="connsiteX24" fmla="*/ 158560 w 22008662"/>
                  <a:gd name="connsiteY24" fmla="*/ 1600200 h 13612210"/>
                  <a:gd name="connsiteX25" fmla="*/ 0 w 22008662"/>
                  <a:gd name="connsiteY25" fmla="*/ 1315107 h 13612210"/>
                  <a:gd name="connsiteX0" fmla="*/ 0 w 22008662"/>
                  <a:gd name="connsiteY0" fmla="*/ 1324632 h 13621735"/>
                  <a:gd name="connsiteX1" fmla="*/ 0 w 22008662"/>
                  <a:gd name="connsiteY1" fmla="*/ 946259 h 13621735"/>
                  <a:gd name="connsiteX2" fmla="*/ 94593 w 22008662"/>
                  <a:gd name="connsiteY2" fmla="*/ 725542 h 13621735"/>
                  <a:gd name="connsiteX3" fmla="*/ 252249 w 22008662"/>
                  <a:gd name="connsiteY3" fmla="*/ 504825 h 13621735"/>
                  <a:gd name="connsiteX4" fmla="*/ 615759 w 22008662"/>
                  <a:gd name="connsiteY4" fmla="*/ 314325 h 13621735"/>
                  <a:gd name="connsiteX5" fmla="*/ 1225359 w 22008662"/>
                  <a:gd name="connsiteY5" fmla="*/ 85725 h 13621735"/>
                  <a:gd name="connsiteX6" fmla="*/ 1758759 w 22008662"/>
                  <a:gd name="connsiteY6" fmla="*/ 9525 h 13621735"/>
                  <a:gd name="connsiteX7" fmla="*/ 2368359 w 22008662"/>
                  <a:gd name="connsiteY7" fmla="*/ 9525 h 13621735"/>
                  <a:gd name="connsiteX8" fmla="*/ 3054159 w 22008662"/>
                  <a:gd name="connsiteY8" fmla="*/ 9525 h 13621735"/>
                  <a:gd name="connsiteX9" fmla="*/ 3587559 w 22008662"/>
                  <a:gd name="connsiteY9" fmla="*/ 85725 h 13621735"/>
                  <a:gd name="connsiteX10" fmla="*/ 4193628 w 22008662"/>
                  <a:gd name="connsiteY10" fmla="*/ 252577 h 13621735"/>
                  <a:gd name="connsiteX11" fmla="*/ 4729656 w 22008662"/>
                  <a:gd name="connsiteY11" fmla="*/ 567887 h 13621735"/>
                  <a:gd name="connsiteX12" fmla="*/ 5416359 w 22008662"/>
                  <a:gd name="connsiteY12" fmla="*/ 1076325 h 13621735"/>
                  <a:gd name="connsiteX13" fmla="*/ 7321359 w 22008662"/>
                  <a:gd name="connsiteY13" fmla="*/ 2371725 h 13621735"/>
                  <a:gd name="connsiteX14" fmla="*/ 8997759 w 22008662"/>
                  <a:gd name="connsiteY14" fmla="*/ 3438525 h 13621735"/>
                  <a:gd name="connsiteX15" fmla="*/ 10902759 w 22008662"/>
                  <a:gd name="connsiteY15" fmla="*/ 4733925 h 13621735"/>
                  <a:gd name="connsiteX16" fmla="*/ 14179359 w 22008662"/>
                  <a:gd name="connsiteY16" fmla="*/ 7019925 h 13621735"/>
                  <a:gd name="connsiteX17" fmla="*/ 17913159 w 22008662"/>
                  <a:gd name="connsiteY17" fmla="*/ 9610725 h 13621735"/>
                  <a:gd name="connsiteX18" fmla="*/ 21037359 w 22008662"/>
                  <a:gd name="connsiteY18" fmla="*/ 11744325 h 13621735"/>
                  <a:gd name="connsiteX19" fmla="*/ 21968428 w 22008662"/>
                  <a:gd name="connsiteY19" fmla="*/ 12430125 h 13621735"/>
                  <a:gd name="connsiteX20" fmla="*/ 22008662 w 22008662"/>
                  <a:gd name="connsiteY20" fmla="*/ 13621735 h 13621735"/>
                  <a:gd name="connsiteX21" fmla="*/ 11887200 w 22008662"/>
                  <a:gd name="connsiteY21" fmla="*/ 13558673 h 13621735"/>
                  <a:gd name="connsiteX22" fmla="*/ 5492559 w 22008662"/>
                  <a:gd name="connsiteY22" fmla="*/ 7477125 h 13621735"/>
                  <a:gd name="connsiteX23" fmla="*/ 2673159 w 22008662"/>
                  <a:gd name="connsiteY23" fmla="*/ 4429125 h 13621735"/>
                  <a:gd name="connsiteX24" fmla="*/ 158560 w 22008662"/>
                  <a:gd name="connsiteY24" fmla="*/ 1609725 h 13621735"/>
                  <a:gd name="connsiteX25" fmla="*/ 0 w 22008662"/>
                  <a:gd name="connsiteY25" fmla="*/ 1324632 h 13621735"/>
                  <a:gd name="connsiteX0" fmla="*/ 0 w 22008662"/>
                  <a:gd name="connsiteY0" fmla="*/ 1391306 h 13688409"/>
                  <a:gd name="connsiteX1" fmla="*/ 0 w 22008662"/>
                  <a:gd name="connsiteY1" fmla="*/ 1012933 h 13688409"/>
                  <a:gd name="connsiteX2" fmla="*/ 94593 w 22008662"/>
                  <a:gd name="connsiteY2" fmla="*/ 792216 h 13688409"/>
                  <a:gd name="connsiteX3" fmla="*/ 252249 w 22008662"/>
                  <a:gd name="connsiteY3" fmla="*/ 571499 h 13688409"/>
                  <a:gd name="connsiteX4" fmla="*/ 615759 w 22008662"/>
                  <a:gd name="connsiteY4" fmla="*/ 380999 h 13688409"/>
                  <a:gd name="connsiteX5" fmla="*/ 1225359 w 22008662"/>
                  <a:gd name="connsiteY5" fmla="*/ 152399 h 13688409"/>
                  <a:gd name="connsiteX6" fmla="*/ 1758759 w 22008662"/>
                  <a:gd name="connsiteY6" fmla="*/ 76199 h 13688409"/>
                  <a:gd name="connsiteX7" fmla="*/ 2368359 w 22008662"/>
                  <a:gd name="connsiteY7" fmla="*/ 0 h 13688409"/>
                  <a:gd name="connsiteX8" fmla="*/ 3054159 w 22008662"/>
                  <a:gd name="connsiteY8" fmla="*/ 76199 h 13688409"/>
                  <a:gd name="connsiteX9" fmla="*/ 3587559 w 22008662"/>
                  <a:gd name="connsiteY9" fmla="*/ 152399 h 13688409"/>
                  <a:gd name="connsiteX10" fmla="*/ 4193628 w 22008662"/>
                  <a:gd name="connsiteY10" fmla="*/ 319251 h 13688409"/>
                  <a:gd name="connsiteX11" fmla="*/ 4729656 w 22008662"/>
                  <a:gd name="connsiteY11" fmla="*/ 634561 h 13688409"/>
                  <a:gd name="connsiteX12" fmla="*/ 5416359 w 22008662"/>
                  <a:gd name="connsiteY12" fmla="*/ 1142999 h 13688409"/>
                  <a:gd name="connsiteX13" fmla="*/ 7321359 w 22008662"/>
                  <a:gd name="connsiteY13" fmla="*/ 2438399 h 13688409"/>
                  <a:gd name="connsiteX14" fmla="*/ 8997759 w 22008662"/>
                  <a:gd name="connsiteY14" fmla="*/ 3505199 h 13688409"/>
                  <a:gd name="connsiteX15" fmla="*/ 10902759 w 22008662"/>
                  <a:gd name="connsiteY15" fmla="*/ 4800599 h 13688409"/>
                  <a:gd name="connsiteX16" fmla="*/ 14179359 w 22008662"/>
                  <a:gd name="connsiteY16" fmla="*/ 7086599 h 13688409"/>
                  <a:gd name="connsiteX17" fmla="*/ 17913159 w 22008662"/>
                  <a:gd name="connsiteY17" fmla="*/ 9677399 h 13688409"/>
                  <a:gd name="connsiteX18" fmla="*/ 21037359 w 22008662"/>
                  <a:gd name="connsiteY18" fmla="*/ 11810999 h 13688409"/>
                  <a:gd name="connsiteX19" fmla="*/ 21968428 w 22008662"/>
                  <a:gd name="connsiteY19" fmla="*/ 12496799 h 13688409"/>
                  <a:gd name="connsiteX20" fmla="*/ 22008662 w 22008662"/>
                  <a:gd name="connsiteY20" fmla="*/ 13688409 h 13688409"/>
                  <a:gd name="connsiteX21" fmla="*/ 11887200 w 22008662"/>
                  <a:gd name="connsiteY21" fmla="*/ 13625347 h 13688409"/>
                  <a:gd name="connsiteX22" fmla="*/ 5492559 w 22008662"/>
                  <a:gd name="connsiteY22" fmla="*/ 7543799 h 13688409"/>
                  <a:gd name="connsiteX23" fmla="*/ 2673159 w 22008662"/>
                  <a:gd name="connsiteY23" fmla="*/ 4495799 h 13688409"/>
                  <a:gd name="connsiteX24" fmla="*/ 158560 w 22008662"/>
                  <a:gd name="connsiteY24" fmla="*/ 1676399 h 13688409"/>
                  <a:gd name="connsiteX25" fmla="*/ 0 w 22008662"/>
                  <a:gd name="connsiteY25" fmla="*/ 1391306 h 13688409"/>
                  <a:gd name="connsiteX0" fmla="*/ 0 w 22008662"/>
                  <a:gd name="connsiteY0" fmla="*/ 1400831 h 13697934"/>
                  <a:gd name="connsiteX1" fmla="*/ 0 w 22008662"/>
                  <a:gd name="connsiteY1" fmla="*/ 1022458 h 13697934"/>
                  <a:gd name="connsiteX2" fmla="*/ 94593 w 22008662"/>
                  <a:gd name="connsiteY2" fmla="*/ 801741 h 13697934"/>
                  <a:gd name="connsiteX3" fmla="*/ 252249 w 22008662"/>
                  <a:gd name="connsiteY3" fmla="*/ 581024 h 13697934"/>
                  <a:gd name="connsiteX4" fmla="*/ 615759 w 22008662"/>
                  <a:gd name="connsiteY4" fmla="*/ 390524 h 13697934"/>
                  <a:gd name="connsiteX5" fmla="*/ 1225359 w 22008662"/>
                  <a:gd name="connsiteY5" fmla="*/ 161924 h 13697934"/>
                  <a:gd name="connsiteX6" fmla="*/ 1834959 w 22008662"/>
                  <a:gd name="connsiteY6" fmla="*/ 9525 h 13697934"/>
                  <a:gd name="connsiteX7" fmla="*/ 2368359 w 22008662"/>
                  <a:gd name="connsiteY7" fmla="*/ 9525 h 13697934"/>
                  <a:gd name="connsiteX8" fmla="*/ 3054159 w 22008662"/>
                  <a:gd name="connsiteY8" fmla="*/ 85724 h 13697934"/>
                  <a:gd name="connsiteX9" fmla="*/ 3587559 w 22008662"/>
                  <a:gd name="connsiteY9" fmla="*/ 161924 h 13697934"/>
                  <a:gd name="connsiteX10" fmla="*/ 4193628 w 22008662"/>
                  <a:gd name="connsiteY10" fmla="*/ 328776 h 13697934"/>
                  <a:gd name="connsiteX11" fmla="*/ 4729656 w 22008662"/>
                  <a:gd name="connsiteY11" fmla="*/ 644086 h 13697934"/>
                  <a:gd name="connsiteX12" fmla="*/ 5416359 w 22008662"/>
                  <a:gd name="connsiteY12" fmla="*/ 1152524 h 13697934"/>
                  <a:gd name="connsiteX13" fmla="*/ 7321359 w 22008662"/>
                  <a:gd name="connsiteY13" fmla="*/ 2447924 h 13697934"/>
                  <a:gd name="connsiteX14" fmla="*/ 8997759 w 22008662"/>
                  <a:gd name="connsiteY14" fmla="*/ 3514724 h 13697934"/>
                  <a:gd name="connsiteX15" fmla="*/ 10902759 w 22008662"/>
                  <a:gd name="connsiteY15" fmla="*/ 4810124 h 13697934"/>
                  <a:gd name="connsiteX16" fmla="*/ 14179359 w 22008662"/>
                  <a:gd name="connsiteY16" fmla="*/ 7096124 h 13697934"/>
                  <a:gd name="connsiteX17" fmla="*/ 17913159 w 22008662"/>
                  <a:gd name="connsiteY17" fmla="*/ 9686924 h 13697934"/>
                  <a:gd name="connsiteX18" fmla="*/ 21037359 w 22008662"/>
                  <a:gd name="connsiteY18" fmla="*/ 11820524 h 13697934"/>
                  <a:gd name="connsiteX19" fmla="*/ 21968428 w 22008662"/>
                  <a:gd name="connsiteY19" fmla="*/ 12506324 h 13697934"/>
                  <a:gd name="connsiteX20" fmla="*/ 22008662 w 22008662"/>
                  <a:gd name="connsiteY20" fmla="*/ 13697934 h 13697934"/>
                  <a:gd name="connsiteX21" fmla="*/ 11887200 w 22008662"/>
                  <a:gd name="connsiteY21" fmla="*/ 13634872 h 13697934"/>
                  <a:gd name="connsiteX22" fmla="*/ 5492559 w 22008662"/>
                  <a:gd name="connsiteY22" fmla="*/ 7553324 h 13697934"/>
                  <a:gd name="connsiteX23" fmla="*/ 2673159 w 22008662"/>
                  <a:gd name="connsiteY23" fmla="*/ 4505324 h 13697934"/>
                  <a:gd name="connsiteX24" fmla="*/ 158560 w 22008662"/>
                  <a:gd name="connsiteY24" fmla="*/ 1685924 h 13697934"/>
                  <a:gd name="connsiteX25" fmla="*/ 0 w 22008662"/>
                  <a:gd name="connsiteY25" fmla="*/ 1400831 h 13697934"/>
                  <a:gd name="connsiteX0" fmla="*/ 0 w 22008662"/>
                  <a:gd name="connsiteY0" fmla="*/ 1400831 h 13697934"/>
                  <a:gd name="connsiteX1" fmla="*/ 0 w 22008662"/>
                  <a:gd name="connsiteY1" fmla="*/ 1022458 h 13697934"/>
                  <a:gd name="connsiteX2" fmla="*/ 94593 w 22008662"/>
                  <a:gd name="connsiteY2" fmla="*/ 801741 h 13697934"/>
                  <a:gd name="connsiteX3" fmla="*/ 252249 w 22008662"/>
                  <a:gd name="connsiteY3" fmla="*/ 581024 h 13697934"/>
                  <a:gd name="connsiteX4" fmla="*/ 615759 w 22008662"/>
                  <a:gd name="connsiteY4" fmla="*/ 390524 h 13697934"/>
                  <a:gd name="connsiteX5" fmla="*/ 1149159 w 22008662"/>
                  <a:gd name="connsiteY5" fmla="*/ 161925 h 13697934"/>
                  <a:gd name="connsiteX6" fmla="*/ 1834959 w 22008662"/>
                  <a:gd name="connsiteY6" fmla="*/ 9525 h 13697934"/>
                  <a:gd name="connsiteX7" fmla="*/ 2368359 w 22008662"/>
                  <a:gd name="connsiteY7" fmla="*/ 9525 h 13697934"/>
                  <a:gd name="connsiteX8" fmla="*/ 3054159 w 22008662"/>
                  <a:gd name="connsiteY8" fmla="*/ 85724 h 13697934"/>
                  <a:gd name="connsiteX9" fmla="*/ 3587559 w 22008662"/>
                  <a:gd name="connsiteY9" fmla="*/ 161924 h 13697934"/>
                  <a:gd name="connsiteX10" fmla="*/ 4193628 w 22008662"/>
                  <a:gd name="connsiteY10" fmla="*/ 328776 h 13697934"/>
                  <a:gd name="connsiteX11" fmla="*/ 4729656 w 22008662"/>
                  <a:gd name="connsiteY11" fmla="*/ 644086 h 13697934"/>
                  <a:gd name="connsiteX12" fmla="*/ 5416359 w 22008662"/>
                  <a:gd name="connsiteY12" fmla="*/ 1152524 h 13697934"/>
                  <a:gd name="connsiteX13" fmla="*/ 7321359 w 22008662"/>
                  <a:gd name="connsiteY13" fmla="*/ 2447924 h 13697934"/>
                  <a:gd name="connsiteX14" fmla="*/ 8997759 w 22008662"/>
                  <a:gd name="connsiteY14" fmla="*/ 3514724 h 13697934"/>
                  <a:gd name="connsiteX15" fmla="*/ 10902759 w 22008662"/>
                  <a:gd name="connsiteY15" fmla="*/ 4810124 h 13697934"/>
                  <a:gd name="connsiteX16" fmla="*/ 14179359 w 22008662"/>
                  <a:gd name="connsiteY16" fmla="*/ 7096124 h 13697934"/>
                  <a:gd name="connsiteX17" fmla="*/ 17913159 w 22008662"/>
                  <a:gd name="connsiteY17" fmla="*/ 9686924 h 13697934"/>
                  <a:gd name="connsiteX18" fmla="*/ 21037359 w 22008662"/>
                  <a:gd name="connsiteY18" fmla="*/ 11820524 h 13697934"/>
                  <a:gd name="connsiteX19" fmla="*/ 21968428 w 22008662"/>
                  <a:gd name="connsiteY19" fmla="*/ 12506324 h 13697934"/>
                  <a:gd name="connsiteX20" fmla="*/ 22008662 w 22008662"/>
                  <a:gd name="connsiteY20" fmla="*/ 13697934 h 13697934"/>
                  <a:gd name="connsiteX21" fmla="*/ 11887200 w 22008662"/>
                  <a:gd name="connsiteY21" fmla="*/ 13634872 h 13697934"/>
                  <a:gd name="connsiteX22" fmla="*/ 5492559 w 22008662"/>
                  <a:gd name="connsiteY22" fmla="*/ 7553324 h 13697934"/>
                  <a:gd name="connsiteX23" fmla="*/ 2673159 w 22008662"/>
                  <a:gd name="connsiteY23" fmla="*/ 4505324 h 13697934"/>
                  <a:gd name="connsiteX24" fmla="*/ 158560 w 22008662"/>
                  <a:gd name="connsiteY24" fmla="*/ 1685924 h 13697934"/>
                  <a:gd name="connsiteX25" fmla="*/ 0 w 22008662"/>
                  <a:gd name="connsiteY25" fmla="*/ 1400831 h 13697934"/>
                  <a:gd name="connsiteX0" fmla="*/ 0 w 22008662"/>
                  <a:gd name="connsiteY0" fmla="*/ 1400831 h 13697934"/>
                  <a:gd name="connsiteX1" fmla="*/ 0 w 22008662"/>
                  <a:gd name="connsiteY1" fmla="*/ 1022458 h 13697934"/>
                  <a:gd name="connsiteX2" fmla="*/ 94593 w 22008662"/>
                  <a:gd name="connsiteY2" fmla="*/ 801741 h 13697934"/>
                  <a:gd name="connsiteX3" fmla="*/ 252249 w 22008662"/>
                  <a:gd name="connsiteY3" fmla="*/ 581024 h 13697934"/>
                  <a:gd name="connsiteX4" fmla="*/ 615759 w 22008662"/>
                  <a:gd name="connsiteY4" fmla="*/ 390524 h 13697934"/>
                  <a:gd name="connsiteX5" fmla="*/ 1149159 w 22008662"/>
                  <a:gd name="connsiteY5" fmla="*/ 161925 h 13697934"/>
                  <a:gd name="connsiteX6" fmla="*/ 1834959 w 22008662"/>
                  <a:gd name="connsiteY6" fmla="*/ 9525 h 13697934"/>
                  <a:gd name="connsiteX7" fmla="*/ 2368359 w 22008662"/>
                  <a:gd name="connsiteY7" fmla="*/ 9525 h 13697934"/>
                  <a:gd name="connsiteX8" fmla="*/ 3054159 w 22008662"/>
                  <a:gd name="connsiteY8" fmla="*/ 85724 h 13697934"/>
                  <a:gd name="connsiteX9" fmla="*/ 3587559 w 22008662"/>
                  <a:gd name="connsiteY9" fmla="*/ 161924 h 13697934"/>
                  <a:gd name="connsiteX10" fmla="*/ 4193628 w 22008662"/>
                  <a:gd name="connsiteY10" fmla="*/ 328776 h 13697934"/>
                  <a:gd name="connsiteX11" fmla="*/ 4729656 w 22008662"/>
                  <a:gd name="connsiteY11" fmla="*/ 644086 h 13697934"/>
                  <a:gd name="connsiteX12" fmla="*/ 5416359 w 22008662"/>
                  <a:gd name="connsiteY12" fmla="*/ 1152524 h 13697934"/>
                  <a:gd name="connsiteX13" fmla="*/ 7321359 w 22008662"/>
                  <a:gd name="connsiteY13" fmla="*/ 2447924 h 13697934"/>
                  <a:gd name="connsiteX14" fmla="*/ 8997759 w 22008662"/>
                  <a:gd name="connsiteY14" fmla="*/ 3514724 h 13697934"/>
                  <a:gd name="connsiteX15" fmla="*/ 10902759 w 22008662"/>
                  <a:gd name="connsiteY15" fmla="*/ 4810124 h 13697934"/>
                  <a:gd name="connsiteX16" fmla="*/ 14179359 w 22008662"/>
                  <a:gd name="connsiteY16" fmla="*/ 7096124 h 13697934"/>
                  <a:gd name="connsiteX17" fmla="*/ 17913159 w 22008662"/>
                  <a:gd name="connsiteY17" fmla="*/ 9686924 h 13697934"/>
                  <a:gd name="connsiteX18" fmla="*/ 21037359 w 22008662"/>
                  <a:gd name="connsiteY18" fmla="*/ 11820524 h 13697934"/>
                  <a:gd name="connsiteX19" fmla="*/ 21968428 w 22008662"/>
                  <a:gd name="connsiteY19" fmla="*/ 12506324 h 13697934"/>
                  <a:gd name="connsiteX20" fmla="*/ 22008662 w 22008662"/>
                  <a:gd name="connsiteY20" fmla="*/ 13697934 h 13697934"/>
                  <a:gd name="connsiteX21" fmla="*/ 11887200 w 22008662"/>
                  <a:gd name="connsiteY21" fmla="*/ 13634872 h 13697934"/>
                  <a:gd name="connsiteX22" fmla="*/ 5492559 w 22008662"/>
                  <a:gd name="connsiteY22" fmla="*/ 7553324 h 13697934"/>
                  <a:gd name="connsiteX23" fmla="*/ 2520759 w 22008662"/>
                  <a:gd name="connsiteY23" fmla="*/ 4505325 h 13697934"/>
                  <a:gd name="connsiteX24" fmla="*/ 158560 w 22008662"/>
                  <a:gd name="connsiteY24" fmla="*/ 1685924 h 13697934"/>
                  <a:gd name="connsiteX25" fmla="*/ 0 w 22008662"/>
                  <a:gd name="connsiteY25" fmla="*/ 1400831 h 13697934"/>
                  <a:gd name="connsiteX0" fmla="*/ 0 w 22008662"/>
                  <a:gd name="connsiteY0" fmla="*/ 1400831 h 13697934"/>
                  <a:gd name="connsiteX1" fmla="*/ 0 w 22008662"/>
                  <a:gd name="connsiteY1" fmla="*/ 1022458 h 13697934"/>
                  <a:gd name="connsiteX2" fmla="*/ 94593 w 22008662"/>
                  <a:gd name="connsiteY2" fmla="*/ 801741 h 13697934"/>
                  <a:gd name="connsiteX3" fmla="*/ 252249 w 22008662"/>
                  <a:gd name="connsiteY3" fmla="*/ 581024 h 13697934"/>
                  <a:gd name="connsiteX4" fmla="*/ 615759 w 22008662"/>
                  <a:gd name="connsiteY4" fmla="*/ 390524 h 13697934"/>
                  <a:gd name="connsiteX5" fmla="*/ 1149159 w 22008662"/>
                  <a:gd name="connsiteY5" fmla="*/ 161925 h 13697934"/>
                  <a:gd name="connsiteX6" fmla="*/ 1834959 w 22008662"/>
                  <a:gd name="connsiteY6" fmla="*/ 9525 h 13697934"/>
                  <a:gd name="connsiteX7" fmla="*/ 2368359 w 22008662"/>
                  <a:gd name="connsiteY7" fmla="*/ 9525 h 13697934"/>
                  <a:gd name="connsiteX8" fmla="*/ 3054159 w 22008662"/>
                  <a:gd name="connsiteY8" fmla="*/ 85724 h 13697934"/>
                  <a:gd name="connsiteX9" fmla="*/ 3587559 w 22008662"/>
                  <a:gd name="connsiteY9" fmla="*/ 161924 h 13697934"/>
                  <a:gd name="connsiteX10" fmla="*/ 4193628 w 22008662"/>
                  <a:gd name="connsiteY10" fmla="*/ 328776 h 13697934"/>
                  <a:gd name="connsiteX11" fmla="*/ 4729656 w 22008662"/>
                  <a:gd name="connsiteY11" fmla="*/ 644086 h 13697934"/>
                  <a:gd name="connsiteX12" fmla="*/ 5416359 w 22008662"/>
                  <a:gd name="connsiteY12" fmla="*/ 1152524 h 13697934"/>
                  <a:gd name="connsiteX13" fmla="*/ 7321359 w 22008662"/>
                  <a:gd name="connsiteY13" fmla="*/ 2447924 h 13697934"/>
                  <a:gd name="connsiteX14" fmla="*/ 8997759 w 22008662"/>
                  <a:gd name="connsiteY14" fmla="*/ 3514724 h 13697934"/>
                  <a:gd name="connsiteX15" fmla="*/ 10902759 w 22008662"/>
                  <a:gd name="connsiteY15" fmla="*/ 4810124 h 13697934"/>
                  <a:gd name="connsiteX16" fmla="*/ 14179359 w 22008662"/>
                  <a:gd name="connsiteY16" fmla="*/ 7096124 h 13697934"/>
                  <a:gd name="connsiteX17" fmla="*/ 17913159 w 22008662"/>
                  <a:gd name="connsiteY17" fmla="*/ 9686924 h 13697934"/>
                  <a:gd name="connsiteX18" fmla="*/ 21037359 w 22008662"/>
                  <a:gd name="connsiteY18" fmla="*/ 11820524 h 13697934"/>
                  <a:gd name="connsiteX19" fmla="*/ 21968428 w 22008662"/>
                  <a:gd name="connsiteY19" fmla="*/ 12506324 h 13697934"/>
                  <a:gd name="connsiteX20" fmla="*/ 22008662 w 22008662"/>
                  <a:gd name="connsiteY20" fmla="*/ 13697934 h 13697934"/>
                  <a:gd name="connsiteX21" fmla="*/ 11887200 w 22008662"/>
                  <a:gd name="connsiteY21" fmla="*/ 13634872 h 13697934"/>
                  <a:gd name="connsiteX22" fmla="*/ 5492559 w 22008662"/>
                  <a:gd name="connsiteY22" fmla="*/ 7553324 h 13697934"/>
                  <a:gd name="connsiteX23" fmla="*/ 2520759 w 22008662"/>
                  <a:gd name="connsiteY23" fmla="*/ 4505325 h 13697934"/>
                  <a:gd name="connsiteX24" fmla="*/ 1132490 w 22008662"/>
                  <a:gd name="connsiteY24" fmla="*/ 2847975 h 13697934"/>
                  <a:gd name="connsiteX25" fmla="*/ 158560 w 22008662"/>
                  <a:gd name="connsiteY25" fmla="*/ 1685924 h 13697934"/>
                  <a:gd name="connsiteX26" fmla="*/ 0 w 22008662"/>
                  <a:gd name="connsiteY26" fmla="*/ 1400831 h 13697934"/>
                  <a:gd name="connsiteX0" fmla="*/ 0 w 22008662"/>
                  <a:gd name="connsiteY0" fmla="*/ 1400831 h 13697934"/>
                  <a:gd name="connsiteX1" fmla="*/ 0 w 22008662"/>
                  <a:gd name="connsiteY1" fmla="*/ 1022458 h 13697934"/>
                  <a:gd name="connsiteX2" fmla="*/ 94593 w 22008662"/>
                  <a:gd name="connsiteY2" fmla="*/ 801741 h 13697934"/>
                  <a:gd name="connsiteX3" fmla="*/ 252249 w 22008662"/>
                  <a:gd name="connsiteY3" fmla="*/ 581024 h 13697934"/>
                  <a:gd name="connsiteX4" fmla="*/ 615759 w 22008662"/>
                  <a:gd name="connsiteY4" fmla="*/ 390524 h 13697934"/>
                  <a:gd name="connsiteX5" fmla="*/ 1149159 w 22008662"/>
                  <a:gd name="connsiteY5" fmla="*/ 161925 h 13697934"/>
                  <a:gd name="connsiteX6" fmla="*/ 1834959 w 22008662"/>
                  <a:gd name="connsiteY6" fmla="*/ 9525 h 13697934"/>
                  <a:gd name="connsiteX7" fmla="*/ 2368359 w 22008662"/>
                  <a:gd name="connsiteY7" fmla="*/ 9525 h 13697934"/>
                  <a:gd name="connsiteX8" fmla="*/ 3054159 w 22008662"/>
                  <a:gd name="connsiteY8" fmla="*/ 85724 h 13697934"/>
                  <a:gd name="connsiteX9" fmla="*/ 3587559 w 22008662"/>
                  <a:gd name="connsiteY9" fmla="*/ 161924 h 13697934"/>
                  <a:gd name="connsiteX10" fmla="*/ 4193628 w 22008662"/>
                  <a:gd name="connsiteY10" fmla="*/ 328776 h 13697934"/>
                  <a:gd name="connsiteX11" fmla="*/ 4729656 w 22008662"/>
                  <a:gd name="connsiteY11" fmla="*/ 644086 h 13697934"/>
                  <a:gd name="connsiteX12" fmla="*/ 5416359 w 22008662"/>
                  <a:gd name="connsiteY12" fmla="*/ 1152524 h 13697934"/>
                  <a:gd name="connsiteX13" fmla="*/ 7321359 w 22008662"/>
                  <a:gd name="connsiteY13" fmla="*/ 2447924 h 13697934"/>
                  <a:gd name="connsiteX14" fmla="*/ 8997759 w 22008662"/>
                  <a:gd name="connsiteY14" fmla="*/ 3514724 h 13697934"/>
                  <a:gd name="connsiteX15" fmla="*/ 10902759 w 22008662"/>
                  <a:gd name="connsiteY15" fmla="*/ 4810124 h 13697934"/>
                  <a:gd name="connsiteX16" fmla="*/ 14179359 w 22008662"/>
                  <a:gd name="connsiteY16" fmla="*/ 7096124 h 13697934"/>
                  <a:gd name="connsiteX17" fmla="*/ 17913159 w 22008662"/>
                  <a:gd name="connsiteY17" fmla="*/ 9686924 h 13697934"/>
                  <a:gd name="connsiteX18" fmla="*/ 21037359 w 22008662"/>
                  <a:gd name="connsiteY18" fmla="*/ 11820524 h 13697934"/>
                  <a:gd name="connsiteX19" fmla="*/ 21968428 w 22008662"/>
                  <a:gd name="connsiteY19" fmla="*/ 12506324 h 13697934"/>
                  <a:gd name="connsiteX20" fmla="*/ 22008662 w 22008662"/>
                  <a:gd name="connsiteY20" fmla="*/ 13697934 h 13697934"/>
                  <a:gd name="connsiteX21" fmla="*/ 11887200 w 22008662"/>
                  <a:gd name="connsiteY21" fmla="*/ 13634872 h 13697934"/>
                  <a:gd name="connsiteX22" fmla="*/ 5492559 w 22008662"/>
                  <a:gd name="connsiteY22" fmla="*/ 7553324 h 13697934"/>
                  <a:gd name="connsiteX23" fmla="*/ 2520759 w 22008662"/>
                  <a:gd name="connsiteY23" fmla="*/ 4505325 h 13697934"/>
                  <a:gd name="connsiteX24" fmla="*/ 1072959 w 22008662"/>
                  <a:gd name="connsiteY24" fmla="*/ 2828925 h 13697934"/>
                  <a:gd name="connsiteX25" fmla="*/ 158560 w 22008662"/>
                  <a:gd name="connsiteY25" fmla="*/ 1685924 h 13697934"/>
                  <a:gd name="connsiteX26" fmla="*/ 0 w 22008662"/>
                  <a:gd name="connsiteY26" fmla="*/ 1400831 h 13697934"/>
                  <a:gd name="connsiteX0" fmla="*/ 0 w 22008662"/>
                  <a:gd name="connsiteY0" fmla="*/ 1400831 h 13697934"/>
                  <a:gd name="connsiteX1" fmla="*/ 0 w 22008662"/>
                  <a:gd name="connsiteY1" fmla="*/ 1022458 h 13697934"/>
                  <a:gd name="connsiteX2" fmla="*/ 94593 w 22008662"/>
                  <a:gd name="connsiteY2" fmla="*/ 801741 h 13697934"/>
                  <a:gd name="connsiteX3" fmla="*/ 252249 w 22008662"/>
                  <a:gd name="connsiteY3" fmla="*/ 581024 h 13697934"/>
                  <a:gd name="connsiteX4" fmla="*/ 615759 w 22008662"/>
                  <a:gd name="connsiteY4" fmla="*/ 390524 h 13697934"/>
                  <a:gd name="connsiteX5" fmla="*/ 1149159 w 22008662"/>
                  <a:gd name="connsiteY5" fmla="*/ 161925 h 13697934"/>
                  <a:gd name="connsiteX6" fmla="*/ 1834959 w 22008662"/>
                  <a:gd name="connsiteY6" fmla="*/ 9525 h 13697934"/>
                  <a:gd name="connsiteX7" fmla="*/ 2368359 w 22008662"/>
                  <a:gd name="connsiteY7" fmla="*/ 9525 h 13697934"/>
                  <a:gd name="connsiteX8" fmla="*/ 3054159 w 22008662"/>
                  <a:gd name="connsiteY8" fmla="*/ 85724 h 13697934"/>
                  <a:gd name="connsiteX9" fmla="*/ 3587559 w 22008662"/>
                  <a:gd name="connsiteY9" fmla="*/ 161924 h 13697934"/>
                  <a:gd name="connsiteX10" fmla="*/ 4193628 w 22008662"/>
                  <a:gd name="connsiteY10" fmla="*/ 328776 h 13697934"/>
                  <a:gd name="connsiteX11" fmla="*/ 4729656 w 22008662"/>
                  <a:gd name="connsiteY11" fmla="*/ 644086 h 13697934"/>
                  <a:gd name="connsiteX12" fmla="*/ 5416359 w 22008662"/>
                  <a:gd name="connsiteY12" fmla="*/ 1152524 h 13697934"/>
                  <a:gd name="connsiteX13" fmla="*/ 7321359 w 22008662"/>
                  <a:gd name="connsiteY13" fmla="*/ 2447924 h 13697934"/>
                  <a:gd name="connsiteX14" fmla="*/ 8997759 w 22008662"/>
                  <a:gd name="connsiteY14" fmla="*/ 3514724 h 13697934"/>
                  <a:gd name="connsiteX15" fmla="*/ 10902759 w 22008662"/>
                  <a:gd name="connsiteY15" fmla="*/ 4810124 h 13697934"/>
                  <a:gd name="connsiteX16" fmla="*/ 14179359 w 22008662"/>
                  <a:gd name="connsiteY16" fmla="*/ 7096124 h 13697934"/>
                  <a:gd name="connsiteX17" fmla="*/ 17913159 w 22008662"/>
                  <a:gd name="connsiteY17" fmla="*/ 9686924 h 13697934"/>
                  <a:gd name="connsiteX18" fmla="*/ 21037359 w 22008662"/>
                  <a:gd name="connsiteY18" fmla="*/ 11820524 h 13697934"/>
                  <a:gd name="connsiteX19" fmla="*/ 21968428 w 22008662"/>
                  <a:gd name="connsiteY19" fmla="*/ 12506324 h 13697934"/>
                  <a:gd name="connsiteX20" fmla="*/ 22008662 w 22008662"/>
                  <a:gd name="connsiteY20" fmla="*/ 13697934 h 13697934"/>
                  <a:gd name="connsiteX21" fmla="*/ 11887200 w 22008662"/>
                  <a:gd name="connsiteY21" fmla="*/ 13634872 h 13697934"/>
                  <a:gd name="connsiteX22" fmla="*/ 5492559 w 22008662"/>
                  <a:gd name="connsiteY22" fmla="*/ 7553324 h 13697934"/>
                  <a:gd name="connsiteX23" fmla="*/ 2520759 w 22008662"/>
                  <a:gd name="connsiteY23" fmla="*/ 4505325 h 13697934"/>
                  <a:gd name="connsiteX24" fmla="*/ 1072959 w 22008662"/>
                  <a:gd name="connsiteY24" fmla="*/ 2828925 h 13697934"/>
                  <a:gd name="connsiteX25" fmla="*/ 551465 w 22008662"/>
                  <a:gd name="connsiteY25" fmla="*/ 2152650 h 13697934"/>
                  <a:gd name="connsiteX26" fmla="*/ 158560 w 22008662"/>
                  <a:gd name="connsiteY26" fmla="*/ 1685924 h 13697934"/>
                  <a:gd name="connsiteX27" fmla="*/ 0 w 22008662"/>
                  <a:gd name="connsiteY27" fmla="*/ 1400831 h 13697934"/>
                  <a:gd name="connsiteX0" fmla="*/ 0 w 22008662"/>
                  <a:gd name="connsiteY0" fmla="*/ 1400831 h 13697934"/>
                  <a:gd name="connsiteX1" fmla="*/ 0 w 22008662"/>
                  <a:gd name="connsiteY1" fmla="*/ 1022458 h 13697934"/>
                  <a:gd name="connsiteX2" fmla="*/ 94593 w 22008662"/>
                  <a:gd name="connsiteY2" fmla="*/ 801741 h 13697934"/>
                  <a:gd name="connsiteX3" fmla="*/ 252249 w 22008662"/>
                  <a:gd name="connsiteY3" fmla="*/ 581024 h 13697934"/>
                  <a:gd name="connsiteX4" fmla="*/ 615759 w 22008662"/>
                  <a:gd name="connsiteY4" fmla="*/ 390524 h 13697934"/>
                  <a:gd name="connsiteX5" fmla="*/ 1149159 w 22008662"/>
                  <a:gd name="connsiteY5" fmla="*/ 161925 h 13697934"/>
                  <a:gd name="connsiteX6" fmla="*/ 1834959 w 22008662"/>
                  <a:gd name="connsiteY6" fmla="*/ 9525 h 13697934"/>
                  <a:gd name="connsiteX7" fmla="*/ 2368359 w 22008662"/>
                  <a:gd name="connsiteY7" fmla="*/ 9525 h 13697934"/>
                  <a:gd name="connsiteX8" fmla="*/ 3054159 w 22008662"/>
                  <a:gd name="connsiteY8" fmla="*/ 85724 h 13697934"/>
                  <a:gd name="connsiteX9" fmla="*/ 3587559 w 22008662"/>
                  <a:gd name="connsiteY9" fmla="*/ 161924 h 13697934"/>
                  <a:gd name="connsiteX10" fmla="*/ 4193628 w 22008662"/>
                  <a:gd name="connsiteY10" fmla="*/ 328776 h 13697934"/>
                  <a:gd name="connsiteX11" fmla="*/ 4729656 w 22008662"/>
                  <a:gd name="connsiteY11" fmla="*/ 644086 h 13697934"/>
                  <a:gd name="connsiteX12" fmla="*/ 5416359 w 22008662"/>
                  <a:gd name="connsiteY12" fmla="*/ 1152524 h 13697934"/>
                  <a:gd name="connsiteX13" fmla="*/ 7321359 w 22008662"/>
                  <a:gd name="connsiteY13" fmla="*/ 2447924 h 13697934"/>
                  <a:gd name="connsiteX14" fmla="*/ 8997759 w 22008662"/>
                  <a:gd name="connsiteY14" fmla="*/ 3514724 h 13697934"/>
                  <a:gd name="connsiteX15" fmla="*/ 10902759 w 22008662"/>
                  <a:gd name="connsiteY15" fmla="*/ 4810124 h 13697934"/>
                  <a:gd name="connsiteX16" fmla="*/ 14179359 w 22008662"/>
                  <a:gd name="connsiteY16" fmla="*/ 7096124 h 13697934"/>
                  <a:gd name="connsiteX17" fmla="*/ 17913159 w 22008662"/>
                  <a:gd name="connsiteY17" fmla="*/ 9686924 h 13697934"/>
                  <a:gd name="connsiteX18" fmla="*/ 21037359 w 22008662"/>
                  <a:gd name="connsiteY18" fmla="*/ 11820524 h 13697934"/>
                  <a:gd name="connsiteX19" fmla="*/ 21968428 w 22008662"/>
                  <a:gd name="connsiteY19" fmla="*/ 12506324 h 13697934"/>
                  <a:gd name="connsiteX20" fmla="*/ 22008662 w 22008662"/>
                  <a:gd name="connsiteY20" fmla="*/ 13697934 h 13697934"/>
                  <a:gd name="connsiteX21" fmla="*/ 11887200 w 22008662"/>
                  <a:gd name="connsiteY21" fmla="*/ 13634872 h 13697934"/>
                  <a:gd name="connsiteX22" fmla="*/ 5492559 w 22008662"/>
                  <a:gd name="connsiteY22" fmla="*/ 7553324 h 13697934"/>
                  <a:gd name="connsiteX23" fmla="*/ 2520759 w 22008662"/>
                  <a:gd name="connsiteY23" fmla="*/ 4505325 h 13697934"/>
                  <a:gd name="connsiteX24" fmla="*/ 1072959 w 22008662"/>
                  <a:gd name="connsiteY24" fmla="*/ 2828925 h 13697934"/>
                  <a:gd name="connsiteX25" fmla="*/ 539559 w 22008662"/>
                  <a:gd name="connsiteY25" fmla="*/ 2219325 h 13697934"/>
                  <a:gd name="connsiteX26" fmla="*/ 158560 w 22008662"/>
                  <a:gd name="connsiteY26" fmla="*/ 1685924 h 13697934"/>
                  <a:gd name="connsiteX27" fmla="*/ 0 w 22008662"/>
                  <a:gd name="connsiteY27" fmla="*/ 1400831 h 13697934"/>
                  <a:gd name="connsiteX0" fmla="*/ 0 w 22008662"/>
                  <a:gd name="connsiteY0" fmla="*/ 1400831 h 13697934"/>
                  <a:gd name="connsiteX1" fmla="*/ 0 w 22008662"/>
                  <a:gd name="connsiteY1" fmla="*/ 1022458 h 13697934"/>
                  <a:gd name="connsiteX2" fmla="*/ 94593 w 22008662"/>
                  <a:gd name="connsiteY2" fmla="*/ 801741 h 13697934"/>
                  <a:gd name="connsiteX3" fmla="*/ 252249 w 22008662"/>
                  <a:gd name="connsiteY3" fmla="*/ 581024 h 13697934"/>
                  <a:gd name="connsiteX4" fmla="*/ 615759 w 22008662"/>
                  <a:gd name="connsiteY4" fmla="*/ 390524 h 13697934"/>
                  <a:gd name="connsiteX5" fmla="*/ 1149159 w 22008662"/>
                  <a:gd name="connsiteY5" fmla="*/ 161925 h 13697934"/>
                  <a:gd name="connsiteX6" fmla="*/ 1834959 w 22008662"/>
                  <a:gd name="connsiteY6" fmla="*/ 9525 h 13697934"/>
                  <a:gd name="connsiteX7" fmla="*/ 2368359 w 22008662"/>
                  <a:gd name="connsiteY7" fmla="*/ 9525 h 13697934"/>
                  <a:gd name="connsiteX8" fmla="*/ 3054159 w 22008662"/>
                  <a:gd name="connsiteY8" fmla="*/ 85724 h 13697934"/>
                  <a:gd name="connsiteX9" fmla="*/ 3587559 w 22008662"/>
                  <a:gd name="connsiteY9" fmla="*/ 161924 h 13697934"/>
                  <a:gd name="connsiteX10" fmla="*/ 4193628 w 22008662"/>
                  <a:gd name="connsiteY10" fmla="*/ 328776 h 13697934"/>
                  <a:gd name="connsiteX11" fmla="*/ 4729656 w 22008662"/>
                  <a:gd name="connsiteY11" fmla="*/ 644086 h 13697934"/>
                  <a:gd name="connsiteX12" fmla="*/ 5416359 w 22008662"/>
                  <a:gd name="connsiteY12" fmla="*/ 1152524 h 13697934"/>
                  <a:gd name="connsiteX13" fmla="*/ 7321359 w 22008662"/>
                  <a:gd name="connsiteY13" fmla="*/ 2447924 h 13697934"/>
                  <a:gd name="connsiteX14" fmla="*/ 8997759 w 22008662"/>
                  <a:gd name="connsiteY14" fmla="*/ 3514724 h 13697934"/>
                  <a:gd name="connsiteX15" fmla="*/ 10902759 w 22008662"/>
                  <a:gd name="connsiteY15" fmla="*/ 4810124 h 13697934"/>
                  <a:gd name="connsiteX16" fmla="*/ 14179359 w 22008662"/>
                  <a:gd name="connsiteY16" fmla="*/ 7096124 h 13697934"/>
                  <a:gd name="connsiteX17" fmla="*/ 17913159 w 22008662"/>
                  <a:gd name="connsiteY17" fmla="*/ 9686924 h 13697934"/>
                  <a:gd name="connsiteX18" fmla="*/ 21037359 w 22008662"/>
                  <a:gd name="connsiteY18" fmla="*/ 11820524 h 13697934"/>
                  <a:gd name="connsiteX19" fmla="*/ 21968428 w 22008662"/>
                  <a:gd name="connsiteY19" fmla="*/ 12506324 h 13697934"/>
                  <a:gd name="connsiteX20" fmla="*/ 22008662 w 22008662"/>
                  <a:gd name="connsiteY20" fmla="*/ 13697934 h 13697934"/>
                  <a:gd name="connsiteX21" fmla="*/ 11887200 w 22008662"/>
                  <a:gd name="connsiteY21" fmla="*/ 13634872 h 13697934"/>
                  <a:gd name="connsiteX22" fmla="*/ 5492559 w 22008662"/>
                  <a:gd name="connsiteY22" fmla="*/ 7553324 h 13697934"/>
                  <a:gd name="connsiteX23" fmla="*/ 2520759 w 22008662"/>
                  <a:gd name="connsiteY23" fmla="*/ 4505325 h 13697934"/>
                  <a:gd name="connsiteX24" fmla="*/ 1072959 w 22008662"/>
                  <a:gd name="connsiteY24" fmla="*/ 2828925 h 13697934"/>
                  <a:gd name="connsiteX25" fmla="*/ 539559 w 22008662"/>
                  <a:gd name="connsiteY25" fmla="*/ 2219325 h 13697934"/>
                  <a:gd name="connsiteX26" fmla="*/ 82359 w 22008662"/>
                  <a:gd name="connsiteY26" fmla="*/ 1685925 h 13697934"/>
                  <a:gd name="connsiteX27" fmla="*/ 0 w 22008662"/>
                  <a:gd name="connsiteY27" fmla="*/ 1400831 h 1369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2008662" h="13697934">
                    <a:moveTo>
                      <a:pt x="0" y="1400831"/>
                    </a:moveTo>
                    <a:lnTo>
                      <a:pt x="0" y="1022458"/>
                    </a:lnTo>
                    <a:lnTo>
                      <a:pt x="94593" y="801741"/>
                    </a:lnTo>
                    <a:lnTo>
                      <a:pt x="252249" y="581024"/>
                    </a:lnTo>
                    <a:lnTo>
                      <a:pt x="615759" y="390524"/>
                    </a:lnTo>
                    <a:lnTo>
                      <a:pt x="1149159" y="161925"/>
                    </a:lnTo>
                    <a:cubicBezTo>
                      <a:pt x="1493646" y="101600"/>
                      <a:pt x="1565084" y="0"/>
                      <a:pt x="1834959" y="9525"/>
                    </a:cubicBezTo>
                    <a:lnTo>
                      <a:pt x="2368359" y="9525"/>
                    </a:lnTo>
                    <a:lnTo>
                      <a:pt x="3054159" y="85724"/>
                    </a:lnTo>
                    <a:lnTo>
                      <a:pt x="3587559" y="161924"/>
                    </a:lnTo>
                    <a:lnTo>
                      <a:pt x="4193628" y="328776"/>
                    </a:lnTo>
                    <a:lnTo>
                      <a:pt x="4729656" y="644086"/>
                    </a:lnTo>
                    <a:lnTo>
                      <a:pt x="5416359" y="1152524"/>
                    </a:lnTo>
                    <a:lnTo>
                      <a:pt x="7321359" y="2447924"/>
                    </a:lnTo>
                    <a:lnTo>
                      <a:pt x="8997759" y="3514724"/>
                    </a:lnTo>
                    <a:lnTo>
                      <a:pt x="10902759" y="4810124"/>
                    </a:lnTo>
                    <a:lnTo>
                      <a:pt x="14179359" y="7096124"/>
                    </a:lnTo>
                    <a:lnTo>
                      <a:pt x="17913159" y="9686924"/>
                    </a:lnTo>
                    <a:lnTo>
                      <a:pt x="21037359" y="11820524"/>
                    </a:lnTo>
                    <a:lnTo>
                      <a:pt x="21968428" y="12506324"/>
                    </a:lnTo>
                    <a:lnTo>
                      <a:pt x="22008662" y="13697934"/>
                    </a:lnTo>
                    <a:lnTo>
                      <a:pt x="11887200" y="13634872"/>
                    </a:lnTo>
                    <a:lnTo>
                      <a:pt x="5492559" y="7553324"/>
                    </a:lnTo>
                    <a:lnTo>
                      <a:pt x="2520759" y="4505325"/>
                    </a:lnTo>
                    <a:lnTo>
                      <a:pt x="1072959" y="2828925"/>
                    </a:lnTo>
                    <a:lnTo>
                      <a:pt x="539559" y="2219325"/>
                    </a:lnTo>
                    <a:lnTo>
                      <a:pt x="82359" y="1685925"/>
                    </a:lnTo>
                    <a:lnTo>
                      <a:pt x="0" y="1400831"/>
                    </a:lnTo>
                    <a:close/>
                  </a:path>
                </a:pathLst>
              </a:cu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i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Freeform 48"/>
              <p:cNvSpPr>
                <a:spLocks noChangeAspect="1"/>
              </p:cNvSpPr>
              <p:nvPr/>
            </p:nvSpPr>
            <p:spPr>
              <a:xfrm>
                <a:off x="6113960" y="10826633"/>
                <a:ext cx="10831713" cy="9620330"/>
              </a:xfrm>
              <a:custGeom>
                <a:avLst/>
                <a:gdLst>
                  <a:gd name="connsiteX0" fmla="*/ 4572000 w 12675476"/>
                  <a:gd name="connsiteY0" fmla="*/ 8355724 h 8355724"/>
                  <a:gd name="connsiteX1" fmla="*/ 0 w 12675476"/>
                  <a:gd name="connsiteY1" fmla="*/ 1198179 h 8355724"/>
                  <a:gd name="connsiteX2" fmla="*/ 157655 w 12675476"/>
                  <a:gd name="connsiteY2" fmla="*/ 662152 h 8355724"/>
                  <a:gd name="connsiteX3" fmla="*/ 851338 w 12675476"/>
                  <a:gd name="connsiteY3" fmla="*/ 283779 h 8355724"/>
                  <a:gd name="connsiteX4" fmla="*/ 1608083 w 12675476"/>
                  <a:gd name="connsiteY4" fmla="*/ 31531 h 8355724"/>
                  <a:gd name="connsiteX5" fmla="*/ 2333296 w 12675476"/>
                  <a:gd name="connsiteY5" fmla="*/ 0 h 8355724"/>
                  <a:gd name="connsiteX6" fmla="*/ 3058510 w 12675476"/>
                  <a:gd name="connsiteY6" fmla="*/ 31531 h 8355724"/>
                  <a:gd name="connsiteX7" fmla="*/ 3626069 w 12675476"/>
                  <a:gd name="connsiteY7" fmla="*/ 31531 h 8355724"/>
                  <a:gd name="connsiteX8" fmla="*/ 4288220 w 12675476"/>
                  <a:gd name="connsiteY8" fmla="*/ 126124 h 8355724"/>
                  <a:gd name="connsiteX9" fmla="*/ 4729655 w 12675476"/>
                  <a:gd name="connsiteY9" fmla="*/ 315310 h 8355724"/>
                  <a:gd name="connsiteX10" fmla="*/ 5234151 w 12675476"/>
                  <a:gd name="connsiteY10" fmla="*/ 630621 h 8355724"/>
                  <a:gd name="connsiteX11" fmla="*/ 5770179 w 12675476"/>
                  <a:gd name="connsiteY11" fmla="*/ 1135117 h 8355724"/>
                  <a:gd name="connsiteX12" fmla="*/ 6243145 w 12675476"/>
                  <a:gd name="connsiteY12" fmla="*/ 1765738 h 8355724"/>
                  <a:gd name="connsiteX13" fmla="*/ 6968358 w 12675476"/>
                  <a:gd name="connsiteY13" fmla="*/ 2427890 h 8355724"/>
                  <a:gd name="connsiteX14" fmla="*/ 7756634 w 12675476"/>
                  <a:gd name="connsiteY14" fmla="*/ 3216165 h 8355724"/>
                  <a:gd name="connsiteX15" fmla="*/ 8702565 w 12675476"/>
                  <a:gd name="connsiteY15" fmla="*/ 4035972 h 8355724"/>
                  <a:gd name="connsiteX16" fmla="*/ 11004331 w 12675476"/>
                  <a:gd name="connsiteY16" fmla="*/ 5864772 h 8355724"/>
                  <a:gd name="connsiteX17" fmla="*/ 11571889 w 12675476"/>
                  <a:gd name="connsiteY17" fmla="*/ 6432331 h 8355724"/>
                  <a:gd name="connsiteX18" fmla="*/ 12675476 w 12675476"/>
                  <a:gd name="connsiteY18" fmla="*/ 8229600 h 8355724"/>
                  <a:gd name="connsiteX19" fmla="*/ 12675476 w 12675476"/>
                  <a:gd name="connsiteY19" fmla="*/ 8229600 h 8355724"/>
                  <a:gd name="connsiteX0" fmla="*/ 4572000 w 12675476"/>
                  <a:gd name="connsiteY0" fmla="*/ 8355724 h 8355724"/>
                  <a:gd name="connsiteX1" fmla="*/ 0 w 12675476"/>
                  <a:gd name="connsiteY1" fmla="*/ 1198179 h 8355724"/>
                  <a:gd name="connsiteX2" fmla="*/ 157655 w 12675476"/>
                  <a:gd name="connsiteY2" fmla="*/ 662152 h 8355724"/>
                  <a:gd name="connsiteX3" fmla="*/ 851338 w 12675476"/>
                  <a:gd name="connsiteY3" fmla="*/ 283779 h 8355724"/>
                  <a:gd name="connsiteX4" fmla="*/ 1608083 w 12675476"/>
                  <a:gd name="connsiteY4" fmla="*/ 31531 h 8355724"/>
                  <a:gd name="connsiteX5" fmla="*/ 2333296 w 12675476"/>
                  <a:gd name="connsiteY5" fmla="*/ 0 h 8355724"/>
                  <a:gd name="connsiteX6" fmla="*/ 3058510 w 12675476"/>
                  <a:gd name="connsiteY6" fmla="*/ 31531 h 8355724"/>
                  <a:gd name="connsiteX7" fmla="*/ 3626069 w 12675476"/>
                  <a:gd name="connsiteY7" fmla="*/ 31531 h 8355724"/>
                  <a:gd name="connsiteX8" fmla="*/ 4288220 w 12675476"/>
                  <a:gd name="connsiteY8" fmla="*/ 126124 h 8355724"/>
                  <a:gd name="connsiteX9" fmla="*/ 4729655 w 12675476"/>
                  <a:gd name="connsiteY9" fmla="*/ 315310 h 8355724"/>
                  <a:gd name="connsiteX10" fmla="*/ 5234151 w 12675476"/>
                  <a:gd name="connsiteY10" fmla="*/ 630621 h 8355724"/>
                  <a:gd name="connsiteX11" fmla="*/ 5770179 w 12675476"/>
                  <a:gd name="connsiteY11" fmla="*/ 1135117 h 8355724"/>
                  <a:gd name="connsiteX12" fmla="*/ 6243145 w 12675476"/>
                  <a:gd name="connsiteY12" fmla="*/ 1765738 h 8355724"/>
                  <a:gd name="connsiteX13" fmla="*/ 6968358 w 12675476"/>
                  <a:gd name="connsiteY13" fmla="*/ 2427890 h 8355724"/>
                  <a:gd name="connsiteX14" fmla="*/ 7756634 w 12675476"/>
                  <a:gd name="connsiteY14" fmla="*/ 3216165 h 8355724"/>
                  <a:gd name="connsiteX15" fmla="*/ 8702565 w 12675476"/>
                  <a:gd name="connsiteY15" fmla="*/ 4035972 h 8355724"/>
                  <a:gd name="connsiteX16" fmla="*/ 11004331 w 12675476"/>
                  <a:gd name="connsiteY16" fmla="*/ 5864772 h 8355724"/>
                  <a:gd name="connsiteX17" fmla="*/ 11571889 w 12675476"/>
                  <a:gd name="connsiteY17" fmla="*/ 6432331 h 8355724"/>
                  <a:gd name="connsiteX18" fmla="*/ 12675476 w 12675476"/>
                  <a:gd name="connsiteY18" fmla="*/ 8229600 h 8355724"/>
                  <a:gd name="connsiteX0" fmla="*/ 4572000 w 12675476"/>
                  <a:gd name="connsiteY0" fmla="*/ 8355724 h 8355724"/>
                  <a:gd name="connsiteX1" fmla="*/ 0 w 12675476"/>
                  <a:gd name="connsiteY1" fmla="*/ 1198179 h 8355724"/>
                  <a:gd name="connsiteX2" fmla="*/ 157655 w 12675476"/>
                  <a:gd name="connsiteY2" fmla="*/ 662152 h 8355724"/>
                  <a:gd name="connsiteX3" fmla="*/ 851338 w 12675476"/>
                  <a:gd name="connsiteY3" fmla="*/ 283779 h 8355724"/>
                  <a:gd name="connsiteX4" fmla="*/ 1608083 w 12675476"/>
                  <a:gd name="connsiteY4" fmla="*/ 31531 h 8355724"/>
                  <a:gd name="connsiteX5" fmla="*/ 2333296 w 12675476"/>
                  <a:gd name="connsiteY5" fmla="*/ 0 h 8355724"/>
                  <a:gd name="connsiteX6" fmla="*/ 3058510 w 12675476"/>
                  <a:gd name="connsiteY6" fmla="*/ 31531 h 8355724"/>
                  <a:gd name="connsiteX7" fmla="*/ 3626069 w 12675476"/>
                  <a:gd name="connsiteY7" fmla="*/ 31531 h 8355724"/>
                  <a:gd name="connsiteX8" fmla="*/ 4288220 w 12675476"/>
                  <a:gd name="connsiteY8" fmla="*/ 126124 h 8355724"/>
                  <a:gd name="connsiteX9" fmla="*/ 4729655 w 12675476"/>
                  <a:gd name="connsiteY9" fmla="*/ 315310 h 8355724"/>
                  <a:gd name="connsiteX10" fmla="*/ 5234151 w 12675476"/>
                  <a:gd name="connsiteY10" fmla="*/ 630621 h 8355724"/>
                  <a:gd name="connsiteX11" fmla="*/ 5770179 w 12675476"/>
                  <a:gd name="connsiteY11" fmla="*/ 1135117 h 8355724"/>
                  <a:gd name="connsiteX12" fmla="*/ 6243145 w 12675476"/>
                  <a:gd name="connsiteY12" fmla="*/ 1765738 h 8355724"/>
                  <a:gd name="connsiteX13" fmla="*/ 6968358 w 12675476"/>
                  <a:gd name="connsiteY13" fmla="*/ 2427890 h 8355724"/>
                  <a:gd name="connsiteX14" fmla="*/ 7756634 w 12675476"/>
                  <a:gd name="connsiteY14" fmla="*/ 3216165 h 8355724"/>
                  <a:gd name="connsiteX15" fmla="*/ 8702565 w 12675476"/>
                  <a:gd name="connsiteY15" fmla="*/ 4035972 h 8355724"/>
                  <a:gd name="connsiteX16" fmla="*/ 11004331 w 12675476"/>
                  <a:gd name="connsiteY16" fmla="*/ 5864772 h 8355724"/>
                  <a:gd name="connsiteX17" fmla="*/ 12675476 w 12675476"/>
                  <a:gd name="connsiteY17" fmla="*/ 8229600 h 8355724"/>
                  <a:gd name="connsiteX0" fmla="*/ 4572000 w 11004331"/>
                  <a:gd name="connsiteY0" fmla="*/ 8355724 h 8355724"/>
                  <a:gd name="connsiteX1" fmla="*/ 0 w 11004331"/>
                  <a:gd name="connsiteY1" fmla="*/ 1198179 h 8355724"/>
                  <a:gd name="connsiteX2" fmla="*/ 157655 w 11004331"/>
                  <a:gd name="connsiteY2" fmla="*/ 662152 h 8355724"/>
                  <a:gd name="connsiteX3" fmla="*/ 851338 w 11004331"/>
                  <a:gd name="connsiteY3" fmla="*/ 283779 h 8355724"/>
                  <a:gd name="connsiteX4" fmla="*/ 1608083 w 11004331"/>
                  <a:gd name="connsiteY4" fmla="*/ 31531 h 8355724"/>
                  <a:gd name="connsiteX5" fmla="*/ 2333296 w 11004331"/>
                  <a:gd name="connsiteY5" fmla="*/ 0 h 8355724"/>
                  <a:gd name="connsiteX6" fmla="*/ 3058510 w 11004331"/>
                  <a:gd name="connsiteY6" fmla="*/ 31531 h 8355724"/>
                  <a:gd name="connsiteX7" fmla="*/ 3626069 w 11004331"/>
                  <a:gd name="connsiteY7" fmla="*/ 31531 h 8355724"/>
                  <a:gd name="connsiteX8" fmla="*/ 4288220 w 11004331"/>
                  <a:gd name="connsiteY8" fmla="*/ 126124 h 8355724"/>
                  <a:gd name="connsiteX9" fmla="*/ 4729655 w 11004331"/>
                  <a:gd name="connsiteY9" fmla="*/ 315310 h 8355724"/>
                  <a:gd name="connsiteX10" fmla="*/ 5234151 w 11004331"/>
                  <a:gd name="connsiteY10" fmla="*/ 630621 h 8355724"/>
                  <a:gd name="connsiteX11" fmla="*/ 5770179 w 11004331"/>
                  <a:gd name="connsiteY11" fmla="*/ 1135117 h 8355724"/>
                  <a:gd name="connsiteX12" fmla="*/ 6243145 w 11004331"/>
                  <a:gd name="connsiteY12" fmla="*/ 1765738 h 8355724"/>
                  <a:gd name="connsiteX13" fmla="*/ 6968358 w 11004331"/>
                  <a:gd name="connsiteY13" fmla="*/ 2427890 h 8355724"/>
                  <a:gd name="connsiteX14" fmla="*/ 7756634 w 11004331"/>
                  <a:gd name="connsiteY14" fmla="*/ 3216165 h 8355724"/>
                  <a:gd name="connsiteX15" fmla="*/ 8702565 w 11004331"/>
                  <a:gd name="connsiteY15" fmla="*/ 4035972 h 8355724"/>
                  <a:gd name="connsiteX16" fmla="*/ 11004331 w 11004331"/>
                  <a:gd name="connsiteY16" fmla="*/ 5864772 h 8355724"/>
                  <a:gd name="connsiteX0" fmla="*/ 4572000 w 8702565"/>
                  <a:gd name="connsiteY0" fmla="*/ 8355724 h 8355724"/>
                  <a:gd name="connsiteX1" fmla="*/ 0 w 8702565"/>
                  <a:gd name="connsiteY1" fmla="*/ 1198179 h 8355724"/>
                  <a:gd name="connsiteX2" fmla="*/ 157655 w 8702565"/>
                  <a:gd name="connsiteY2" fmla="*/ 662152 h 8355724"/>
                  <a:gd name="connsiteX3" fmla="*/ 851338 w 8702565"/>
                  <a:gd name="connsiteY3" fmla="*/ 283779 h 8355724"/>
                  <a:gd name="connsiteX4" fmla="*/ 1608083 w 8702565"/>
                  <a:gd name="connsiteY4" fmla="*/ 31531 h 8355724"/>
                  <a:gd name="connsiteX5" fmla="*/ 2333296 w 8702565"/>
                  <a:gd name="connsiteY5" fmla="*/ 0 h 8355724"/>
                  <a:gd name="connsiteX6" fmla="*/ 3058510 w 8702565"/>
                  <a:gd name="connsiteY6" fmla="*/ 31531 h 8355724"/>
                  <a:gd name="connsiteX7" fmla="*/ 3626069 w 8702565"/>
                  <a:gd name="connsiteY7" fmla="*/ 31531 h 8355724"/>
                  <a:gd name="connsiteX8" fmla="*/ 4288220 w 8702565"/>
                  <a:gd name="connsiteY8" fmla="*/ 126124 h 8355724"/>
                  <a:gd name="connsiteX9" fmla="*/ 4729655 w 8702565"/>
                  <a:gd name="connsiteY9" fmla="*/ 315310 h 8355724"/>
                  <a:gd name="connsiteX10" fmla="*/ 5234151 w 8702565"/>
                  <a:gd name="connsiteY10" fmla="*/ 630621 h 8355724"/>
                  <a:gd name="connsiteX11" fmla="*/ 5770179 w 8702565"/>
                  <a:gd name="connsiteY11" fmla="*/ 1135117 h 8355724"/>
                  <a:gd name="connsiteX12" fmla="*/ 6243145 w 8702565"/>
                  <a:gd name="connsiteY12" fmla="*/ 1765738 h 8355724"/>
                  <a:gd name="connsiteX13" fmla="*/ 6968358 w 8702565"/>
                  <a:gd name="connsiteY13" fmla="*/ 2427890 h 8355724"/>
                  <a:gd name="connsiteX14" fmla="*/ 7756634 w 8702565"/>
                  <a:gd name="connsiteY14" fmla="*/ 3216165 h 8355724"/>
                  <a:gd name="connsiteX15" fmla="*/ 8702565 w 8702565"/>
                  <a:gd name="connsiteY15" fmla="*/ 4035972 h 8355724"/>
                  <a:gd name="connsiteX0" fmla="*/ 4572000 w 8702565"/>
                  <a:gd name="connsiteY0" fmla="*/ 8362293 h 8362293"/>
                  <a:gd name="connsiteX1" fmla="*/ 0 w 8702565"/>
                  <a:gd name="connsiteY1" fmla="*/ 1204748 h 8362293"/>
                  <a:gd name="connsiteX2" fmla="*/ 157655 w 8702565"/>
                  <a:gd name="connsiteY2" fmla="*/ 668721 h 8362293"/>
                  <a:gd name="connsiteX3" fmla="*/ 851338 w 8702565"/>
                  <a:gd name="connsiteY3" fmla="*/ 290348 h 8362293"/>
                  <a:gd name="connsiteX4" fmla="*/ 1608083 w 8702565"/>
                  <a:gd name="connsiteY4" fmla="*/ 38100 h 8362293"/>
                  <a:gd name="connsiteX5" fmla="*/ 2333296 w 8702565"/>
                  <a:gd name="connsiteY5" fmla="*/ 6569 h 8362293"/>
                  <a:gd name="connsiteX6" fmla="*/ 3056787 w 8702565"/>
                  <a:gd name="connsiteY6" fmla="*/ 0 h 8362293"/>
                  <a:gd name="connsiteX7" fmla="*/ 3626069 w 8702565"/>
                  <a:gd name="connsiteY7" fmla="*/ 38100 h 8362293"/>
                  <a:gd name="connsiteX8" fmla="*/ 4288220 w 8702565"/>
                  <a:gd name="connsiteY8" fmla="*/ 132693 h 8362293"/>
                  <a:gd name="connsiteX9" fmla="*/ 4729655 w 8702565"/>
                  <a:gd name="connsiteY9" fmla="*/ 321879 h 8362293"/>
                  <a:gd name="connsiteX10" fmla="*/ 5234151 w 8702565"/>
                  <a:gd name="connsiteY10" fmla="*/ 637190 h 8362293"/>
                  <a:gd name="connsiteX11" fmla="*/ 5770179 w 8702565"/>
                  <a:gd name="connsiteY11" fmla="*/ 1141686 h 8362293"/>
                  <a:gd name="connsiteX12" fmla="*/ 6243145 w 8702565"/>
                  <a:gd name="connsiteY12" fmla="*/ 1772307 h 8362293"/>
                  <a:gd name="connsiteX13" fmla="*/ 6968358 w 8702565"/>
                  <a:gd name="connsiteY13" fmla="*/ 2434459 h 8362293"/>
                  <a:gd name="connsiteX14" fmla="*/ 7756634 w 8702565"/>
                  <a:gd name="connsiteY14" fmla="*/ 3222734 h 8362293"/>
                  <a:gd name="connsiteX15" fmla="*/ 8702565 w 8702565"/>
                  <a:gd name="connsiteY15" fmla="*/ 4042541 h 8362293"/>
                  <a:gd name="connsiteX0" fmla="*/ 4572000 w 8702565"/>
                  <a:gd name="connsiteY0" fmla="*/ 8438492 h 8438492"/>
                  <a:gd name="connsiteX1" fmla="*/ 0 w 8702565"/>
                  <a:gd name="connsiteY1" fmla="*/ 1280947 h 8438492"/>
                  <a:gd name="connsiteX2" fmla="*/ 157655 w 8702565"/>
                  <a:gd name="connsiteY2" fmla="*/ 744920 h 8438492"/>
                  <a:gd name="connsiteX3" fmla="*/ 851338 w 8702565"/>
                  <a:gd name="connsiteY3" fmla="*/ 366547 h 8438492"/>
                  <a:gd name="connsiteX4" fmla="*/ 1608083 w 8702565"/>
                  <a:gd name="connsiteY4" fmla="*/ 114299 h 8438492"/>
                  <a:gd name="connsiteX5" fmla="*/ 2370987 w 8702565"/>
                  <a:gd name="connsiteY5" fmla="*/ 0 h 8438492"/>
                  <a:gd name="connsiteX6" fmla="*/ 3056787 w 8702565"/>
                  <a:gd name="connsiteY6" fmla="*/ 76199 h 8438492"/>
                  <a:gd name="connsiteX7" fmla="*/ 3626069 w 8702565"/>
                  <a:gd name="connsiteY7" fmla="*/ 114299 h 8438492"/>
                  <a:gd name="connsiteX8" fmla="*/ 4288220 w 8702565"/>
                  <a:gd name="connsiteY8" fmla="*/ 208892 h 8438492"/>
                  <a:gd name="connsiteX9" fmla="*/ 4729655 w 8702565"/>
                  <a:gd name="connsiteY9" fmla="*/ 398078 h 8438492"/>
                  <a:gd name="connsiteX10" fmla="*/ 5234151 w 8702565"/>
                  <a:gd name="connsiteY10" fmla="*/ 713389 h 8438492"/>
                  <a:gd name="connsiteX11" fmla="*/ 5770179 w 8702565"/>
                  <a:gd name="connsiteY11" fmla="*/ 1217885 h 8438492"/>
                  <a:gd name="connsiteX12" fmla="*/ 6243145 w 8702565"/>
                  <a:gd name="connsiteY12" fmla="*/ 1848506 h 8438492"/>
                  <a:gd name="connsiteX13" fmla="*/ 6968358 w 8702565"/>
                  <a:gd name="connsiteY13" fmla="*/ 2510658 h 8438492"/>
                  <a:gd name="connsiteX14" fmla="*/ 7756634 w 8702565"/>
                  <a:gd name="connsiteY14" fmla="*/ 3298933 h 8438492"/>
                  <a:gd name="connsiteX15" fmla="*/ 8702565 w 8702565"/>
                  <a:gd name="connsiteY15" fmla="*/ 4118740 h 8438492"/>
                  <a:gd name="connsiteX0" fmla="*/ 4572000 w 8702565"/>
                  <a:gd name="connsiteY0" fmla="*/ 8438492 h 8438492"/>
                  <a:gd name="connsiteX1" fmla="*/ 0 w 8702565"/>
                  <a:gd name="connsiteY1" fmla="*/ 1280947 h 8438492"/>
                  <a:gd name="connsiteX2" fmla="*/ 157655 w 8702565"/>
                  <a:gd name="connsiteY2" fmla="*/ 744920 h 8438492"/>
                  <a:gd name="connsiteX3" fmla="*/ 851338 w 8702565"/>
                  <a:gd name="connsiteY3" fmla="*/ 366547 h 8438492"/>
                  <a:gd name="connsiteX4" fmla="*/ 1608083 w 8702565"/>
                  <a:gd name="connsiteY4" fmla="*/ 114299 h 8438492"/>
                  <a:gd name="connsiteX5" fmla="*/ 2370987 w 8702565"/>
                  <a:gd name="connsiteY5" fmla="*/ 0 h 8438492"/>
                  <a:gd name="connsiteX6" fmla="*/ 3056787 w 8702565"/>
                  <a:gd name="connsiteY6" fmla="*/ 76199 h 8438492"/>
                  <a:gd name="connsiteX7" fmla="*/ 3626069 w 8702565"/>
                  <a:gd name="connsiteY7" fmla="*/ 114299 h 8438492"/>
                  <a:gd name="connsiteX8" fmla="*/ 4288220 w 8702565"/>
                  <a:gd name="connsiteY8" fmla="*/ 208892 h 8438492"/>
                  <a:gd name="connsiteX9" fmla="*/ 4729655 w 8702565"/>
                  <a:gd name="connsiteY9" fmla="*/ 398078 h 8438492"/>
                  <a:gd name="connsiteX10" fmla="*/ 5234151 w 8702565"/>
                  <a:gd name="connsiteY10" fmla="*/ 713389 h 8438492"/>
                  <a:gd name="connsiteX11" fmla="*/ 5770179 w 8702565"/>
                  <a:gd name="connsiteY11" fmla="*/ 1217885 h 8438492"/>
                  <a:gd name="connsiteX12" fmla="*/ 6243145 w 8702565"/>
                  <a:gd name="connsiteY12" fmla="*/ 1848506 h 8438492"/>
                  <a:gd name="connsiteX13" fmla="*/ 6968358 w 8702565"/>
                  <a:gd name="connsiteY13" fmla="*/ 2510658 h 8438492"/>
                  <a:gd name="connsiteX14" fmla="*/ 7756634 w 8702565"/>
                  <a:gd name="connsiteY14" fmla="*/ 3298933 h 8438492"/>
                  <a:gd name="connsiteX15" fmla="*/ 8702565 w 8702565"/>
                  <a:gd name="connsiteY15" fmla="*/ 4118740 h 84384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26069 w 8702565"/>
                  <a:gd name="connsiteY7" fmla="*/ 139699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243145 w 8702565"/>
                  <a:gd name="connsiteY12" fmla="*/ 1873906 h 8463892"/>
                  <a:gd name="connsiteX13" fmla="*/ 6968358 w 8702565"/>
                  <a:gd name="connsiteY13" fmla="*/ 2536058 h 8463892"/>
                  <a:gd name="connsiteX14" fmla="*/ 7756634 w 8702565"/>
                  <a:gd name="connsiteY14" fmla="*/ 3324333 h 8463892"/>
                  <a:gd name="connsiteX15" fmla="*/ 8702565 w 8702565"/>
                  <a:gd name="connsiteY15" fmla="*/ 4144140 h 84638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66387 w 8702565"/>
                  <a:gd name="connsiteY7" fmla="*/ 101600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243145 w 8702565"/>
                  <a:gd name="connsiteY12" fmla="*/ 1873906 h 8463892"/>
                  <a:gd name="connsiteX13" fmla="*/ 6968358 w 8702565"/>
                  <a:gd name="connsiteY13" fmla="*/ 2536058 h 8463892"/>
                  <a:gd name="connsiteX14" fmla="*/ 7756634 w 8702565"/>
                  <a:gd name="connsiteY14" fmla="*/ 3324333 h 8463892"/>
                  <a:gd name="connsiteX15" fmla="*/ 8702565 w 8702565"/>
                  <a:gd name="connsiteY15" fmla="*/ 4144140 h 84638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66387 w 8702565"/>
                  <a:gd name="connsiteY7" fmla="*/ 101600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333387 w 8702565"/>
                  <a:gd name="connsiteY12" fmla="*/ 1854200 h 8463892"/>
                  <a:gd name="connsiteX13" fmla="*/ 6968358 w 8702565"/>
                  <a:gd name="connsiteY13" fmla="*/ 2536058 h 8463892"/>
                  <a:gd name="connsiteX14" fmla="*/ 7756634 w 8702565"/>
                  <a:gd name="connsiteY14" fmla="*/ 3324333 h 8463892"/>
                  <a:gd name="connsiteX15" fmla="*/ 8702565 w 8702565"/>
                  <a:gd name="connsiteY15" fmla="*/ 4144140 h 84638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66387 w 8702565"/>
                  <a:gd name="connsiteY7" fmla="*/ 101600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333387 w 8702565"/>
                  <a:gd name="connsiteY12" fmla="*/ 1854200 h 8463892"/>
                  <a:gd name="connsiteX13" fmla="*/ 7019187 w 8702565"/>
                  <a:gd name="connsiteY13" fmla="*/ 2463800 h 8463892"/>
                  <a:gd name="connsiteX14" fmla="*/ 7756634 w 8702565"/>
                  <a:gd name="connsiteY14" fmla="*/ 3324333 h 8463892"/>
                  <a:gd name="connsiteX15" fmla="*/ 8702565 w 8702565"/>
                  <a:gd name="connsiteY15" fmla="*/ 4144140 h 84638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66387 w 8702565"/>
                  <a:gd name="connsiteY7" fmla="*/ 101600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409587 w 8702565"/>
                  <a:gd name="connsiteY12" fmla="*/ 1778000 h 8463892"/>
                  <a:gd name="connsiteX13" fmla="*/ 7019187 w 8702565"/>
                  <a:gd name="connsiteY13" fmla="*/ 2463800 h 8463892"/>
                  <a:gd name="connsiteX14" fmla="*/ 7756634 w 8702565"/>
                  <a:gd name="connsiteY14" fmla="*/ 3324333 h 8463892"/>
                  <a:gd name="connsiteX15" fmla="*/ 8702565 w 8702565"/>
                  <a:gd name="connsiteY15" fmla="*/ 4144140 h 84638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66387 w 8702565"/>
                  <a:gd name="connsiteY7" fmla="*/ 101600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409587 w 8702565"/>
                  <a:gd name="connsiteY12" fmla="*/ 1778000 h 8463892"/>
                  <a:gd name="connsiteX13" fmla="*/ 7019187 w 8702565"/>
                  <a:gd name="connsiteY13" fmla="*/ 2463800 h 8463892"/>
                  <a:gd name="connsiteX14" fmla="*/ 7756634 w 8702565"/>
                  <a:gd name="connsiteY14" fmla="*/ 3324333 h 8463892"/>
                  <a:gd name="connsiteX15" fmla="*/ 8702565 w 8702565"/>
                  <a:gd name="connsiteY15" fmla="*/ 4144140 h 84638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66387 w 8702565"/>
                  <a:gd name="connsiteY7" fmla="*/ 101600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409587 w 8702565"/>
                  <a:gd name="connsiteY12" fmla="*/ 1778000 h 8463892"/>
                  <a:gd name="connsiteX13" fmla="*/ 7019187 w 8702565"/>
                  <a:gd name="connsiteY13" fmla="*/ 2463800 h 8463892"/>
                  <a:gd name="connsiteX14" fmla="*/ 7756634 w 8702565"/>
                  <a:gd name="connsiteY14" fmla="*/ 3324333 h 8463892"/>
                  <a:gd name="connsiteX15" fmla="*/ 8702565 w 8702565"/>
                  <a:gd name="connsiteY15" fmla="*/ 4144140 h 84638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66387 w 8702565"/>
                  <a:gd name="connsiteY7" fmla="*/ 101600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409587 w 8702565"/>
                  <a:gd name="connsiteY12" fmla="*/ 1778000 h 8463892"/>
                  <a:gd name="connsiteX13" fmla="*/ 7019187 w 8702565"/>
                  <a:gd name="connsiteY13" fmla="*/ 2463800 h 8463892"/>
                  <a:gd name="connsiteX14" fmla="*/ 7756634 w 8702565"/>
                  <a:gd name="connsiteY14" fmla="*/ 3324333 h 8463892"/>
                  <a:gd name="connsiteX15" fmla="*/ 8702565 w 8702565"/>
                  <a:gd name="connsiteY15" fmla="*/ 4144140 h 84638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66387 w 8702565"/>
                  <a:gd name="connsiteY7" fmla="*/ 101600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333387 w 8702565"/>
                  <a:gd name="connsiteY12" fmla="*/ 1778000 h 8463892"/>
                  <a:gd name="connsiteX13" fmla="*/ 7019187 w 8702565"/>
                  <a:gd name="connsiteY13" fmla="*/ 2463800 h 8463892"/>
                  <a:gd name="connsiteX14" fmla="*/ 7756634 w 8702565"/>
                  <a:gd name="connsiteY14" fmla="*/ 3324333 h 8463892"/>
                  <a:gd name="connsiteX15" fmla="*/ 8702565 w 8702565"/>
                  <a:gd name="connsiteY15" fmla="*/ 4144140 h 84638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66387 w 8702565"/>
                  <a:gd name="connsiteY7" fmla="*/ 101600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333387 w 8702565"/>
                  <a:gd name="connsiteY12" fmla="*/ 1778000 h 8463892"/>
                  <a:gd name="connsiteX13" fmla="*/ 7019187 w 8702565"/>
                  <a:gd name="connsiteY13" fmla="*/ 2463800 h 8463892"/>
                  <a:gd name="connsiteX14" fmla="*/ 7781187 w 8702565"/>
                  <a:gd name="connsiteY14" fmla="*/ 3378200 h 8463892"/>
                  <a:gd name="connsiteX15" fmla="*/ 8702565 w 8702565"/>
                  <a:gd name="connsiteY15" fmla="*/ 4144140 h 84638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66387 w 8702565"/>
                  <a:gd name="connsiteY7" fmla="*/ 101600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333387 w 8702565"/>
                  <a:gd name="connsiteY12" fmla="*/ 1778000 h 8463892"/>
                  <a:gd name="connsiteX13" fmla="*/ 7019187 w 8702565"/>
                  <a:gd name="connsiteY13" fmla="*/ 2463800 h 8463892"/>
                  <a:gd name="connsiteX14" fmla="*/ 7781187 w 8702565"/>
                  <a:gd name="connsiteY14" fmla="*/ 3378200 h 8463892"/>
                  <a:gd name="connsiteX15" fmla="*/ 8702565 w 8702565"/>
                  <a:gd name="connsiteY15" fmla="*/ 4144140 h 84638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66387 w 8702565"/>
                  <a:gd name="connsiteY7" fmla="*/ 101600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333387 w 8702565"/>
                  <a:gd name="connsiteY12" fmla="*/ 1778000 h 8463892"/>
                  <a:gd name="connsiteX13" fmla="*/ 7019187 w 8702565"/>
                  <a:gd name="connsiteY13" fmla="*/ 2463800 h 8463892"/>
                  <a:gd name="connsiteX14" fmla="*/ 7781187 w 8702565"/>
                  <a:gd name="connsiteY14" fmla="*/ 3378200 h 8463892"/>
                  <a:gd name="connsiteX15" fmla="*/ 8702565 w 8702565"/>
                  <a:gd name="connsiteY15" fmla="*/ 4144140 h 84638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66387 w 8702565"/>
                  <a:gd name="connsiteY7" fmla="*/ 101600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333387 w 8702565"/>
                  <a:gd name="connsiteY12" fmla="*/ 1778000 h 8463892"/>
                  <a:gd name="connsiteX13" fmla="*/ 7019187 w 8702565"/>
                  <a:gd name="connsiteY13" fmla="*/ 2463800 h 8463892"/>
                  <a:gd name="connsiteX14" fmla="*/ 7781187 w 8702565"/>
                  <a:gd name="connsiteY14" fmla="*/ 3378200 h 8463892"/>
                  <a:gd name="connsiteX15" fmla="*/ 8702565 w 8702565"/>
                  <a:gd name="connsiteY15" fmla="*/ 4144140 h 84638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66387 w 8702565"/>
                  <a:gd name="connsiteY7" fmla="*/ 101600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333387 w 8702565"/>
                  <a:gd name="connsiteY12" fmla="*/ 1778000 h 8463892"/>
                  <a:gd name="connsiteX13" fmla="*/ 7019187 w 8702565"/>
                  <a:gd name="connsiteY13" fmla="*/ 2463800 h 8463892"/>
                  <a:gd name="connsiteX14" fmla="*/ 7781187 w 8702565"/>
                  <a:gd name="connsiteY14" fmla="*/ 3378200 h 8463892"/>
                  <a:gd name="connsiteX15" fmla="*/ 8702565 w 8702565"/>
                  <a:gd name="connsiteY15" fmla="*/ 4144140 h 84638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66387 w 8702565"/>
                  <a:gd name="connsiteY7" fmla="*/ 101600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333387 w 8702565"/>
                  <a:gd name="connsiteY12" fmla="*/ 1778000 h 8463892"/>
                  <a:gd name="connsiteX13" fmla="*/ 7019187 w 8702565"/>
                  <a:gd name="connsiteY13" fmla="*/ 2463800 h 8463892"/>
                  <a:gd name="connsiteX14" fmla="*/ 7857387 w 8702565"/>
                  <a:gd name="connsiteY14" fmla="*/ 3378200 h 8463892"/>
                  <a:gd name="connsiteX15" fmla="*/ 8702565 w 8702565"/>
                  <a:gd name="connsiteY15" fmla="*/ 4144140 h 84638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66387 w 8702565"/>
                  <a:gd name="connsiteY7" fmla="*/ 101600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333387 w 8702565"/>
                  <a:gd name="connsiteY12" fmla="*/ 1778000 h 8463892"/>
                  <a:gd name="connsiteX13" fmla="*/ 7019187 w 8702565"/>
                  <a:gd name="connsiteY13" fmla="*/ 2463800 h 8463892"/>
                  <a:gd name="connsiteX14" fmla="*/ 7857387 w 8702565"/>
                  <a:gd name="connsiteY14" fmla="*/ 3378200 h 8463892"/>
                  <a:gd name="connsiteX15" fmla="*/ 8702565 w 8702565"/>
                  <a:gd name="connsiteY15" fmla="*/ 4144140 h 8463892"/>
                  <a:gd name="connsiteX0" fmla="*/ 4572000 w 8702565"/>
                  <a:gd name="connsiteY0" fmla="*/ 8463892 h 8463892"/>
                  <a:gd name="connsiteX1" fmla="*/ 0 w 8702565"/>
                  <a:gd name="connsiteY1" fmla="*/ 1306347 h 8463892"/>
                  <a:gd name="connsiteX2" fmla="*/ 157655 w 8702565"/>
                  <a:gd name="connsiteY2" fmla="*/ 770320 h 8463892"/>
                  <a:gd name="connsiteX3" fmla="*/ 851338 w 8702565"/>
                  <a:gd name="connsiteY3" fmla="*/ 391947 h 8463892"/>
                  <a:gd name="connsiteX4" fmla="*/ 1608083 w 8702565"/>
                  <a:gd name="connsiteY4" fmla="*/ 139699 h 8463892"/>
                  <a:gd name="connsiteX5" fmla="*/ 2370987 w 8702565"/>
                  <a:gd name="connsiteY5" fmla="*/ 25400 h 8463892"/>
                  <a:gd name="connsiteX6" fmla="*/ 3056787 w 8702565"/>
                  <a:gd name="connsiteY6" fmla="*/ 25400 h 8463892"/>
                  <a:gd name="connsiteX7" fmla="*/ 3666387 w 8702565"/>
                  <a:gd name="connsiteY7" fmla="*/ 101600 h 8463892"/>
                  <a:gd name="connsiteX8" fmla="*/ 4288220 w 8702565"/>
                  <a:gd name="connsiteY8" fmla="*/ 234292 h 8463892"/>
                  <a:gd name="connsiteX9" fmla="*/ 4729655 w 8702565"/>
                  <a:gd name="connsiteY9" fmla="*/ 423478 h 8463892"/>
                  <a:gd name="connsiteX10" fmla="*/ 5234151 w 8702565"/>
                  <a:gd name="connsiteY10" fmla="*/ 738789 h 8463892"/>
                  <a:gd name="connsiteX11" fmla="*/ 5770179 w 8702565"/>
                  <a:gd name="connsiteY11" fmla="*/ 1243285 h 8463892"/>
                  <a:gd name="connsiteX12" fmla="*/ 6333387 w 8702565"/>
                  <a:gd name="connsiteY12" fmla="*/ 1778000 h 8463892"/>
                  <a:gd name="connsiteX13" fmla="*/ 7019187 w 8702565"/>
                  <a:gd name="connsiteY13" fmla="*/ 2463800 h 8463892"/>
                  <a:gd name="connsiteX14" fmla="*/ 7857387 w 8702565"/>
                  <a:gd name="connsiteY14" fmla="*/ 3378200 h 8463892"/>
                  <a:gd name="connsiteX15" fmla="*/ 8702565 w 8702565"/>
                  <a:gd name="connsiteY15" fmla="*/ 4144140 h 8463892"/>
                  <a:gd name="connsiteX0" fmla="*/ 4572000 w 9686187"/>
                  <a:gd name="connsiteY0" fmla="*/ 8463892 h 8463892"/>
                  <a:gd name="connsiteX1" fmla="*/ 0 w 9686187"/>
                  <a:gd name="connsiteY1" fmla="*/ 1306347 h 8463892"/>
                  <a:gd name="connsiteX2" fmla="*/ 157655 w 9686187"/>
                  <a:gd name="connsiteY2" fmla="*/ 770320 h 8463892"/>
                  <a:gd name="connsiteX3" fmla="*/ 851338 w 9686187"/>
                  <a:gd name="connsiteY3" fmla="*/ 391947 h 8463892"/>
                  <a:gd name="connsiteX4" fmla="*/ 1608083 w 9686187"/>
                  <a:gd name="connsiteY4" fmla="*/ 139699 h 8463892"/>
                  <a:gd name="connsiteX5" fmla="*/ 2370987 w 9686187"/>
                  <a:gd name="connsiteY5" fmla="*/ 25400 h 8463892"/>
                  <a:gd name="connsiteX6" fmla="*/ 3056787 w 9686187"/>
                  <a:gd name="connsiteY6" fmla="*/ 25400 h 8463892"/>
                  <a:gd name="connsiteX7" fmla="*/ 3666387 w 9686187"/>
                  <a:gd name="connsiteY7" fmla="*/ 101600 h 8463892"/>
                  <a:gd name="connsiteX8" fmla="*/ 4288220 w 9686187"/>
                  <a:gd name="connsiteY8" fmla="*/ 234292 h 8463892"/>
                  <a:gd name="connsiteX9" fmla="*/ 4729655 w 9686187"/>
                  <a:gd name="connsiteY9" fmla="*/ 423478 h 8463892"/>
                  <a:gd name="connsiteX10" fmla="*/ 5234151 w 9686187"/>
                  <a:gd name="connsiteY10" fmla="*/ 738789 h 8463892"/>
                  <a:gd name="connsiteX11" fmla="*/ 5770179 w 9686187"/>
                  <a:gd name="connsiteY11" fmla="*/ 1243285 h 8463892"/>
                  <a:gd name="connsiteX12" fmla="*/ 6333387 w 9686187"/>
                  <a:gd name="connsiteY12" fmla="*/ 1778000 h 8463892"/>
                  <a:gd name="connsiteX13" fmla="*/ 7019187 w 9686187"/>
                  <a:gd name="connsiteY13" fmla="*/ 2463800 h 8463892"/>
                  <a:gd name="connsiteX14" fmla="*/ 7857387 w 9686187"/>
                  <a:gd name="connsiteY14" fmla="*/ 3378200 h 8463892"/>
                  <a:gd name="connsiteX15" fmla="*/ 9686187 w 9686187"/>
                  <a:gd name="connsiteY15" fmla="*/ 4902200 h 8463892"/>
                  <a:gd name="connsiteX0" fmla="*/ 4572000 w 9686187"/>
                  <a:gd name="connsiteY0" fmla="*/ 8463892 h 8463892"/>
                  <a:gd name="connsiteX1" fmla="*/ 0 w 9686187"/>
                  <a:gd name="connsiteY1" fmla="*/ 1306347 h 8463892"/>
                  <a:gd name="connsiteX2" fmla="*/ 157655 w 9686187"/>
                  <a:gd name="connsiteY2" fmla="*/ 770320 h 8463892"/>
                  <a:gd name="connsiteX3" fmla="*/ 851338 w 9686187"/>
                  <a:gd name="connsiteY3" fmla="*/ 391947 h 8463892"/>
                  <a:gd name="connsiteX4" fmla="*/ 1608083 w 9686187"/>
                  <a:gd name="connsiteY4" fmla="*/ 139699 h 8463892"/>
                  <a:gd name="connsiteX5" fmla="*/ 2370987 w 9686187"/>
                  <a:gd name="connsiteY5" fmla="*/ 25400 h 8463892"/>
                  <a:gd name="connsiteX6" fmla="*/ 3056787 w 9686187"/>
                  <a:gd name="connsiteY6" fmla="*/ 25400 h 8463892"/>
                  <a:gd name="connsiteX7" fmla="*/ 3666387 w 9686187"/>
                  <a:gd name="connsiteY7" fmla="*/ 101600 h 8463892"/>
                  <a:gd name="connsiteX8" fmla="*/ 4288220 w 9686187"/>
                  <a:gd name="connsiteY8" fmla="*/ 234292 h 8463892"/>
                  <a:gd name="connsiteX9" fmla="*/ 4729655 w 9686187"/>
                  <a:gd name="connsiteY9" fmla="*/ 423478 h 8463892"/>
                  <a:gd name="connsiteX10" fmla="*/ 5234151 w 9686187"/>
                  <a:gd name="connsiteY10" fmla="*/ 738789 h 8463892"/>
                  <a:gd name="connsiteX11" fmla="*/ 5770179 w 9686187"/>
                  <a:gd name="connsiteY11" fmla="*/ 1243285 h 8463892"/>
                  <a:gd name="connsiteX12" fmla="*/ 6333387 w 9686187"/>
                  <a:gd name="connsiteY12" fmla="*/ 1778000 h 8463892"/>
                  <a:gd name="connsiteX13" fmla="*/ 7019187 w 9686187"/>
                  <a:gd name="connsiteY13" fmla="*/ 2463800 h 8463892"/>
                  <a:gd name="connsiteX14" fmla="*/ 7933587 w 9686187"/>
                  <a:gd name="connsiteY14" fmla="*/ 3378200 h 8463892"/>
                  <a:gd name="connsiteX15" fmla="*/ 9686187 w 9686187"/>
                  <a:gd name="connsiteY15" fmla="*/ 4902200 h 8463892"/>
                  <a:gd name="connsiteX0" fmla="*/ 4572000 w 9686187"/>
                  <a:gd name="connsiteY0" fmla="*/ 8463892 h 8463892"/>
                  <a:gd name="connsiteX1" fmla="*/ 0 w 9686187"/>
                  <a:gd name="connsiteY1" fmla="*/ 1306347 h 8463892"/>
                  <a:gd name="connsiteX2" fmla="*/ 157655 w 9686187"/>
                  <a:gd name="connsiteY2" fmla="*/ 770320 h 8463892"/>
                  <a:gd name="connsiteX3" fmla="*/ 851338 w 9686187"/>
                  <a:gd name="connsiteY3" fmla="*/ 391947 h 8463892"/>
                  <a:gd name="connsiteX4" fmla="*/ 1608083 w 9686187"/>
                  <a:gd name="connsiteY4" fmla="*/ 139699 h 8463892"/>
                  <a:gd name="connsiteX5" fmla="*/ 2370987 w 9686187"/>
                  <a:gd name="connsiteY5" fmla="*/ 25400 h 8463892"/>
                  <a:gd name="connsiteX6" fmla="*/ 3056787 w 9686187"/>
                  <a:gd name="connsiteY6" fmla="*/ 25400 h 8463892"/>
                  <a:gd name="connsiteX7" fmla="*/ 3666387 w 9686187"/>
                  <a:gd name="connsiteY7" fmla="*/ 101600 h 8463892"/>
                  <a:gd name="connsiteX8" fmla="*/ 4288220 w 9686187"/>
                  <a:gd name="connsiteY8" fmla="*/ 234292 h 8463892"/>
                  <a:gd name="connsiteX9" fmla="*/ 4729655 w 9686187"/>
                  <a:gd name="connsiteY9" fmla="*/ 423478 h 8463892"/>
                  <a:gd name="connsiteX10" fmla="*/ 5234151 w 9686187"/>
                  <a:gd name="connsiteY10" fmla="*/ 738789 h 8463892"/>
                  <a:gd name="connsiteX11" fmla="*/ 5770179 w 9686187"/>
                  <a:gd name="connsiteY11" fmla="*/ 1243285 h 8463892"/>
                  <a:gd name="connsiteX12" fmla="*/ 6333387 w 9686187"/>
                  <a:gd name="connsiteY12" fmla="*/ 1778000 h 8463892"/>
                  <a:gd name="connsiteX13" fmla="*/ 7019187 w 9686187"/>
                  <a:gd name="connsiteY13" fmla="*/ 2463800 h 8463892"/>
                  <a:gd name="connsiteX14" fmla="*/ 7933587 w 9686187"/>
                  <a:gd name="connsiteY14" fmla="*/ 3378200 h 8463892"/>
                  <a:gd name="connsiteX15" fmla="*/ 9686187 w 9686187"/>
                  <a:gd name="connsiteY15" fmla="*/ 4902200 h 8463892"/>
                  <a:gd name="connsiteX0" fmla="*/ 4572000 w 9686187"/>
                  <a:gd name="connsiteY0" fmla="*/ 8463892 h 8463892"/>
                  <a:gd name="connsiteX1" fmla="*/ 0 w 9686187"/>
                  <a:gd name="connsiteY1" fmla="*/ 1306347 h 8463892"/>
                  <a:gd name="connsiteX2" fmla="*/ 157655 w 9686187"/>
                  <a:gd name="connsiteY2" fmla="*/ 770320 h 8463892"/>
                  <a:gd name="connsiteX3" fmla="*/ 851338 w 9686187"/>
                  <a:gd name="connsiteY3" fmla="*/ 391947 h 8463892"/>
                  <a:gd name="connsiteX4" fmla="*/ 1608083 w 9686187"/>
                  <a:gd name="connsiteY4" fmla="*/ 139699 h 8463892"/>
                  <a:gd name="connsiteX5" fmla="*/ 2370987 w 9686187"/>
                  <a:gd name="connsiteY5" fmla="*/ 25400 h 8463892"/>
                  <a:gd name="connsiteX6" fmla="*/ 3056787 w 9686187"/>
                  <a:gd name="connsiteY6" fmla="*/ 25400 h 8463892"/>
                  <a:gd name="connsiteX7" fmla="*/ 3666387 w 9686187"/>
                  <a:gd name="connsiteY7" fmla="*/ 101600 h 8463892"/>
                  <a:gd name="connsiteX8" fmla="*/ 4288220 w 9686187"/>
                  <a:gd name="connsiteY8" fmla="*/ 234292 h 8463892"/>
                  <a:gd name="connsiteX9" fmla="*/ 4729655 w 9686187"/>
                  <a:gd name="connsiteY9" fmla="*/ 423478 h 8463892"/>
                  <a:gd name="connsiteX10" fmla="*/ 5234151 w 9686187"/>
                  <a:gd name="connsiteY10" fmla="*/ 738789 h 8463892"/>
                  <a:gd name="connsiteX11" fmla="*/ 5770179 w 9686187"/>
                  <a:gd name="connsiteY11" fmla="*/ 1243285 h 8463892"/>
                  <a:gd name="connsiteX12" fmla="*/ 6333387 w 9686187"/>
                  <a:gd name="connsiteY12" fmla="*/ 1778000 h 8463892"/>
                  <a:gd name="connsiteX13" fmla="*/ 7019187 w 9686187"/>
                  <a:gd name="connsiteY13" fmla="*/ 2463800 h 8463892"/>
                  <a:gd name="connsiteX14" fmla="*/ 7933587 w 9686187"/>
                  <a:gd name="connsiteY14" fmla="*/ 3378200 h 8463892"/>
                  <a:gd name="connsiteX15" fmla="*/ 9686187 w 9686187"/>
                  <a:gd name="connsiteY15" fmla="*/ 4902200 h 8463892"/>
                  <a:gd name="connsiteX0" fmla="*/ 4572000 w 9686187"/>
                  <a:gd name="connsiteY0" fmla="*/ 8463892 h 8463892"/>
                  <a:gd name="connsiteX1" fmla="*/ 0 w 9686187"/>
                  <a:gd name="connsiteY1" fmla="*/ 1306347 h 8463892"/>
                  <a:gd name="connsiteX2" fmla="*/ 157655 w 9686187"/>
                  <a:gd name="connsiteY2" fmla="*/ 770320 h 8463892"/>
                  <a:gd name="connsiteX3" fmla="*/ 851338 w 9686187"/>
                  <a:gd name="connsiteY3" fmla="*/ 391947 h 8463892"/>
                  <a:gd name="connsiteX4" fmla="*/ 1608083 w 9686187"/>
                  <a:gd name="connsiteY4" fmla="*/ 139699 h 8463892"/>
                  <a:gd name="connsiteX5" fmla="*/ 2370987 w 9686187"/>
                  <a:gd name="connsiteY5" fmla="*/ 25400 h 8463892"/>
                  <a:gd name="connsiteX6" fmla="*/ 3056787 w 9686187"/>
                  <a:gd name="connsiteY6" fmla="*/ 25400 h 8463892"/>
                  <a:gd name="connsiteX7" fmla="*/ 3666387 w 9686187"/>
                  <a:gd name="connsiteY7" fmla="*/ 101600 h 8463892"/>
                  <a:gd name="connsiteX8" fmla="*/ 4288220 w 9686187"/>
                  <a:gd name="connsiteY8" fmla="*/ 234292 h 8463892"/>
                  <a:gd name="connsiteX9" fmla="*/ 4729655 w 9686187"/>
                  <a:gd name="connsiteY9" fmla="*/ 423478 h 8463892"/>
                  <a:gd name="connsiteX10" fmla="*/ 5234151 w 9686187"/>
                  <a:gd name="connsiteY10" fmla="*/ 738789 h 8463892"/>
                  <a:gd name="connsiteX11" fmla="*/ 5770179 w 9686187"/>
                  <a:gd name="connsiteY11" fmla="*/ 1243285 h 8463892"/>
                  <a:gd name="connsiteX12" fmla="*/ 6333387 w 9686187"/>
                  <a:gd name="connsiteY12" fmla="*/ 1778000 h 8463892"/>
                  <a:gd name="connsiteX13" fmla="*/ 7019187 w 9686187"/>
                  <a:gd name="connsiteY13" fmla="*/ 2463800 h 8463892"/>
                  <a:gd name="connsiteX14" fmla="*/ 7933587 w 9686187"/>
                  <a:gd name="connsiteY14" fmla="*/ 3378200 h 8463892"/>
                  <a:gd name="connsiteX15" fmla="*/ 9686187 w 9686187"/>
                  <a:gd name="connsiteY15" fmla="*/ 4902200 h 8463892"/>
                  <a:gd name="connsiteX0" fmla="*/ 4572000 w 9686187"/>
                  <a:gd name="connsiteY0" fmla="*/ 8463892 h 8463892"/>
                  <a:gd name="connsiteX1" fmla="*/ 0 w 9686187"/>
                  <a:gd name="connsiteY1" fmla="*/ 1306347 h 8463892"/>
                  <a:gd name="connsiteX2" fmla="*/ 157655 w 9686187"/>
                  <a:gd name="connsiteY2" fmla="*/ 770320 h 8463892"/>
                  <a:gd name="connsiteX3" fmla="*/ 851338 w 9686187"/>
                  <a:gd name="connsiteY3" fmla="*/ 391947 h 8463892"/>
                  <a:gd name="connsiteX4" fmla="*/ 1608083 w 9686187"/>
                  <a:gd name="connsiteY4" fmla="*/ 139699 h 8463892"/>
                  <a:gd name="connsiteX5" fmla="*/ 2370987 w 9686187"/>
                  <a:gd name="connsiteY5" fmla="*/ 25400 h 8463892"/>
                  <a:gd name="connsiteX6" fmla="*/ 3056787 w 9686187"/>
                  <a:gd name="connsiteY6" fmla="*/ 25400 h 8463892"/>
                  <a:gd name="connsiteX7" fmla="*/ 3666387 w 9686187"/>
                  <a:gd name="connsiteY7" fmla="*/ 101600 h 8463892"/>
                  <a:gd name="connsiteX8" fmla="*/ 4288220 w 9686187"/>
                  <a:gd name="connsiteY8" fmla="*/ 234292 h 8463892"/>
                  <a:gd name="connsiteX9" fmla="*/ 4729655 w 9686187"/>
                  <a:gd name="connsiteY9" fmla="*/ 423478 h 8463892"/>
                  <a:gd name="connsiteX10" fmla="*/ 5234151 w 9686187"/>
                  <a:gd name="connsiteY10" fmla="*/ 738789 h 8463892"/>
                  <a:gd name="connsiteX11" fmla="*/ 5770179 w 9686187"/>
                  <a:gd name="connsiteY11" fmla="*/ 1243285 h 8463892"/>
                  <a:gd name="connsiteX12" fmla="*/ 6333387 w 9686187"/>
                  <a:gd name="connsiteY12" fmla="*/ 1778000 h 8463892"/>
                  <a:gd name="connsiteX13" fmla="*/ 7019187 w 9686187"/>
                  <a:gd name="connsiteY13" fmla="*/ 2463800 h 8463892"/>
                  <a:gd name="connsiteX14" fmla="*/ 7933587 w 9686187"/>
                  <a:gd name="connsiteY14" fmla="*/ 3378200 h 8463892"/>
                  <a:gd name="connsiteX15" fmla="*/ 9686187 w 9686187"/>
                  <a:gd name="connsiteY15" fmla="*/ 4902200 h 8463892"/>
                  <a:gd name="connsiteX0" fmla="*/ 4572000 w 9686187"/>
                  <a:gd name="connsiteY0" fmla="*/ 8463892 h 8463892"/>
                  <a:gd name="connsiteX1" fmla="*/ 0 w 9686187"/>
                  <a:gd name="connsiteY1" fmla="*/ 1306347 h 8463892"/>
                  <a:gd name="connsiteX2" fmla="*/ 157655 w 9686187"/>
                  <a:gd name="connsiteY2" fmla="*/ 770320 h 8463892"/>
                  <a:gd name="connsiteX3" fmla="*/ 851338 w 9686187"/>
                  <a:gd name="connsiteY3" fmla="*/ 391947 h 8463892"/>
                  <a:gd name="connsiteX4" fmla="*/ 1608083 w 9686187"/>
                  <a:gd name="connsiteY4" fmla="*/ 139699 h 8463892"/>
                  <a:gd name="connsiteX5" fmla="*/ 2370987 w 9686187"/>
                  <a:gd name="connsiteY5" fmla="*/ 25400 h 8463892"/>
                  <a:gd name="connsiteX6" fmla="*/ 3056787 w 9686187"/>
                  <a:gd name="connsiteY6" fmla="*/ 25400 h 8463892"/>
                  <a:gd name="connsiteX7" fmla="*/ 3666387 w 9686187"/>
                  <a:gd name="connsiteY7" fmla="*/ 101600 h 8463892"/>
                  <a:gd name="connsiteX8" fmla="*/ 4288220 w 9686187"/>
                  <a:gd name="connsiteY8" fmla="*/ 234292 h 8463892"/>
                  <a:gd name="connsiteX9" fmla="*/ 4729655 w 9686187"/>
                  <a:gd name="connsiteY9" fmla="*/ 423478 h 8463892"/>
                  <a:gd name="connsiteX10" fmla="*/ 5234151 w 9686187"/>
                  <a:gd name="connsiteY10" fmla="*/ 738789 h 8463892"/>
                  <a:gd name="connsiteX11" fmla="*/ 5770179 w 9686187"/>
                  <a:gd name="connsiteY11" fmla="*/ 1243285 h 8463892"/>
                  <a:gd name="connsiteX12" fmla="*/ 6333387 w 9686187"/>
                  <a:gd name="connsiteY12" fmla="*/ 1778000 h 8463892"/>
                  <a:gd name="connsiteX13" fmla="*/ 7019187 w 9686187"/>
                  <a:gd name="connsiteY13" fmla="*/ 2463800 h 8463892"/>
                  <a:gd name="connsiteX14" fmla="*/ 7933587 w 9686187"/>
                  <a:gd name="connsiteY14" fmla="*/ 3378200 h 8463892"/>
                  <a:gd name="connsiteX15" fmla="*/ 9686187 w 9686187"/>
                  <a:gd name="connsiteY15" fmla="*/ 4902200 h 8463892"/>
                  <a:gd name="connsiteX0" fmla="*/ 4572000 w 9686187"/>
                  <a:gd name="connsiteY0" fmla="*/ 8463892 h 8463892"/>
                  <a:gd name="connsiteX1" fmla="*/ 0 w 9686187"/>
                  <a:gd name="connsiteY1" fmla="*/ 1306347 h 8463892"/>
                  <a:gd name="connsiteX2" fmla="*/ 157655 w 9686187"/>
                  <a:gd name="connsiteY2" fmla="*/ 770320 h 8463892"/>
                  <a:gd name="connsiteX3" fmla="*/ 851338 w 9686187"/>
                  <a:gd name="connsiteY3" fmla="*/ 391947 h 8463892"/>
                  <a:gd name="connsiteX4" fmla="*/ 1608083 w 9686187"/>
                  <a:gd name="connsiteY4" fmla="*/ 139699 h 8463892"/>
                  <a:gd name="connsiteX5" fmla="*/ 2370987 w 9686187"/>
                  <a:gd name="connsiteY5" fmla="*/ 25400 h 8463892"/>
                  <a:gd name="connsiteX6" fmla="*/ 3056787 w 9686187"/>
                  <a:gd name="connsiteY6" fmla="*/ 25400 h 8463892"/>
                  <a:gd name="connsiteX7" fmla="*/ 3666387 w 9686187"/>
                  <a:gd name="connsiteY7" fmla="*/ 101600 h 8463892"/>
                  <a:gd name="connsiteX8" fmla="*/ 4288220 w 9686187"/>
                  <a:gd name="connsiteY8" fmla="*/ 234292 h 8463892"/>
                  <a:gd name="connsiteX9" fmla="*/ 4729655 w 9686187"/>
                  <a:gd name="connsiteY9" fmla="*/ 423478 h 8463892"/>
                  <a:gd name="connsiteX10" fmla="*/ 5234151 w 9686187"/>
                  <a:gd name="connsiteY10" fmla="*/ 738789 h 8463892"/>
                  <a:gd name="connsiteX11" fmla="*/ 5770179 w 9686187"/>
                  <a:gd name="connsiteY11" fmla="*/ 1243285 h 8463892"/>
                  <a:gd name="connsiteX12" fmla="*/ 6333387 w 9686187"/>
                  <a:gd name="connsiteY12" fmla="*/ 1778000 h 8463892"/>
                  <a:gd name="connsiteX13" fmla="*/ 7019187 w 9686187"/>
                  <a:gd name="connsiteY13" fmla="*/ 2463800 h 8463892"/>
                  <a:gd name="connsiteX14" fmla="*/ 7933587 w 9686187"/>
                  <a:gd name="connsiteY14" fmla="*/ 3378200 h 8463892"/>
                  <a:gd name="connsiteX15" fmla="*/ 9686187 w 9686187"/>
                  <a:gd name="connsiteY15" fmla="*/ 4902200 h 8463892"/>
                  <a:gd name="connsiteX0" fmla="*/ 4572000 w 9786143"/>
                  <a:gd name="connsiteY0" fmla="*/ 8463892 h 8463892"/>
                  <a:gd name="connsiteX1" fmla="*/ 0 w 9786143"/>
                  <a:gd name="connsiteY1" fmla="*/ 1306347 h 8463892"/>
                  <a:gd name="connsiteX2" fmla="*/ 157655 w 9786143"/>
                  <a:gd name="connsiteY2" fmla="*/ 770320 h 8463892"/>
                  <a:gd name="connsiteX3" fmla="*/ 851338 w 9786143"/>
                  <a:gd name="connsiteY3" fmla="*/ 391947 h 8463892"/>
                  <a:gd name="connsiteX4" fmla="*/ 1608083 w 9786143"/>
                  <a:gd name="connsiteY4" fmla="*/ 139699 h 8463892"/>
                  <a:gd name="connsiteX5" fmla="*/ 2370987 w 9786143"/>
                  <a:gd name="connsiteY5" fmla="*/ 25400 h 8463892"/>
                  <a:gd name="connsiteX6" fmla="*/ 3056787 w 9786143"/>
                  <a:gd name="connsiteY6" fmla="*/ 25400 h 8463892"/>
                  <a:gd name="connsiteX7" fmla="*/ 3666387 w 9786143"/>
                  <a:gd name="connsiteY7" fmla="*/ 101600 h 8463892"/>
                  <a:gd name="connsiteX8" fmla="*/ 4288220 w 9786143"/>
                  <a:gd name="connsiteY8" fmla="*/ 234292 h 8463892"/>
                  <a:gd name="connsiteX9" fmla="*/ 4729655 w 9786143"/>
                  <a:gd name="connsiteY9" fmla="*/ 423478 h 8463892"/>
                  <a:gd name="connsiteX10" fmla="*/ 5234151 w 9786143"/>
                  <a:gd name="connsiteY10" fmla="*/ 738789 h 8463892"/>
                  <a:gd name="connsiteX11" fmla="*/ 5770179 w 9786143"/>
                  <a:gd name="connsiteY11" fmla="*/ 1243285 h 8463892"/>
                  <a:gd name="connsiteX12" fmla="*/ 6333387 w 9786143"/>
                  <a:gd name="connsiteY12" fmla="*/ 1778000 h 8463892"/>
                  <a:gd name="connsiteX13" fmla="*/ 7019187 w 9786143"/>
                  <a:gd name="connsiteY13" fmla="*/ 2463800 h 8463892"/>
                  <a:gd name="connsiteX14" fmla="*/ 7933587 w 9786143"/>
                  <a:gd name="connsiteY14" fmla="*/ 3378200 h 8463892"/>
                  <a:gd name="connsiteX15" fmla="*/ 9686187 w 9786143"/>
                  <a:gd name="connsiteY15" fmla="*/ 4902200 h 8463892"/>
                  <a:gd name="connsiteX0" fmla="*/ 4572000 w 10090943"/>
                  <a:gd name="connsiteY0" fmla="*/ 8463892 h 8463892"/>
                  <a:gd name="connsiteX1" fmla="*/ 0 w 10090943"/>
                  <a:gd name="connsiteY1" fmla="*/ 1306347 h 8463892"/>
                  <a:gd name="connsiteX2" fmla="*/ 157655 w 10090943"/>
                  <a:gd name="connsiteY2" fmla="*/ 770320 h 8463892"/>
                  <a:gd name="connsiteX3" fmla="*/ 851338 w 10090943"/>
                  <a:gd name="connsiteY3" fmla="*/ 391947 h 8463892"/>
                  <a:gd name="connsiteX4" fmla="*/ 1608083 w 10090943"/>
                  <a:gd name="connsiteY4" fmla="*/ 139699 h 8463892"/>
                  <a:gd name="connsiteX5" fmla="*/ 2370987 w 10090943"/>
                  <a:gd name="connsiteY5" fmla="*/ 25400 h 8463892"/>
                  <a:gd name="connsiteX6" fmla="*/ 3056787 w 10090943"/>
                  <a:gd name="connsiteY6" fmla="*/ 25400 h 8463892"/>
                  <a:gd name="connsiteX7" fmla="*/ 3666387 w 10090943"/>
                  <a:gd name="connsiteY7" fmla="*/ 101600 h 8463892"/>
                  <a:gd name="connsiteX8" fmla="*/ 4288220 w 10090943"/>
                  <a:gd name="connsiteY8" fmla="*/ 234292 h 8463892"/>
                  <a:gd name="connsiteX9" fmla="*/ 4729655 w 10090943"/>
                  <a:gd name="connsiteY9" fmla="*/ 423478 h 8463892"/>
                  <a:gd name="connsiteX10" fmla="*/ 5234151 w 10090943"/>
                  <a:gd name="connsiteY10" fmla="*/ 738789 h 8463892"/>
                  <a:gd name="connsiteX11" fmla="*/ 5770179 w 10090943"/>
                  <a:gd name="connsiteY11" fmla="*/ 1243285 h 8463892"/>
                  <a:gd name="connsiteX12" fmla="*/ 6333387 w 10090943"/>
                  <a:gd name="connsiteY12" fmla="*/ 1778000 h 8463892"/>
                  <a:gd name="connsiteX13" fmla="*/ 7019187 w 10090943"/>
                  <a:gd name="connsiteY13" fmla="*/ 2463800 h 8463892"/>
                  <a:gd name="connsiteX14" fmla="*/ 8238387 w 10090943"/>
                  <a:gd name="connsiteY14" fmla="*/ 3606800 h 8463892"/>
                  <a:gd name="connsiteX15" fmla="*/ 9686187 w 10090943"/>
                  <a:gd name="connsiteY15" fmla="*/ 4902200 h 8463892"/>
                  <a:gd name="connsiteX0" fmla="*/ 4572000 w 10090943"/>
                  <a:gd name="connsiteY0" fmla="*/ 8463892 h 8463892"/>
                  <a:gd name="connsiteX1" fmla="*/ 0 w 10090943"/>
                  <a:gd name="connsiteY1" fmla="*/ 1306347 h 8463892"/>
                  <a:gd name="connsiteX2" fmla="*/ 157655 w 10090943"/>
                  <a:gd name="connsiteY2" fmla="*/ 770320 h 8463892"/>
                  <a:gd name="connsiteX3" fmla="*/ 851338 w 10090943"/>
                  <a:gd name="connsiteY3" fmla="*/ 391947 h 8463892"/>
                  <a:gd name="connsiteX4" fmla="*/ 1608083 w 10090943"/>
                  <a:gd name="connsiteY4" fmla="*/ 139699 h 8463892"/>
                  <a:gd name="connsiteX5" fmla="*/ 2370987 w 10090943"/>
                  <a:gd name="connsiteY5" fmla="*/ 25400 h 8463892"/>
                  <a:gd name="connsiteX6" fmla="*/ 3056787 w 10090943"/>
                  <a:gd name="connsiteY6" fmla="*/ 25400 h 8463892"/>
                  <a:gd name="connsiteX7" fmla="*/ 3666387 w 10090943"/>
                  <a:gd name="connsiteY7" fmla="*/ 101600 h 8463892"/>
                  <a:gd name="connsiteX8" fmla="*/ 4288220 w 10090943"/>
                  <a:gd name="connsiteY8" fmla="*/ 234292 h 8463892"/>
                  <a:gd name="connsiteX9" fmla="*/ 4729655 w 10090943"/>
                  <a:gd name="connsiteY9" fmla="*/ 423478 h 8463892"/>
                  <a:gd name="connsiteX10" fmla="*/ 5234151 w 10090943"/>
                  <a:gd name="connsiteY10" fmla="*/ 738789 h 8463892"/>
                  <a:gd name="connsiteX11" fmla="*/ 5770179 w 10090943"/>
                  <a:gd name="connsiteY11" fmla="*/ 1243285 h 8463892"/>
                  <a:gd name="connsiteX12" fmla="*/ 6333387 w 10090943"/>
                  <a:gd name="connsiteY12" fmla="*/ 1778000 h 8463892"/>
                  <a:gd name="connsiteX13" fmla="*/ 7019187 w 10090943"/>
                  <a:gd name="connsiteY13" fmla="*/ 2463800 h 8463892"/>
                  <a:gd name="connsiteX14" fmla="*/ 8238387 w 10090943"/>
                  <a:gd name="connsiteY14" fmla="*/ 3606800 h 8463892"/>
                  <a:gd name="connsiteX15" fmla="*/ 9686187 w 10090943"/>
                  <a:gd name="connsiteY15" fmla="*/ 4902200 h 8463892"/>
                  <a:gd name="connsiteX0" fmla="*/ 4572000 w 9686187"/>
                  <a:gd name="connsiteY0" fmla="*/ 8463892 h 8463892"/>
                  <a:gd name="connsiteX1" fmla="*/ 0 w 9686187"/>
                  <a:gd name="connsiteY1" fmla="*/ 1306347 h 8463892"/>
                  <a:gd name="connsiteX2" fmla="*/ 157655 w 9686187"/>
                  <a:gd name="connsiteY2" fmla="*/ 770320 h 8463892"/>
                  <a:gd name="connsiteX3" fmla="*/ 851338 w 9686187"/>
                  <a:gd name="connsiteY3" fmla="*/ 391947 h 8463892"/>
                  <a:gd name="connsiteX4" fmla="*/ 1608083 w 9686187"/>
                  <a:gd name="connsiteY4" fmla="*/ 139699 h 8463892"/>
                  <a:gd name="connsiteX5" fmla="*/ 2370987 w 9686187"/>
                  <a:gd name="connsiteY5" fmla="*/ 25400 h 8463892"/>
                  <a:gd name="connsiteX6" fmla="*/ 3056787 w 9686187"/>
                  <a:gd name="connsiteY6" fmla="*/ 25400 h 8463892"/>
                  <a:gd name="connsiteX7" fmla="*/ 3666387 w 9686187"/>
                  <a:gd name="connsiteY7" fmla="*/ 101600 h 8463892"/>
                  <a:gd name="connsiteX8" fmla="*/ 4288220 w 9686187"/>
                  <a:gd name="connsiteY8" fmla="*/ 234292 h 8463892"/>
                  <a:gd name="connsiteX9" fmla="*/ 4729655 w 9686187"/>
                  <a:gd name="connsiteY9" fmla="*/ 423478 h 8463892"/>
                  <a:gd name="connsiteX10" fmla="*/ 5234151 w 9686187"/>
                  <a:gd name="connsiteY10" fmla="*/ 738789 h 8463892"/>
                  <a:gd name="connsiteX11" fmla="*/ 5770179 w 9686187"/>
                  <a:gd name="connsiteY11" fmla="*/ 1243285 h 8463892"/>
                  <a:gd name="connsiteX12" fmla="*/ 6333387 w 9686187"/>
                  <a:gd name="connsiteY12" fmla="*/ 1778000 h 8463892"/>
                  <a:gd name="connsiteX13" fmla="*/ 6790587 w 9686187"/>
                  <a:gd name="connsiteY13" fmla="*/ 2235200 h 8463892"/>
                  <a:gd name="connsiteX14" fmla="*/ 8238387 w 9686187"/>
                  <a:gd name="connsiteY14" fmla="*/ 3606800 h 8463892"/>
                  <a:gd name="connsiteX15" fmla="*/ 9686187 w 9686187"/>
                  <a:gd name="connsiteY15" fmla="*/ 4902200 h 8463892"/>
                  <a:gd name="connsiteX0" fmla="*/ 4572000 w 9914787"/>
                  <a:gd name="connsiteY0" fmla="*/ 8463892 h 8463892"/>
                  <a:gd name="connsiteX1" fmla="*/ 0 w 9914787"/>
                  <a:gd name="connsiteY1" fmla="*/ 1306347 h 8463892"/>
                  <a:gd name="connsiteX2" fmla="*/ 157655 w 9914787"/>
                  <a:gd name="connsiteY2" fmla="*/ 770320 h 8463892"/>
                  <a:gd name="connsiteX3" fmla="*/ 851338 w 9914787"/>
                  <a:gd name="connsiteY3" fmla="*/ 391947 h 8463892"/>
                  <a:gd name="connsiteX4" fmla="*/ 1608083 w 9914787"/>
                  <a:gd name="connsiteY4" fmla="*/ 139699 h 8463892"/>
                  <a:gd name="connsiteX5" fmla="*/ 2370987 w 9914787"/>
                  <a:gd name="connsiteY5" fmla="*/ 25400 h 8463892"/>
                  <a:gd name="connsiteX6" fmla="*/ 3056787 w 9914787"/>
                  <a:gd name="connsiteY6" fmla="*/ 25400 h 8463892"/>
                  <a:gd name="connsiteX7" fmla="*/ 3666387 w 9914787"/>
                  <a:gd name="connsiteY7" fmla="*/ 101600 h 8463892"/>
                  <a:gd name="connsiteX8" fmla="*/ 4288220 w 9914787"/>
                  <a:gd name="connsiteY8" fmla="*/ 234292 h 8463892"/>
                  <a:gd name="connsiteX9" fmla="*/ 4729655 w 9914787"/>
                  <a:gd name="connsiteY9" fmla="*/ 423478 h 8463892"/>
                  <a:gd name="connsiteX10" fmla="*/ 5234151 w 9914787"/>
                  <a:gd name="connsiteY10" fmla="*/ 738789 h 8463892"/>
                  <a:gd name="connsiteX11" fmla="*/ 5770179 w 9914787"/>
                  <a:gd name="connsiteY11" fmla="*/ 1243285 h 8463892"/>
                  <a:gd name="connsiteX12" fmla="*/ 6333387 w 9914787"/>
                  <a:gd name="connsiteY12" fmla="*/ 1778000 h 8463892"/>
                  <a:gd name="connsiteX13" fmla="*/ 6790587 w 9914787"/>
                  <a:gd name="connsiteY13" fmla="*/ 2235200 h 8463892"/>
                  <a:gd name="connsiteX14" fmla="*/ 8238387 w 9914787"/>
                  <a:gd name="connsiteY14" fmla="*/ 3606800 h 8463892"/>
                  <a:gd name="connsiteX15" fmla="*/ 9914787 w 9914787"/>
                  <a:gd name="connsiteY15" fmla="*/ 5054600 h 8463892"/>
                  <a:gd name="connsiteX0" fmla="*/ 4275987 w 9914787"/>
                  <a:gd name="connsiteY0" fmla="*/ 8026400 h 8026400"/>
                  <a:gd name="connsiteX1" fmla="*/ 0 w 9914787"/>
                  <a:gd name="connsiteY1" fmla="*/ 1306347 h 8026400"/>
                  <a:gd name="connsiteX2" fmla="*/ 157655 w 9914787"/>
                  <a:gd name="connsiteY2" fmla="*/ 770320 h 8026400"/>
                  <a:gd name="connsiteX3" fmla="*/ 851338 w 9914787"/>
                  <a:gd name="connsiteY3" fmla="*/ 391947 h 8026400"/>
                  <a:gd name="connsiteX4" fmla="*/ 1608083 w 9914787"/>
                  <a:gd name="connsiteY4" fmla="*/ 139699 h 8026400"/>
                  <a:gd name="connsiteX5" fmla="*/ 2370987 w 9914787"/>
                  <a:gd name="connsiteY5" fmla="*/ 25400 h 8026400"/>
                  <a:gd name="connsiteX6" fmla="*/ 3056787 w 9914787"/>
                  <a:gd name="connsiteY6" fmla="*/ 25400 h 8026400"/>
                  <a:gd name="connsiteX7" fmla="*/ 3666387 w 9914787"/>
                  <a:gd name="connsiteY7" fmla="*/ 101600 h 8026400"/>
                  <a:gd name="connsiteX8" fmla="*/ 4288220 w 9914787"/>
                  <a:gd name="connsiteY8" fmla="*/ 234292 h 8026400"/>
                  <a:gd name="connsiteX9" fmla="*/ 4729655 w 9914787"/>
                  <a:gd name="connsiteY9" fmla="*/ 423478 h 8026400"/>
                  <a:gd name="connsiteX10" fmla="*/ 5234151 w 9914787"/>
                  <a:gd name="connsiteY10" fmla="*/ 738789 h 8026400"/>
                  <a:gd name="connsiteX11" fmla="*/ 5770179 w 9914787"/>
                  <a:gd name="connsiteY11" fmla="*/ 1243285 h 8026400"/>
                  <a:gd name="connsiteX12" fmla="*/ 6333387 w 9914787"/>
                  <a:gd name="connsiteY12" fmla="*/ 1778000 h 8026400"/>
                  <a:gd name="connsiteX13" fmla="*/ 6790587 w 9914787"/>
                  <a:gd name="connsiteY13" fmla="*/ 2235200 h 8026400"/>
                  <a:gd name="connsiteX14" fmla="*/ 8238387 w 9914787"/>
                  <a:gd name="connsiteY14" fmla="*/ 3606800 h 8026400"/>
                  <a:gd name="connsiteX15" fmla="*/ 9914787 w 9914787"/>
                  <a:gd name="connsiteY15" fmla="*/ 5054600 h 8026400"/>
                  <a:gd name="connsiteX0" fmla="*/ 4275987 w 9914787"/>
                  <a:gd name="connsiteY0" fmla="*/ 8026400 h 8026400"/>
                  <a:gd name="connsiteX1" fmla="*/ 4047387 w 9914787"/>
                  <a:gd name="connsiteY1" fmla="*/ 7797800 h 8026400"/>
                  <a:gd name="connsiteX2" fmla="*/ 0 w 9914787"/>
                  <a:gd name="connsiteY2" fmla="*/ 1306347 h 8026400"/>
                  <a:gd name="connsiteX3" fmla="*/ 157655 w 9914787"/>
                  <a:gd name="connsiteY3" fmla="*/ 770320 h 8026400"/>
                  <a:gd name="connsiteX4" fmla="*/ 851338 w 9914787"/>
                  <a:gd name="connsiteY4" fmla="*/ 391947 h 8026400"/>
                  <a:gd name="connsiteX5" fmla="*/ 1608083 w 9914787"/>
                  <a:gd name="connsiteY5" fmla="*/ 139699 h 8026400"/>
                  <a:gd name="connsiteX6" fmla="*/ 2370987 w 9914787"/>
                  <a:gd name="connsiteY6" fmla="*/ 25400 h 8026400"/>
                  <a:gd name="connsiteX7" fmla="*/ 3056787 w 9914787"/>
                  <a:gd name="connsiteY7" fmla="*/ 25400 h 8026400"/>
                  <a:gd name="connsiteX8" fmla="*/ 3666387 w 9914787"/>
                  <a:gd name="connsiteY8" fmla="*/ 101600 h 8026400"/>
                  <a:gd name="connsiteX9" fmla="*/ 4288220 w 9914787"/>
                  <a:gd name="connsiteY9" fmla="*/ 234292 h 8026400"/>
                  <a:gd name="connsiteX10" fmla="*/ 4729655 w 9914787"/>
                  <a:gd name="connsiteY10" fmla="*/ 423478 h 8026400"/>
                  <a:gd name="connsiteX11" fmla="*/ 5234151 w 9914787"/>
                  <a:gd name="connsiteY11" fmla="*/ 738789 h 8026400"/>
                  <a:gd name="connsiteX12" fmla="*/ 5770179 w 9914787"/>
                  <a:gd name="connsiteY12" fmla="*/ 1243285 h 8026400"/>
                  <a:gd name="connsiteX13" fmla="*/ 6333387 w 9914787"/>
                  <a:gd name="connsiteY13" fmla="*/ 1778000 h 8026400"/>
                  <a:gd name="connsiteX14" fmla="*/ 6790587 w 9914787"/>
                  <a:gd name="connsiteY14" fmla="*/ 2235200 h 8026400"/>
                  <a:gd name="connsiteX15" fmla="*/ 8238387 w 9914787"/>
                  <a:gd name="connsiteY15" fmla="*/ 3606800 h 8026400"/>
                  <a:gd name="connsiteX16" fmla="*/ 9914787 w 9914787"/>
                  <a:gd name="connsiteY16" fmla="*/ 5054600 h 8026400"/>
                  <a:gd name="connsiteX0" fmla="*/ 4275987 w 9914787"/>
                  <a:gd name="connsiteY0" fmla="*/ 8026400 h 8026400"/>
                  <a:gd name="connsiteX1" fmla="*/ 3971187 w 9914787"/>
                  <a:gd name="connsiteY1" fmla="*/ 7569200 h 8026400"/>
                  <a:gd name="connsiteX2" fmla="*/ 0 w 9914787"/>
                  <a:gd name="connsiteY2" fmla="*/ 1306347 h 8026400"/>
                  <a:gd name="connsiteX3" fmla="*/ 157655 w 9914787"/>
                  <a:gd name="connsiteY3" fmla="*/ 770320 h 8026400"/>
                  <a:gd name="connsiteX4" fmla="*/ 851338 w 9914787"/>
                  <a:gd name="connsiteY4" fmla="*/ 391947 h 8026400"/>
                  <a:gd name="connsiteX5" fmla="*/ 1608083 w 9914787"/>
                  <a:gd name="connsiteY5" fmla="*/ 139699 h 8026400"/>
                  <a:gd name="connsiteX6" fmla="*/ 2370987 w 9914787"/>
                  <a:gd name="connsiteY6" fmla="*/ 25400 h 8026400"/>
                  <a:gd name="connsiteX7" fmla="*/ 3056787 w 9914787"/>
                  <a:gd name="connsiteY7" fmla="*/ 25400 h 8026400"/>
                  <a:gd name="connsiteX8" fmla="*/ 3666387 w 9914787"/>
                  <a:gd name="connsiteY8" fmla="*/ 101600 h 8026400"/>
                  <a:gd name="connsiteX9" fmla="*/ 4288220 w 9914787"/>
                  <a:gd name="connsiteY9" fmla="*/ 234292 h 8026400"/>
                  <a:gd name="connsiteX10" fmla="*/ 4729655 w 9914787"/>
                  <a:gd name="connsiteY10" fmla="*/ 423478 h 8026400"/>
                  <a:gd name="connsiteX11" fmla="*/ 5234151 w 9914787"/>
                  <a:gd name="connsiteY11" fmla="*/ 738789 h 8026400"/>
                  <a:gd name="connsiteX12" fmla="*/ 5770179 w 9914787"/>
                  <a:gd name="connsiteY12" fmla="*/ 1243285 h 8026400"/>
                  <a:gd name="connsiteX13" fmla="*/ 6333387 w 9914787"/>
                  <a:gd name="connsiteY13" fmla="*/ 1778000 h 8026400"/>
                  <a:gd name="connsiteX14" fmla="*/ 6790587 w 9914787"/>
                  <a:gd name="connsiteY14" fmla="*/ 2235200 h 8026400"/>
                  <a:gd name="connsiteX15" fmla="*/ 8238387 w 9914787"/>
                  <a:gd name="connsiteY15" fmla="*/ 3606800 h 8026400"/>
                  <a:gd name="connsiteX16" fmla="*/ 9914787 w 9914787"/>
                  <a:gd name="connsiteY16" fmla="*/ 5054600 h 8026400"/>
                  <a:gd name="connsiteX0" fmla="*/ 4199787 w 9914787"/>
                  <a:gd name="connsiteY0" fmla="*/ 8026400 h 8026400"/>
                  <a:gd name="connsiteX1" fmla="*/ 3971187 w 9914787"/>
                  <a:gd name="connsiteY1" fmla="*/ 7569200 h 8026400"/>
                  <a:gd name="connsiteX2" fmla="*/ 0 w 9914787"/>
                  <a:gd name="connsiteY2" fmla="*/ 1306347 h 8026400"/>
                  <a:gd name="connsiteX3" fmla="*/ 157655 w 9914787"/>
                  <a:gd name="connsiteY3" fmla="*/ 770320 h 8026400"/>
                  <a:gd name="connsiteX4" fmla="*/ 851338 w 9914787"/>
                  <a:gd name="connsiteY4" fmla="*/ 391947 h 8026400"/>
                  <a:gd name="connsiteX5" fmla="*/ 1608083 w 9914787"/>
                  <a:gd name="connsiteY5" fmla="*/ 139699 h 8026400"/>
                  <a:gd name="connsiteX6" fmla="*/ 2370987 w 9914787"/>
                  <a:gd name="connsiteY6" fmla="*/ 25400 h 8026400"/>
                  <a:gd name="connsiteX7" fmla="*/ 3056787 w 9914787"/>
                  <a:gd name="connsiteY7" fmla="*/ 25400 h 8026400"/>
                  <a:gd name="connsiteX8" fmla="*/ 3666387 w 9914787"/>
                  <a:gd name="connsiteY8" fmla="*/ 101600 h 8026400"/>
                  <a:gd name="connsiteX9" fmla="*/ 4288220 w 9914787"/>
                  <a:gd name="connsiteY9" fmla="*/ 234292 h 8026400"/>
                  <a:gd name="connsiteX10" fmla="*/ 4729655 w 9914787"/>
                  <a:gd name="connsiteY10" fmla="*/ 423478 h 8026400"/>
                  <a:gd name="connsiteX11" fmla="*/ 5234151 w 9914787"/>
                  <a:gd name="connsiteY11" fmla="*/ 738789 h 8026400"/>
                  <a:gd name="connsiteX12" fmla="*/ 5770179 w 9914787"/>
                  <a:gd name="connsiteY12" fmla="*/ 1243285 h 8026400"/>
                  <a:gd name="connsiteX13" fmla="*/ 6333387 w 9914787"/>
                  <a:gd name="connsiteY13" fmla="*/ 1778000 h 8026400"/>
                  <a:gd name="connsiteX14" fmla="*/ 6790587 w 9914787"/>
                  <a:gd name="connsiteY14" fmla="*/ 2235200 h 8026400"/>
                  <a:gd name="connsiteX15" fmla="*/ 8238387 w 9914787"/>
                  <a:gd name="connsiteY15" fmla="*/ 3606800 h 8026400"/>
                  <a:gd name="connsiteX16" fmla="*/ 9914787 w 9914787"/>
                  <a:gd name="connsiteY16" fmla="*/ 5054600 h 8026400"/>
                  <a:gd name="connsiteX0" fmla="*/ 4199787 w 10192996"/>
                  <a:gd name="connsiteY0" fmla="*/ 8026400 h 8026400"/>
                  <a:gd name="connsiteX1" fmla="*/ 3971187 w 10192996"/>
                  <a:gd name="connsiteY1" fmla="*/ 7569200 h 8026400"/>
                  <a:gd name="connsiteX2" fmla="*/ 0 w 10192996"/>
                  <a:gd name="connsiteY2" fmla="*/ 1306347 h 8026400"/>
                  <a:gd name="connsiteX3" fmla="*/ 157655 w 10192996"/>
                  <a:gd name="connsiteY3" fmla="*/ 770320 h 8026400"/>
                  <a:gd name="connsiteX4" fmla="*/ 851338 w 10192996"/>
                  <a:gd name="connsiteY4" fmla="*/ 391947 h 8026400"/>
                  <a:gd name="connsiteX5" fmla="*/ 1608083 w 10192996"/>
                  <a:gd name="connsiteY5" fmla="*/ 139699 h 8026400"/>
                  <a:gd name="connsiteX6" fmla="*/ 2370987 w 10192996"/>
                  <a:gd name="connsiteY6" fmla="*/ 25400 h 8026400"/>
                  <a:gd name="connsiteX7" fmla="*/ 3056787 w 10192996"/>
                  <a:gd name="connsiteY7" fmla="*/ 25400 h 8026400"/>
                  <a:gd name="connsiteX8" fmla="*/ 3666387 w 10192996"/>
                  <a:gd name="connsiteY8" fmla="*/ 101600 h 8026400"/>
                  <a:gd name="connsiteX9" fmla="*/ 4288220 w 10192996"/>
                  <a:gd name="connsiteY9" fmla="*/ 234292 h 8026400"/>
                  <a:gd name="connsiteX10" fmla="*/ 4729655 w 10192996"/>
                  <a:gd name="connsiteY10" fmla="*/ 423478 h 8026400"/>
                  <a:gd name="connsiteX11" fmla="*/ 5234151 w 10192996"/>
                  <a:gd name="connsiteY11" fmla="*/ 738789 h 8026400"/>
                  <a:gd name="connsiteX12" fmla="*/ 5770179 w 10192996"/>
                  <a:gd name="connsiteY12" fmla="*/ 1243285 h 8026400"/>
                  <a:gd name="connsiteX13" fmla="*/ 6333387 w 10192996"/>
                  <a:gd name="connsiteY13" fmla="*/ 1778000 h 8026400"/>
                  <a:gd name="connsiteX14" fmla="*/ 6790587 w 10192996"/>
                  <a:gd name="connsiteY14" fmla="*/ 2235200 h 8026400"/>
                  <a:gd name="connsiteX15" fmla="*/ 8238387 w 10192996"/>
                  <a:gd name="connsiteY15" fmla="*/ 3606800 h 8026400"/>
                  <a:gd name="connsiteX16" fmla="*/ 9914787 w 10192996"/>
                  <a:gd name="connsiteY16" fmla="*/ 5054600 h 8026400"/>
                  <a:gd name="connsiteX17" fmla="*/ 9907643 w 10192996"/>
                  <a:gd name="connsiteY17" fmla="*/ 5092700 h 8026400"/>
                  <a:gd name="connsiteX0" fmla="*/ 4199787 w 10602074"/>
                  <a:gd name="connsiteY0" fmla="*/ 8026400 h 8026400"/>
                  <a:gd name="connsiteX1" fmla="*/ 3971187 w 10602074"/>
                  <a:gd name="connsiteY1" fmla="*/ 7569200 h 8026400"/>
                  <a:gd name="connsiteX2" fmla="*/ 0 w 10602074"/>
                  <a:gd name="connsiteY2" fmla="*/ 1306347 h 8026400"/>
                  <a:gd name="connsiteX3" fmla="*/ 157655 w 10602074"/>
                  <a:gd name="connsiteY3" fmla="*/ 770320 h 8026400"/>
                  <a:gd name="connsiteX4" fmla="*/ 851338 w 10602074"/>
                  <a:gd name="connsiteY4" fmla="*/ 391947 h 8026400"/>
                  <a:gd name="connsiteX5" fmla="*/ 1608083 w 10602074"/>
                  <a:gd name="connsiteY5" fmla="*/ 139699 h 8026400"/>
                  <a:gd name="connsiteX6" fmla="*/ 2370987 w 10602074"/>
                  <a:gd name="connsiteY6" fmla="*/ 25400 h 8026400"/>
                  <a:gd name="connsiteX7" fmla="*/ 3056787 w 10602074"/>
                  <a:gd name="connsiteY7" fmla="*/ 25400 h 8026400"/>
                  <a:gd name="connsiteX8" fmla="*/ 3666387 w 10602074"/>
                  <a:gd name="connsiteY8" fmla="*/ 101600 h 8026400"/>
                  <a:gd name="connsiteX9" fmla="*/ 4288220 w 10602074"/>
                  <a:gd name="connsiteY9" fmla="*/ 234292 h 8026400"/>
                  <a:gd name="connsiteX10" fmla="*/ 4729655 w 10602074"/>
                  <a:gd name="connsiteY10" fmla="*/ 423478 h 8026400"/>
                  <a:gd name="connsiteX11" fmla="*/ 5234151 w 10602074"/>
                  <a:gd name="connsiteY11" fmla="*/ 738789 h 8026400"/>
                  <a:gd name="connsiteX12" fmla="*/ 5770179 w 10602074"/>
                  <a:gd name="connsiteY12" fmla="*/ 1243285 h 8026400"/>
                  <a:gd name="connsiteX13" fmla="*/ 6333387 w 10602074"/>
                  <a:gd name="connsiteY13" fmla="*/ 1778000 h 8026400"/>
                  <a:gd name="connsiteX14" fmla="*/ 6790587 w 10602074"/>
                  <a:gd name="connsiteY14" fmla="*/ 2235200 h 8026400"/>
                  <a:gd name="connsiteX15" fmla="*/ 8238387 w 10602074"/>
                  <a:gd name="connsiteY15" fmla="*/ 3606800 h 8026400"/>
                  <a:gd name="connsiteX16" fmla="*/ 9914787 w 10602074"/>
                  <a:gd name="connsiteY16" fmla="*/ 5054600 h 8026400"/>
                  <a:gd name="connsiteX17" fmla="*/ 10600586 w 10602074"/>
                  <a:gd name="connsiteY17" fmla="*/ 5816600 h 8026400"/>
                  <a:gd name="connsiteX0" fmla="*/ 4199787 w 10602074"/>
                  <a:gd name="connsiteY0" fmla="*/ 8026400 h 8026400"/>
                  <a:gd name="connsiteX1" fmla="*/ 3971187 w 10602074"/>
                  <a:gd name="connsiteY1" fmla="*/ 7569200 h 8026400"/>
                  <a:gd name="connsiteX2" fmla="*/ 0 w 10602074"/>
                  <a:gd name="connsiteY2" fmla="*/ 1306347 h 8026400"/>
                  <a:gd name="connsiteX3" fmla="*/ 157655 w 10602074"/>
                  <a:gd name="connsiteY3" fmla="*/ 770320 h 8026400"/>
                  <a:gd name="connsiteX4" fmla="*/ 851338 w 10602074"/>
                  <a:gd name="connsiteY4" fmla="*/ 391947 h 8026400"/>
                  <a:gd name="connsiteX5" fmla="*/ 1608083 w 10602074"/>
                  <a:gd name="connsiteY5" fmla="*/ 139699 h 8026400"/>
                  <a:gd name="connsiteX6" fmla="*/ 2370987 w 10602074"/>
                  <a:gd name="connsiteY6" fmla="*/ 25400 h 8026400"/>
                  <a:gd name="connsiteX7" fmla="*/ 3056787 w 10602074"/>
                  <a:gd name="connsiteY7" fmla="*/ 25400 h 8026400"/>
                  <a:gd name="connsiteX8" fmla="*/ 3666387 w 10602074"/>
                  <a:gd name="connsiteY8" fmla="*/ 101600 h 8026400"/>
                  <a:gd name="connsiteX9" fmla="*/ 4288220 w 10602074"/>
                  <a:gd name="connsiteY9" fmla="*/ 234292 h 8026400"/>
                  <a:gd name="connsiteX10" fmla="*/ 4729655 w 10602074"/>
                  <a:gd name="connsiteY10" fmla="*/ 423478 h 8026400"/>
                  <a:gd name="connsiteX11" fmla="*/ 5234151 w 10602074"/>
                  <a:gd name="connsiteY11" fmla="*/ 738789 h 8026400"/>
                  <a:gd name="connsiteX12" fmla="*/ 5770179 w 10602074"/>
                  <a:gd name="connsiteY12" fmla="*/ 1243285 h 8026400"/>
                  <a:gd name="connsiteX13" fmla="*/ 6333387 w 10602074"/>
                  <a:gd name="connsiteY13" fmla="*/ 1778000 h 8026400"/>
                  <a:gd name="connsiteX14" fmla="*/ 6790587 w 10602074"/>
                  <a:gd name="connsiteY14" fmla="*/ 2235200 h 8026400"/>
                  <a:gd name="connsiteX15" fmla="*/ 8238387 w 10602074"/>
                  <a:gd name="connsiteY15" fmla="*/ 3606800 h 8026400"/>
                  <a:gd name="connsiteX16" fmla="*/ 9914787 w 10602074"/>
                  <a:gd name="connsiteY16" fmla="*/ 5054600 h 8026400"/>
                  <a:gd name="connsiteX17" fmla="*/ 10600586 w 10602074"/>
                  <a:gd name="connsiteY17" fmla="*/ 6045200 h 8026400"/>
                  <a:gd name="connsiteX0" fmla="*/ 4199787 w 10754474"/>
                  <a:gd name="connsiteY0" fmla="*/ 8026400 h 8026400"/>
                  <a:gd name="connsiteX1" fmla="*/ 3971187 w 10754474"/>
                  <a:gd name="connsiteY1" fmla="*/ 7569200 h 8026400"/>
                  <a:gd name="connsiteX2" fmla="*/ 0 w 10754474"/>
                  <a:gd name="connsiteY2" fmla="*/ 1306347 h 8026400"/>
                  <a:gd name="connsiteX3" fmla="*/ 157655 w 10754474"/>
                  <a:gd name="connsiteY3" fmla="*/ 770320 h 8026400"/>
                  <a:gd name="connsiteX4" fmla="*/ 851338 w 10754474"/>
                  <a:gd name="connsiteY4" fmla="*/ 391947 h 8026400"/>
                  <a:gd name="connsiteX5" fmla="*/ 1608083 w 10754474"/>
                  <a:gd name="connsiteY5" fmla="*/ 139699 h 8026400"/>
                  <a:gd name="connsiteX6" fmla="*/ 2370987 w 10754474"/>
                  <a:gd name="connsiteY6" fmla="*/ 25400 h 8026400"/>
                  <a:gd name="connsiteX7" fmla="*/ 3056787 w 10754474"/>
                  <a:gd name="connsiteY7" fmla="*/ 25400 h 8026400"/>
                  <a:gd name="connsiteX8" fmla="*/ 3666387 w 10754474"/>
                  <a:gd name="connsiteY8" fmla="*/ 101600 h 8026400"/>
                  <a:gd name="connsiteX9" fmla="*/ 4288220 w 10754474"/>
                  <a:gd name="connsiteY9" fmla="*/ 234292 h 8026400"/>
                  <a:gd name="connsiteX10" fmla="*/ 4729655 w 10754474"/>
                  <a:gd name="connsiteY10" fmla="*/ 423478 h 8026400"/>
                  <a:gd name="connsiteX11" fmla="*/ 5234151 w 10754474"/>
                  <a:gd name="connsiteY11" fmla="*/ 738789 h 8026400"/>
                  <a:gd name="connsiteX12" fmla="*/ 5770179 w 10754474"/>
                  <a:gd name="connsiteY12" fmla="*/ 1243285 h 8026400"/>
                  <a:gd name="connsiteX13" fmla="*/ 6333387 w 10754474"/>
                  <a:gd name="connsiteY13" fmla="*/ 1778000 h 8026400"/>
                  <a:gd name="connsiteX14" fmla="*/ 6790587 w 10754474"/>
                  <a:gd name="connsiteY14" fmla="*/ 2235200 h 8026400"/>
                  <a:gd name="connsiteX15" fmla="*/ 8238387 w 10754474"/>
                  <a:gd name="connsiteY15" fmla="*/ 3606800 h 8026400"/>
                  <a:gd name="connsiteX16" fmla="*/ 9914787 w 10754474"/>
                  <a:gd name="connsiteY16" fmla="*/ 5054600 h 8026400"/>
                  <a:gd name="connsiteX17" fmla="*/ 10752986 w 10754474"/>
                  <a:gd name="connsiteY17" fmla="*/ 6502400 h 8026400"/>
                  <a:gd name="connsiteX0" fmla="*/ 4199787 w 10449674"/>
                  <a:gd name="connsiteY0" fmla="*/ 8026400 h 8026400"/>
                  <a:gd name="connsiteX1" fmla="*/ 3971187 w 10449674"/>
                  <a:gd name="connsiteY1" fmla="*/ 7569200 h 8026400"/>
                  <a:gd name="connsiteX2" fmla="*/ 0 w 10449674"/>
                  <a:gd name="connsiteY2" fmla="*/ 1306347 h 8026400"/>
                  <a:gd name="connsiteX3" fmla="*/ 157655 w 10449674"/>
                  <a:gd name="connsiteY3" fmla="*/ 770320 h 8026400"/>
                  <a:gd name="connsiteX4" fmla="*/ 851338 w 10449674"/>
                  <a:gd name="connsiteY4" fmla="*/ 391947 h 8026400"/>
                  <a:gd name="connsiteX5" fmla="*/ 1608083 w 10449674"/>
                  <a:gd name="connsiteY5" fmla="*/ 139699 h 8026400"/>
                  <a:gd name="connsiteX6" fmla="*/ 2370987 w 10449674"/>
                  <a:gd name="connsiteY6" fmla="*/ 25400 h 8026400"/>
                  <a:gd name="connsiteX7" fmla="*/ 3056787 w 10449674"/>
                  <a:gd name="connsiteY7" fmla="*/ 25400 h 8026400"/>
                  <a:gd name="connsiteX8" fmla="*/ 3666387 w 10449674"/>
                  <a:gd name="connsiteY8" fmla="*/ 101600 h 8026400"/>
                  <a:gd name="connsiteX9" fmla="*/ 4288220 w 10449674"/>
                  <a:gd name="connsiteY9" fmla="*/ 234292 h 8026400"/>
                  <a:gd name="connsiteX10" fmla="*/ 4729655 w 10449674"/>
                  <a:gd name="connsiteY10" fmla="*/ 423478 h 8026400"/>
                  <a:gd name="connsiteX11" fmla="*/ 5234151 w 10449674"/>
                  <a:gd name="connsiteY11" fmla="*/ 738789 h 8026400"/>
                  <a:gd name="connsiteX12" fmla="*/ 5770179 w 10449674"/>
                  <a:gd name="connsiteY12" fmla="*/ 1243285 h 8026400"/>
                  <a:gd name="connsiteX13" fmla="*/ 6333387 w 10449674"/>
                  <a:gd name="connsiteY13" fmla="*/ 1778000 h 8026400"/>
                  <a:gd name="connsiteX14" fmla="*/ 6790587 w 10449674"/>
                  <a:gd name="connsiteY14" fmla="*/ 2235200 h 8026400"/>
                  <a:gd name="connsiteX15" fmla="*/ 8238387 w 10449674"/>
                  <a:gd name="connsiteY15" fmla="*/ 3606800 h 8026400"/>
                  <a:gd name="connsiteX16" fmla="*/ 9914787 w 10449674"/>
                  <a:gd name="connsiteY16" fmla="*/ 5054600 h 8026400"/>
                  <a:gd name="connsiteX17" fmla="*/ 10448186 w 10449674"/>
                  <a:gd name="connsiteY17" fmla="*/ 5740400 h 8026400"/>
                  <a:gd name="connsiteX0" fmla="*/ 4199787 w 10449674"/>
                  <a:gd name="connsiteY0" fmla="*/ 8026400 h 8026400"/>
                  <a:gd name="connsiteX1" fmla="*/ 3971187 w 10449674"/>
                  <a:gd name="connsiteY1" fmla="*/ 7569200 h 8026400"/>
                  <a:gd name="connsiteX2" fmla="*/ 0 w 10449674"/>
                  <a:gd name="connsiteY2" fmla="*/ 1306347 h 8026400"/>
                  <a:gd name="connsiteX3" fmla="*/ 157655 w 10449674"/>
                  <a:gd name="connsiteY3" fmla="*/ 770320 h 8026400"/>
                  <a:gd name="connsiteX4" fmla="*/ 851338 w 10449674"/>
                  <a:gd name="connsiteY4" fmla="*/ 391947 h 8026400"/>
                  <a:gd name="connsiteX5" fmla="*/ 1608083 w 10449674"/>
                  <a:gd name="connsiteY5" fmla="*/ 139699 h 8026400"/>
                  <a:gd name="connsiteX6" fmla="*/ 2370987 w 10449674"/>
                  <a:gd name="connsiteY6" fmla="*/ 25400 h 8026400"/>
                  <a:gd name="connsiteX7" fmla="*/ 3056787 w 10449674"/>
                  <a:gd name="connsiteY7" fmla="*/ 25400 h 8026400"/>
                  <a:gd name="connsiteX8" fmla="*/ 3666387 w 10449674"/>
                  <a:gd name="connsiteY8" fmla="*/ 101600 h 8026400"/>
                  <a:gd name="connsiteX9" fmla="*/ 4288220 w 10449674"/>
                  <a:gd name="connsiteY9" fmla="*/ 234292 h 8026400"/>
                  <a:gd name="connsiteX10" fmla="*/ 4729655 w 10449674"/>
                  <a:gd name="connsiteY10" fmla="*/ 423478 h 8026400"/>
                  <a:gd name="connsiteX11" fmla="*/ 5234151 w 10449674"/>
                  <a:gd name="connsiteY11" fmla="*/ 738789 h 8026400"/>
                  <a:gd name="connsiteX12" fmla="*/ 5770179 w 10449674"/>
                  <a:gd name="connsiteY12" fmla="*/ 1243285 h 8026400"/>
                  <a:gd name="connsiteX13" fmla="*/ 6333387 w 10449674"/>
                  <a:gd name="connsiteY13" fmla="*/ 1778000 h 8026400"/>
                  <a:gd name="connsiteX14" fmla="*/ 6790587 w 10449674"/>
                  <a:gd name="connsiteY14" fmla="*/ 2235200 h 8026400"/>
                  <a:gd name="connsiteX15" fmla="*/ 8238387 w 10449674"/>
                  <a:gd name="connsiteY15" fmla="*/ 3606800 h 8026400"/>
                  <a:gd name="connsiteX16" fmla="*/ 9914787 w 10449674"/>
                  <a:gd name="connsiteY16" fmla="*/ 5054600 h 8026400"/>
                  <a:gd name="connsiteX17" fmla="*/ 10448186 w 10449674"/>
                  <a:gd name="connsiteY17" fmla="*/ 5740400 h 8026400"/>
                  <a:gd name="connsiteX18" fmla="*/ 4199787 w 10449674"/>
                  <a:gd name="connsiteY18" fmla="*/ 8026400 h 8026400"/>
                  <a:gd name="connsiteX0" fmla="*/ 4199787 w 12044417"/>
                  <a:gd name="connsiteY0" fmla="*/ 8026400 h 8769350"/>
                  <a:gd name="connsiteX1" fmla="*/ 3971187 w 12044417"/>
                  <a:gd name="connsiteY1" fmla="*/ 7569200 h 8769350"/>
                  <a:gd name="connsiteX2" fmla="*/ 0 w 12044417"/>
                  <a:gd name="connsiteY2" fmla="*/ 1306347 h 8769350"/>
                  <a:gd name="connsiteX3" fmla="*/ 157655 w 12044417"/>
                  <a:gd name="connsiteY3" fmla="*/ 770320 h 8769350"/>
                  <a:gd name="connsiteX4" fmla="*/ 851338 w 12044417"/>
                  <a:gd name="connsiteY4" fmla="*/ 391947 h 8769350"/>
                  <a:gd name="connsiteX5" fmla="*/ 1608083 w 12044417"/>
                  <a:gd name="connsiteY5" fmla="*/ 139699 h 8769350"/>
                  <a:gd name="connsiteX6" fmla="*/ 2370987 w 12044417"/>
                  <a:gd name="connsiteY6" fmla="*/ 25400 h 8769350"/>
                  <a:gd name="connsiteX7" fmla="*/ 3056787 w 12044417"/>
                  <a:gd name="connsiteY7" fmla="*/ 25400 h 8769350"/>
                  <a:gd name="connsiteX8" fmla="*/ 3666387 w 12044417"/>
                  <a:gd name="connsiteY8" fmla="*/ 101600 h 8769350"/>
                  <a:gd name="connsiteX9" fmla="*/ 4288220 w 12044417"/>
                  <a:gd name="connsiteY9" fmla="*/ 234292 h 8769350"/>
                  <a:gd name="connsiteX10" fmla="*/ 4729655 w 12044417"/>
                  <a:gd name="connsiteY10" fmla="*/ 423478 h 8769350"/>
                  <a:gd name="connsiteX11" fmla="*/ 5234151 w 12044417"/>
                  <a:gd name="connsiteY11" fmla="*/ 738789 h 8769350"/>
                  <a:gd name="connsiteX12" fmla="*/ 5770179 w 12044417"/>
                  <a:gd name="connsiteY12" fmla="*/ 1243285 h 8769350"/>
                  <a:gd name="connsiteX13" fmla="*/ 6333387 w 12044417"/>
                  <a:gd name="connsiteY13" fmla="*/ 1778000 h 8769350"/>
                  <a:gd name="connsiteX14" fmla="*/ 6790587 w 12044417"/>
                  <a:gd name="connsiteY14" fmla="*/ 2235200 h 8769350"/>
                  <a:gd name="connsiteX15" fmla="*/ 8238387 w 12044417"/>
                  <a:gd name="connsiteY15" fmla="*/ 3606800 h 8769350"/>
                  <a:gd name="connsiteX16" fmla="*/ 9914787 w 12044417"/>
                  <a:gd name="connsiteY16" fmla="*/ 5054600 h 8769350"/>
                  <a:gd name="connsiteX17" fmla="*/ 10448186 w 12044417"/>
                  <a:gd name="connsiteY17" fmla="*/ 5740400 h 8769350"/>
                  <a:gd name="connsiteX18" fmla="*/ 4199787 w 12044417"/>
                  <a:gd name="connsiteY18" fmla="*/ 8026400 h 8769350"/>
                  <a:gd name="connsiteX0" fmla="*/ 4199787 w 10730364"/>
                  <a:gd name="connsiteY0" fmla="*/ 8026400 h 8121650"/>
                  <a:gd name="connsiteX1" fmla="*/ 3971187 w 10730364"/>
                  <a:gd name="connsiteY1" fmla="*/ 7569200 h 8121650"/>
                  <a:gd name="connsiteX2" fmla="*/ 0 w 10730364"/>
                  <a:gd name="connsiteY2" fmla="*/ 1306347 h 8121650"/>
                  <a:gd name="connsiteX3" fmla="*/ 157655 w 10730364"/>
                  <a:gd name="connsiteY3" fmla="*/ 770320 h 8121650"/>
                  <a:gd name="connsiteX4" fmla="*/ 851338 w 10730364"/>
                  <a:gd name="connsiteY4" fmla="*/ 391947 h 8121650"/>
                  <a:gd name="connsiteX5" fmla="*/ 1608083 w 10730364"/>
                  <a:gd name="connsiteY5" fmla="*/ 139699 h 8121650"/>
                  <a:gd name="connsiteX6" fmla="*/ 2370987 w 10730364"/>
                  <a:gd name="connsiteY6" fmla="*/ 25400 h 8121650"/>
                  <a:gd name="connsiteX7" fmla="*/ 3056787 w 10730364"/>
                  <a:gd name="connsiteY7" fmla="*/ 25400 h 8121650"/>
                  <a:gd name="connsiteX8" fmla="*/ 3666387 w 10730364"/>
                  <a:gd name="connsiteY8" fmla="*/ 101600 h 8121650"/>
                  <a:gd name="connsiteX9" fmla="*/ 4288220 w 10730364"/>
                  <a:gd name="connsiteY9" fmla="*/ 234292 h 8121650"/>
                  <a:gd name="connsiteX10" fmla="*/ 4729655 w 10730364"/>
                  <a:gd name="connsiteY10" fmla="*/ 423478 h 8121650"/>
                  <a:gd name="connsiteX11" fmla="*/ 5234151 w 10730364"/>
                  <a:gd name="connsiteY11" fmla="*/ 738789 h 8121650"/>
                  <a:gd name="connsiteX12" fmla="*/ 5770179 w 10730364"/>
                  <a:gd name="connsiteY12" fmla="*/ 1243285 h 8121650"/>
                  <a:gd name="connsiteX13" fmla="*/ 6333387 w 10730364"/>
                  <a:gd name="connsiteY13" fmla="*/ 1778000 h 8121650"/>
                  <a:gd name="connsiteX14" fmla="*/ 6790587 w 10730364"/>
                  <a:gd name="connsiteY14" fmla="*/ 2235200 h 8121650"/>
                  <a:gd name="connsiteX15" fmla="*/ 8238387 w 10730364"/>
                  <a:gd name="connsiteY15" fmla="*/ 3606800 h 8121650"/>
                  <a:gd name="connsiteX16" fmla="*/ 9914787 w 10730364"/>
                  <a:gd name="connsiteY16" fmla="*/ 5054600 h 8121650"/>
                  <a:gd name="connsiteX17" fmla="*/ 10448186 w 10730364"/>
                  <a:gd name="connsiteY17" fmla="*/ 5740400 h 8121650"/>
                  <a:gd name="connsiteX18" fmla="*/ 8221717 w 10730364"/>
                  <a:gd name="connsiteY18" fmla="*/ 7740650 h 8121650"/>
                  <a:gd name="connsiteX19" fmla="*/ 4199787 w 10730364"/>
                  <a:gd name="connsiteY19" fmla="*/ 8026400 h 8121650"/>
                  <a:gd name="connsiteX0" fmla="*/ 4199787 w 10537086"/>
                  <a:gd name="connsiteY0" fmla="*/ 8026400 h 9321800"/>
                  <a:gd name="connsiteX1" fmla="*/ 3971187 w 10537086"/>
                  <a:gd name="connsiteY1" fmla="*/ 7569200 h 9321800"/>
                  <a:gd name="connsiteX2" fmla="*/ 0 w 10537086"/>
                  <a:gd name="connsiteY2" fmla="*/ 1306347 h 9321800"/>
                  <a:gd name="connsiteX3" fmla="*/ 157655 w 10537086"/>
                  <a:gd name="connsiteY3" fmla="*/ 770320 h 9321800"/>
                  <a:gd name="connsiteX4" fmla="*/ 851338 w 10537086"/>
                  <a:gd name="connsiteY4" fmla="*/ 391947 h 9321800"/>
                  <a:gd name="connsiteX5" fmla="*/ 1608083 w 10537086"/>
                  <a:gd name="connsiteY5" fmla="*/ 139699 h 9321800"/>
                  <a:gd name="connsiteX6" fmla="*/ 2370987 w 10537086"/>
                  <a:gd name="connsiteY6" fmla="*/ 25400 h 9321800"/>
                  <a:gd name="connsiteX7" fmla="*/ 3056787 w 10537086"/>
                  <a:gd name="connsiteY7" fmla="*/ 25400 h 9321800"/>
                  <a:gd name="connsiteX8" fmla="*/ 3666387 w 10537086"/>
                  <a:gd name="connsiteY8" fmla="*/ 101600 h 9321800"/>
                  <a:gd name="connsiteX9" fmla="*/ 4288220 w 10537086"/>
                  <a:gd name="connsiteY9" fmla="*/ 234292 h 9321800"/>
                  <a:gd name="connsiteX10" fmla="*/ 4729655 w 10537086"/>
                  <a:gd name="connsiteY10" fmla="*/ 423478 h 9321800"/>
                  <a:gd name="connsiteX11" fmla="*/ 5234151 w 10537086"/>
                  <a:gd name="connsiteY11" fmla="*/ 738789 h 9321800"/>
                  <a:gd name="connsiteX12" fmla="*/ 5770179 w 10537086"/>
                  <a:gd name="connsiteY12" fmla="*/ 1243285 h 9321800"/>
                  <a:gd name="connsiteX13" fmla="*/ 6333387 w 10537086"/>
                  <a:gd name="connsiteY13" fmla="*/ 1778000 h 9321800"/>
                  <a:gd name="connsiteX14" fmla="*/ 6790587 w 10537086"/>
                  <a:gd name="connsiteY14" fmla="*/ 2235200 h 9321800"/>
                  <a:gd name="connsiteX15" fmla="*/ 8238387 w 10537086"/>
                  <a:gd name="connsiteY15" fmla="*/ 3606800 h 9321800"/>
                  <a:gd name="connsiteX16" fmla="*/ 9914787 w 10537086"/>
                  <a:gd name="connsiteY16" fmla="*/ 5054600 h 9321800"/>
                  <a:gd name="connsiteX17" fmla="*/ 10448186 w 10537086"/>
                  <a:gd name="connsiteY17" fmla="*/ 5740400 h 9321800"/>
                  <a:gd name="connsiteX18" fmla="*/ 9381386 w 10537086"/>
                  <a:gd name="connsiteY18" fmla="*/ 8940800 h 9321800"/>
                  <a:gd name="connsiteX19" fmla="*/ 4199787 w 10537086"/>
                  <a:gd name="connsiteY19" fmla="*/ 8026400 h 9321800"/>
                  <a:gd name="connsiteX0" fmla="*/ 4199787 w 10841886"/>
                  <a:gd name="connsiteY0" fmla="*/ 8026400 h 9144000"/>
                  <a:gd name="connsiteX1" fmla="*/ 3971187 w 10841886"/>
                  <a:gd name="connsiteY1" fmla="*/ 7569200 h 9144000"/>
                  <a:gd name="connsiteX2" fmla="*/ 0 w 10841886"/>
                  <a:gd name="connsiteY2" fmla="*/ 1306347 h 9144000"/>
                  <a:gd name="connsiteX3" fmla="*/ 157655 w 10841886"/>
                  <a:gd name="connsiteY3" fmla="*/ 770320 h 9144000"/>
                  <a:gd name="connsiteX4" fmla="*/ 851338 w 10841886"/>
                  <a:gd name="connsiteY4" fmla="*/ 391947 h 9144000"/>
                  <a:gd name="connsiteX5" fmla="*/ 1608083 w 10841886"/>
                  <a:gd name="connsiteY5" fmla="*/ 139699 h 9144000"/>
                  <a:gd name="connsiteX6" fmla="*/ 2370987 w 10841886"/>
                  <a:gd name="connsiteY6" fmla="*/ 25400 h 9144000"/>
                  <a:gd name="connsiteX7" fmla="*/ 3056787 w 10841886"/>
                  <a:gd name="connsiteY7" fmla="*/ 25400 h 9144000"/>
                  <a:gd name="connsiteX8" fmla="*/ 3666387 w 10841886"/>
                  <a:gd name="connsiteY8" fmla="*/ 101600 h 9144000"/>
                  <a:gd name="connsiteX9" fmla="*/ 4288220 w 10841886"/>
                  <a:gd name="connsiteY9" fmla="*/ 234292 h 9144000"/>
                  <a:gd name="connsiteX10" fmla="*/ 4729655 w 10841886"/>
                  <a:gd name="connsiteY10" fmla="*/ 423478 h 9144000"/>
                  <a:gd name="connsiteX11" fmla="*/ 5234151 w 10841886"/>
                  <a:gd name="connsiteY11" fmla="*/ 738789 h 9144000"/>
                  <a:gd name="connsiteX12" fmla="*/ 5770179 w 10841886"/>
                  <a:gd name="connsiteY12" fmla="*/ 1243285 h 9144000"/>
                  <a:gd name="connsiteX13" fmla="*/ 6333387 w 10841886"/>
                  <a:gd name="connsiteY13" fmla="*/ 1778000 h 9144000"/>
                  <a:gd name="connsiteX14" fmla="*/ 6790587 w 10841886"/>
                  <a:gd name="connsiteY14" fmla="*/ 2235200 h 9144000"/>
                  <a:gd name="connsiteX15" fmla="*/ 8238387 w 10841886"/>
                  <a:gd name="connsiteY15" fmla="*/ 3606800 h 9144000"/>
                  <a:gd name="connsiteX16" fmla="*/ 9914787 w 10841886"/>
                  <a:gd name="connsiteY16" fmla="*/ 5054600 h 9144000"/>
                  <a:gd name="connsiteX17" fmla="*/ 10752986 w 10841886"/>
                  <a:gd name="connsiteY17" fmla="*/ 6807200 h 9144000"/>
                  <a:gd name="connsiteX18" fmla="*/ 9381386 w 10841886"/>
                  <a:gd name="connsiteY18" fmla="*/ 8940800 h 9144000"/>
                  <a:gd name="connsiteX19" fmla="*/ 4199787 w 10841886"/>
                  <a:gd name="connsiteY19" fmla="*/ 8026400 h 9144000"/>
                  <a:gd name="connsiteX0" fmla="*/ 4199787 w 10841886"/>
                  <a:gd name="connsiteY0" fmla="*/ 8026400 h 9032240"/>
                  <a:gd name="connsiteX1" fmla="*/ 3971187 w 10841886"/>
                  <a:gd name="connsiteY1" fmla="*/ 7569200 h 9032240"/>
                  <a:gd name="connsiteX2" fmla="*/ 0 w 10841886"/>
                  <a:gd name="connsiteY2" fmla="*/ 1306347 h 9032240"/>
                  <a:gd name="connsiteX3" fmla="*/ 157655 w 10841886"/>
                  <a:gd name="connsiteY3" fmla="*/ 770320 h 9032240"/>
                  <a:gd name="connsiteX4" fmla="*/ 851338 w 10841886"/>
                  <a:gd name="connsiteY4" fmla="*/ 391947 h 9032240"/>
                  <a:gd name="connsiteX5" fmla="*/ 1608083 w 10841886"/>
                  <a:gd name="connsiteY5" fmla="*/ 139699 h 9032240"/>
                  <a:gd name="connsiteX6" fmla="*/ 2370987 w 10841886"/>
                  <a:gd name="connsiteY6" fmla="*/ 25400 h 9032240"/>
                  <a:gd name="connsiteX7" fmla="*/ 3056787 w 10841886"/>
                  <a:gd name="connsiteY7" fmla="*/ 25400 h 9032240"/>
                  <a:gd name="connsiteX8" fmla="*/ 3666387 w 10841886"/>
                  <a:gd name="connsiteY8" fmla="*/ 101600 h 9032240"/>
                  <a:gd name="connsiteX9" fmla="*/ 4288220 w 10841886"/>
                  <a:gd name="connsiteY9" fmla="*/ 234292 h 9032240"/>
                  <a:gd name="connsiteX10" fmla="*/ 4729655 w 10841886"/>
                  <a:gd name="connsiteY10" fmla="*/ 423478 h 9032240"/>
                  <a:gd name="connsiteX11" fmla="*/ 5234151 w 10841886"/>
                  <a:gd name="connsiteY11" fmla="*/ 738789 h 9032240"/>
                  <a:gd name="connsiteX12" fmla="*/ 5770179 w 10841886"/>
                  <a:gd name="connsiteY12" fmla="*/ 1243285 h 9032240"/>
                  <a:gd name="connsiteX13" fmla="*/ 6333387 w 10841886"/>
                  <a:gd name="connsiteY13" fmla="*/ 1778000 h 9032240"/>
                  <a:gd name="connsiteX14" fmla="*/ 6790587 w 10841886"/>
                  <a:gd name="connsiteY14" fmla="*/ 2235200 h 9032240"/>
                  <a:gd name="connsiteX15" fmla="*/ 8238387 w 10841886"/>
                  <a:gd name="connsiteY15" fmla="*/ 3606800 h 9032240"/>
                  <a:gd name="connsiteX16" fmla="*/ 9914787 w 10841886"/>
                  <a:gd name="connsiteY16" fmla="*/ 5054600 h 9032240"/>
                  <a:gd name="connsiteX17" fmla="*/ 10752986 w 10841886"/>
                  <a:gd name="connsiteY17" fmla="*/ 6807200 h 9032240"/>
                  <a:gd name="connsiteX18" fmla="*/ 9472826 w 10841886"/>
                  <a:gd name="connsiteY18" fmla="*/ 9032240 h 9032240"/>
                  <a:gd name="connsiteX0" fmla="*/ 4199787 w 10867286"/>
                  <a:gd name="connsiteY0" fmla="*/ 8026400 h 9017000"/>
                  <a:gd name="connsiteX1" fmla="*/ 3971187 w 10867286"/>
                  <a:gd name="connsiteY1" fmla="*/ 7569200 h 9017000"/>
                  <a:gd name="connsiteX2" fmla="*/ 0 w 10867286"/>
                  <a:gd name="connsiteY2" fmla="*/ 1306347 h 9017000"/>
                  <a:gd name="connsiteX3" fmla="*/ 157655 w 10867286"/>
                  <a:gd name="connsiteY3" fmla="*/ 770320 h 9017000"/>
                  <a:gd name="connsiteX4" fmla="*/ 851338 w 10867286"/>
                  <a:gd name="connsiteY4" fmla="*/ 391947 h 9017000"/>
                  <a:gd name="connsiteX5" fmla="*/ 1608083 w 10867286"/>
                  <a:gd name="connsiteY5" fmla="*/ 139699 h 9017000"/>
                  <a:gd name="connsiteX6" fmla="*/ 2370987 w 10867286"/>
                  <a:gd name="connsiteY6" fmla="*/ 25400 h 9017000"/>
                  <a:gd name="connsiteX7" fmla="*/ 3056787 w 10867286"/>
                  <a:gd name="connsiteY7" fmla="*/ 25400 h 9017000"/>
                  <a:gd name="connsiteX8" fmla="*/ 3666387 w 10867286"/>
                  <a:gd name="connsiteY8" fmla="*/ 101600 h 9017000"/>
                  <a:gd name="connsiteX9" fmla="*/ 4288220 w 10867286"/>
                  <a:gd name="connsiteY9" fmla="*/ 234292 h 9017000"/>
                  <a:gd name="connsiteX10" fmla="*/ 4729655 w 10867286"/>
                  <a:gd name="connsiteY10" fmla="*/ 423478 h 9017000"/>
                  <a:gd name="connsiteX11" fmla="*/ 5234151 w 10867286"/>
                  <a:gd name="connsiteY11" fmla="*/ 738789 h 9017000"/>
                  <a:gd name="connsiteX12" fmla="*/ 5770179 w 10867286"/>
                  <a:gd name="connsiteY12" fmla="*/ 1243285 h 9017000"/>
                  <a:gd name="connsiteX13" fmla="*/ 6333387 w 10867286"/>
                  <a:gd name="connsiteY13" fmla="*/ 1778000 h 9017000"/>
                  <a:gd name="connsiteX14" fmla="*/ 6790587 w 10867286"/>
                  <a:gd name="connsiteY14" fmla="*/ 2235200 h 9017000"/>
                  <a:gd name="connsiteX15" fmla="*/ 8238387 w 10867286"/>
                  <a:gd name="connsiteY15" fmla="*/ 3606800 h 9017000"/>
                  <a:gd name="connsiteX16" fmla="*/ 9914787 w 10867286"/>
                  <a:gd name="connsiteY16" fmla="*/ 5054600 h 9017000"/>
                  <a:gd name="connsiteX17" fmla="*/ 10752986 w 10867286"/>
                  <a:gd name="connsiteY17" fmla="*/ 6807200 h 9017000"/>
                  <a:gd name="connsiteX18" fmla="*/ 9228986 w 10867286"/>
                  <a:gd name="connsiteY18" fmla="*/ 9017000 h 9017000"/>
                  <a:gd name="connsiteX0" fmla="*/ 4199787 w 10892686"/>
                  <a:gd name="connsiteY0" fmla="*/ 8026400 h 9093200"/>
                  <a:gd name="connsiteX1" fmla="*/ 3971187 w 10892686"/>
                  <a:gd name="connsiteY1" fmla="*/ 7569200 h 9093200"/>
                  <a:gd name="connsiteX2" fmla="*/ 0 w 10892686"/>
                  <a:gd name="connsiteY2" fmla="*/ 1306347 h 9093200"/>
                  <a:gd name="connsiteX3" fmla="*/ 157655 w 10892686"/>
                  <a:gd name="connsiteY3" fmla="*/ 770320 h 9093200"/>
                  <a:gd name="connsiteX4" fmla="*/ 851338 w 10892686"/>
                  <a:gd name="connsiteY4" fmla="*/ 391947 h 9093200"/>
                  <a:gd name="connsiteX5" fmla="*/ 1608083 w 10892686"/>
                  <a:gd name="connsiteY5" fmla="*/ 139699 h 9093200"/>
                  <a:gd name="connsiteX6" fmla="*/ 2370987 w 10892686"/>
                  <a:gd name="connsiteY6" fmla="*/ 25400 h 9093200"/>
                  <a:gd name="connsiteX7" fmla="*/ 3056787 w 10892686"/>
                  <a:gd name="connsiteY7" fmla="*/ 25400 h 9093200"/>
                  <a:gd name="connsiteX8" fmla="*/ 3666387 w 10892686"/>
                  <a:gd name="connsiteY8" fmla="*/ 101600 h 9093200"/>
                  <a:gd name="connsiteX9" fmla="*/ 4288220 w 10892686"/>
                  <a:gd name="connsiteY9" fmla="*/ 234292 h 9093200"/>
                  <a:gd name="connsiteX10" fmla="*/ 4729655 w 10892686"/>
                  <a:gd name="connsiteY10" fmla="*/ 423478 h 9093200"/>
                  <a:gd name="connsiteX11" fmla="*/ 5234151 w 10892686"/>
                  <a:gd name="connsiteY11" fmla="*/ 738789 h 9093200"/>
                  <a:gd name="connsiteX12" fmla="*/ 5770179 w 10892686"/>
                  <a:gd name="connsiteY12" fmla="*/ 1243285 h 9093200"/>
                  <a:gd name="connsiteX13" fmla="*/ 6333387 w 10892686"/>
                  <a:gd name="connsiteY13" fmla="*/ 1778000 h 9093200"/>
                  <a:gd name="connsiteX14" fmla="*/ 6790587 w 10892686"/>
                  <a:gd name="connsiteY14" fmla="*/ 2235200 h 9093200"/>
                  <a:gd name="connsiteX15" fmla="*/ 8238387 w 10892686"/>
                  <a:gd name="connsiteY15" fmla="*/ 3606800 h 9093200"/>
                  <a:gd name="connsiteX16" fmla="*/ 9914787 w 10892686"/>
                  <a:gd name="connsiteY16" fmla="*/ 5054600 h 9093200"/>
                  <a:gd name="connsiteX17" fmla="*/ 10752986 w 10892686"/>
                  <a:gd name="connsiteY17" fmla="*/ 6807200 h 9093200"/>
                  <a:gd name="connsiteX18" fmla="*/ 9076586 w 10892686"/>
                  <a:gd name="connsiteY18" fmla="*/ 9093200 h 9093200"/>
                  <a:gd name="connsiteX0" fmla="*/ 4199787 w 10816486"/>
                  <a:gd name="connsiteY0" fmla="*/ 8026400 h 9093200"/>
                  <a:gd name="connsiteX1" fmla="*/ 3971187 w 10816486"/>
                  <a:gd name="connsiteY1" fmla="*/ 7569200 h 9093200"/>
                  <a:gd name="connsiteX2" fmla="*/ 0 w 10816486"/>
                  <a:gd name="connsiteY2" fmla="*/ 1306347 h 9093200"/>
                  <a:gd name="connsiteX3" fmla="*/ 157655 w 10816486"/>
                  <a:gd name="connsiteY3" fmla="*/ 770320 h 9093200"/>
                  <a:gd name="connsiteX4" fmla="*/ 851338 w 10816486"/>
                  <a:gd name="connsiteY4" fmla="*/ 391947 h 9093200"/>
                  <a:gd name="connsiteX5" fmla="*/ 1608083 w 10816486"/>
                  <a:gd name="connsiteY5" fmla="*/ 139699 h 9093200"/>
                  <a:gd name="connsiteX6" fmla="*/ 2370987 w 10816486"/>
                  <a:gd name="connsiteY6" fmla="*/ 25400 h 9093200"/>
                  <a:gd name="connsiteX7" fmla="*/ 3056787 w 10816486"/>
                  <a:gd name="connsiteY7" fmla="*/ 25400 h 9093200"/>
                  <a:gd name="connsiteX8" fmla="*/ 3666387 w 10816486"/>
                  <a:gd name="connsiteY8" fmla="*/ 101600 h 9093200"/>
                  <a:gd name="connsiteX9" fmla="*/ 4288220 w 10816486"/>
                  <a:gd name="connsiteY9" fmla="*/ 234292 h 9093200"/>
                  <a:gd name="connsiteX10" fmla="*/ 4729655 w 10816486"/>
                  <a:gd name="connsiteY10" fmla="*/ 423478 h 9093200"/>
                  <a:gd name="connsiteX11" fmla="*/ 5234151 w 10816486"/>
                  <a:gd name="connsiteY11" fmla="*/ 738789 h 9093200"/>
                  <a:gd name="connsiteX12" fmla="*/ 5770179 w 10816486"/>
                  <a:gd name="connsiteY12" fmla="*/ 1243285 h 9093200"/>
                  <a:gd name="connsiteX13" fmla="*/ 6333387 w 10816486"/>
                  <a:gd name="connsiteY13" fmla="*/ 1778000 h 9093200"/>
                  <a:gd name="connsiteX14" fmla="*/ 6790587 w 10816486"/>
                  <a:gd name="connsiteY14" fmla="*/ 2235200 h 9093200"/>
                  <a:gd name="connsiteX15" fmla="*/ 8238387 w 10816486"/>
                  <a:gd name="connsiteY15" fmla="*/ 3606800 h 9093200"/>
                  <a:gd name="connsiteX16" fmla="*/ 9914787 w 10816486"/>
                  <a:gd name="connsiteY16" fmla="*/ 5054600 h 9093200"/>
                  <a:gd name="connsiteX17" fmla="*/ 10676786 w 10816486"/>
                  <a:gd name="connsiteY17" fmla="*/ 7188200 h 9093200"/>
                  <a:gd name="connsiteX18" fmla="*/ 9076586 w 10816486"/>
                  <a:gd name="connsiteY18" fmla="*/ 9093200 h 9093200"/>
                  <a:gd name="connsiteX0" fmla="*/ 4199787 w 10942691"/>
                  <a:gd name="connsiteY0" fmla="*/ 8026400 h 9093200"/>
                  <a:gd name="connsiteX1" fmla="*/ 3971187 w 10942691"/>
                  <a:gd name="connsiteY1" fmla="*/ 7569200 h 9093200"/>
                  <a:gd name="connsiteX2" fmla="*/ 0 w 10942691"/>
                  <a:gd name="connsiteY2" fmla="*/ 1306347 h 9093200"/>
                  <a:gd name="connsiteX3" fmla="*/ 157655 w 10942691"/>
                  <a:gd name="connsiteY3" fmla="*/ 770320 h 9093200"/>
                  <a:gd name="connsiteX4" fmla="*/ 851338 w 10942691"/>
                  <a:gd name="connsiteY4" fmla="*/ 391947 h 9093200"/>
                  <a:gd name="connsiteX5" fmla="*/ 1608083 w 10942691"/>
                  <a:gd name="connsiteY5" fmla="*/ 139699 h 9093200"/>
                  <a:gd name="connsiteX6" fmla="*/ 2370987 w 10942691"/>
                  <a:gd name="connsiteY6" fmla="*/ 25400 h 9093200"/>
                  <a:gd name="connsiteX7" fmla="*/ 3056787 w 10942691"/>
                  <a:gd name="connsiteY7" fmla="*/ 25400 h 9093200"/>
                  <a:gd name="connsiteX8" fmla="*/ 3666387 w 10942691"/>
                  <a:gd name="connsiteY8" fmla="*/ 101600 h 9093200"/>
                  <a:gd name="connsiteX9" fmla="*/ 4288220 w 10942691"/>
                  <a:gd name="connsiteY9" fmla="*/ 234292 h 9093200"/>
                  <a:gd name="connsiteX10" fmla="*/ 4729655 w 10942691"/>
                  <a:gd name="connsiteY10" fmla="*/ 423478 h 9093200"/>
                  <a:gd name="connsiteX11" fmla="*/ 5234151 w 10942691"/>
                  <a:gd name="connsiteY11" fmla="*/ 738789 h 9093200"/>
                  <a:gd name="connsiteX12" fmla="*/ 5770179 w 10942691"/>
                  <a:gd name="connsiteY12" fmla="*/ 1243285 h 9093200"/>
                  <a:gd name="connsiteX13" fmla="*/ 6333387 w 10942691"/>
                  <a:gd name="connsiteY13" fmla="*/ 1778000 h 9093200"/>
                  <a:gd name="connsiteX14" fmla="*/ 6790587 w 10942691"/>
                  <a:gd name="connsiteY14" fmla="*/ 2235200 h 9093200"/>
                  <a:gd name="connsiteX15" fmla="*/ 8238387 w 10942691"/>
                  <a:gd name="connsiteY15" fmla="*/ 3606800 h 9093200"/>
                  <a:gd name="connsiteX16" fmla="*/ 9914787 w 10942691"/>
                  <a:gd name="connsiteY16" fmla="*/ 5054600 h 9093200"/>
                  <a:gd name="connsiteX17" fmla="*/ 10676786 w 10942691"/>
                  <a:gd name="connsiteY17" fmla="*/ 7188200 h 9093200"/>
                  <a:gd name="connsiteX18" fmla="*/ 9076586 w 10942691"/>
                  <a:gd name="connsiteY18" fmla="*/ 9093200 h 9093200"/>
                  <a:gd name="connsiteX0" fmla="*/ 4199787 w 10942691"/>
                  <a:gd name="connsiteY0" fmla="*/ 8026400 h 9093200"/>
                  <a:gd name="connsiteX1" fmla="*/ 3971187 w 10942691"/>
                  <a:gd name="connsiteY1" fmla="*/ 7569200 h 9093200"/>
                  <a:gd name="connsiteX2" fmla="*/ 0 w 10942691"/>
                  <a:gd name="connsiteY2" fmla="*/ 1306347 h 9093200"/>
                  <a:gd name="connsiteX3" fmla="*/ 157655 w 10942691"/>
                  <a:gd name="connsiteY3" fmla="*/ 770320 h 9093200"/>
                  <a:gd name="connsiteX4" fmla="*/ 851338 w 10942691"/>
                  <a:gd name="connsiteY4" fmla="*/ 391947 h 9093200"/>
                  <a:gd name="connsiteX5" fmla="*/ 1608083 w 10942691"/>
                  <a:gd name="connsiteY5" fmla="*/ 139699 h 9093200"/>
                  <a:gd name="connsiteX6" fmla="*/ 2370987 w 10942691"/>
                  <a:gd name="connsiteY6" fmla="*/ 25400 h 9093200"/>
                  <a:gd name="connsiteX7" fmla="*/ 3056787 w 10942691"/>
                  <a:gd name="connsiteY7" fmla="*/ 25400 h 9093200"/>
                  <a:gd name="connsiteX8" fmla="*/ 3666387 w 10942691"/>
                  <a:gd name="connsiteY8" fmla="*/ 101600 h 9093200"/>
                  <a:gd name="connsiteX9" fmla="*/ 4288220 w 10942691"/>
                  <a:gd name="connsiteY9" fmla="*/ 234292 h 9093200"/>
                  <a:gd name="connsiteX10" fmla="*/ 4729655 w 10942691"/>
                  <a:gd name="connsiteY10" fmla="*/ 423478 h 9093200"/>
                  <a:gd name="connsiteX11" fmla="*/ 5234151 w 10942691"/>
                  <a:gd name="connsiteY11" fmla="*/ 738789 h 9093200"/>
                  <a:gd name="connsiteX12" fmla="*/ 5770179 w 10942691"/>
                  <a:gd name="connsiteY12" fmla="*/ 1243285 h 9093200"/>
                  <a:gd name="connsiteX13" fmla="*/ 6333387 w 10942691"/>
                  <a:gd name="connsiteY13" fmla="*/ 1778000 h 9093200"/>
                  <a:gd name="connsiteX14" fmla="*/ 6790587 w 10942691"/>
                  <a:gd name="connsiteY14" fmla="*/ 2235200 h 9093200"/>
                  <a:gd name="connsiteX15" fmla="*/ 8238387 w 10942691"/>
                  <a:gd name="connsiteY15" fmla="*/ 3606800 h 9093200"/>
                  <a:gd name="connsiteX16" fmla="*/ 9914787 w 10942691"/>
                  <a:gd name="connsiteY16" fmla="*/ 5054600 h 9093200"/>
                  <a:gd name="connsiteX17" fmla="*/ 10676786 w 10942691"/>
                  <a:gd name="connsiteY17" fmla="*/ 7188200 h 9093200"/>
                  <a:gd name="connsiteX18" fmla="*/ 9076586 w 10942691"/>
                  <a:gd name="connsiteY18" fmla="*/ 9093200 h 9093200"/>
                  <a:gd name="connsiteX0" fmla="*/ 4199787 w 10942691"/>
                  <a:gd name="connsiteY0" fmla="*/ 8026400 h 9093200"/>
                  <a:gd name="connsiteX1" fmla="*/ 3971187 w 10942691"/>
                  <a:gd name="connsiteY1" fmla="*/ 7569200 h 9093200"/>
                  <a:gd name="connsiteX2" fmla="*/ 0 w 10942691"/>
                  <a:gd name="connsiteY2" fmla="*/ 1306347 h 9093200"/>
                  <a:gd name="connsiteX3" fmla="*/ 157655 w 10942691"/>
                  <a:gd name="connsiteY3" fmla="*/ 770320 h 9093200"/>
                  <a:gd name="connsiteX4" fmla="*/ 851338 w 10942691"/>
                  <a:gd name="connsiteY4" fmla="*/ 391947 h 9093200"/>
                  <a:gd name="connsiteX5" fmla="*/ 1608083 w 10942691"/>
                  <a:gd name="connsiteY5" fmla="*/ 139699 h 9093200"/>
                  <a:gd name="connsiteX6" fmla="*/ 2370987 w 10942691"/>
                  <a:gd name="connsiteY6" fmla="*/ 25400 h 9093200"/>
                  <a:gd name="connsiteX7" fmla="*/ 3056787 w 10942691"/>
                  <a:gd name="connsiteY7" fmla="*/ 25400 h 9093200"/>
                  <a:gd name="connsiteX8" fmla="*/ 3666387 w 10942691"/>
                  <a:gd name="connsiteY8" fmla="*/ 101600 h 9093200"/>
                  <a:gd name="connsiteX9" fmla="*/ 4288220 w 10942691"/>
                  <a:gd name="connsiteY9" fmla="*/ 234292 h 9093200"/>
                  <a:gd name="connsiteX10" fmla="*/ 4729655 w 10942691"/>
                  <a:gd name="connsiteY10" fmla="*/ 423478 h 9093200"/>
                  <a:gd name="connsiteX11" fmla="*/ 5234151 w 10942691"/>
                  <a:gd name="connsiteY11" fmla="*/ 738789 h 9093200"/>
                  <a:gd name="connsiteX12" fmla="*/ 5770179 w 10942691"/>
                  <a:gd name="connsiteY12" fmla="*/ 1243285 h 9093200"/>
                  <a:gd name="connsiteX13" fmla="*/ 6333387 w 10942691"/>
                  <a:gd name="connsiteY13" fmla="*/ 1778000 h 9093200"/>
                  <a:gd name="connsiteX14" fmla="*/ 6790587 w 10942691"/>
                  <a:gd name="connsiteY14" fmla="*/ 2235200 h 9093200"/>
                  <a:gd name="connsiteX15" fmla="*/ 8238387 w 10942691"/>
                  <a:gd name="connsiteY15" fmla="*/ 3606800 h 9093200"/>
                  <a:gd name="connsiteX16" fmla="*/ 9914787 w 10942691"/>
                  <a:gd name="connsiteY16" fmla="*/ 5054600 h 9093200"/>
                  <a:gd name="connsiteX17" fmla="*/ 10676786 w 10942691"/>
                  <a:gd name="connsiteY17" fmla="*/ 7188200 h 9093200"/>
                  <a:gd name="connsiteX18" fmla="*/ 9076586 w 10942691"/>
                  <a:gd name="connsiteY18" fmla="*/ 9093200 h 9093200"/>
                  <a:gd name="connsiteX0" fmla="*/ 4199787 w 10942691"/>
                  <a:gd name="connsiteY0" fmla="*/ 8026400 h 9093200"/>
                  <a:gd name="connsiteX1" fmla="*/ 3971187 w 10942691"/>
                  <a:gd name="connsiteY1" fmla="*/ 7569200 h 9093200"/>
                  <a:gd name="connsiteX2" fmla="*/ 0 w 10942691"/>
                  <a:gd name="connsiteY2" fmla="*/ 1306347 h 9093200"/>
                  <a:gd name="connsiteX3" fmla="*/ 157655 w 10942691"/>
                  <a:gd name="connsiteY3" fmla="*/ 770320 h 9093200"/>
                  <a:gd name="connsiteX4" fmla="*/ 851338 w 10942691"/>
                  <a:gd name="connsiteY4" fmla="*/ 391947 h 9093200"/>
                  <a:gd name="connsiteX5" fmla="*/ 1608083 w 10942691"/>
                  <a:gd name="connsiteY5" fmla="*/ 139699 h 9093200"/>
                  <a:gd name="connsiteX6" fmla="*/ 2370987 w 10942691"/>
                  <a:gd name="connsiteY6" fmla="*/ 25400 h 9093200"/>
                  <a:gd name="connsiteX7" fmla="*/ 3056787 w 10942691"/>
                  <a:gd name="connsiteY7" fmla="*/ 25400 h 9093200"/>
                  <a:gd name="connsiteX8" fmla="*/ 3666387 w 10942691"/>
                  <a:gd name="connsiteY8" fmla="*/ 101600 h 9093200"/>
                  <a:gd name="connsiteX9" fmla="*/ 4288220 w 10942691"/>
                  <a:gd name="connsiteY9" fmla="*/ 234292 h 9093200"/>
                  <a:gd name="connsiteX10" fmla="*/ 4729655 w 10942691"/>
                  <a:gd name="connsiteY10" fmla="*/ 423478 h 9093200"/>
                  <a:gd name="connsiteX11" fmla="*/ 5234151 w 10942691"/>
                  <a:gd name="connsiteY11" fmla="*/ 738789 h 9093200"/>
                  <a:gd name="connsiteX12" fmla="*/ 5770179 w 10942691"/>
                  <a:gd name="connsiteY12" fmla="*/ 1243285 h 9093200"/>
                  <a:gd name="connsiteX13" fmla="*/ 6333387 w 10942691"/>
                  <a:gd name="connsiteY13" fmla="*/ 1778000 h 9093200"/>
                  <a:gd name="connsiteX14" fmla="*/ 6790587 w 10942691"/>
                  <a:gd name="connsiteY14" fmla="*/ 2235200 h 9093200"/>
                  <a:gd name="connsiteX15" fmla="*/ 8238387 w 10942691"/>
                  <a:gd name="connsiteY15" fmla="*/ 3606800 h 9093200"/>
                  <a:gd name="connsiteX16" fmla="*/ 9914787 w 10942691"/>
                  <a:gd name="connsiteY16" fmla="*/ 5054600 h 9093200"/>
                  <a:gd name="connsiteX17" fmla="*/ 10676786 w 10942691"/>
                  <a:gd name="connsiteY17" fmla="*/ 7188200 h 9093200"/>
                  <a:gd name="connsiteX18" fmla="*/ 9076586 w 10942691"/>
                  <a:gd name="connsiteY18" fmla="*/ 9093200 h 9093200"/>
                  <a:gd name="connsiteX19" fmla="*/ 4199787 w 10942691"/>
                  <a:gd name="connsiteY19" fmla="*/ 8026400 h 9093200"/>
                  <a:gd name="connsiteX0" fmla="*/ 4199787 w 10942691"/>
                  <a:gd name="connsiteY0" fmla="*/ 8026400 h 9093200"/>
                  <a:gd name="connsiteX1" fmla="*/ 3971187 w 10942691"/>
                  <a:gd name="connsiteY1" fmla="*/ 7569200 h 9093200"/>
                  <a:gd name="connsiteX2" fmla="*/ 0 w 10942691"/>
                  <a:gd name="connsiteY2" fmla="*/ 1306347 h 9093200"/>
                  <a:gd name="connsiteX3" fmla="*/ 157655 w 10942691"/>
                  <a:gd name="connsiteY3" fmla="*/ 770320 h 9093200"/>
                  <a:gd name="connsiteX4" fmla="*/ 851338 w 10942691"/>
                  <a:gd name="connsiteY4" fmla="*/ 391947 h 9093200"/>
                  <a:gd name="connsiteX5" fmla="*/ 1608083 w 10942691"/>
                  <a:gd name="connsiteY5" fmla="*/ 139699 h 9093200"/>
                  <a:gd name="connsiteX6" fmla="*/ 2370987 w 10942691"/>
                  <a:gd name="connsiteY6" fmla="*/ 25400 h 9093200"/>
                  <a:gd name="connsiteX7" fmla="*/ 3056787 w 10942691"/>
                  <a:gd name="connsiteY7" fmla="*/ 25400 h 9093200"/>
                  <a:gd name="connsiteX8" fmla="*/ 3666387 w 10942691"/>
                  <a:gd name="connsiteY8" fmla="*/ 101600 h 9093200"/>
                  <a:gd name="connsiteX9" fmla="*/ 4288220 w 10942691"/>
                  <a:gd name="connsiteY9" fmla="*/ 234292 h 9093200"/>
                  <a:gd name="connsiteX10" fmla="*/ 4729655 w 10942691"/>
                  <a:gd name="connsiteY10" fmla="*/ 423478 h 9093200"/>
                  <a:gd name="connsiteX11" fmla="*/ 5234151 w 10942691"/>
                  <a:gd name="connsiteY11" fmla="*/ 738789 h 9093200"/>
                  <a:gd name="connsiteX12" fmla="*/ 5770179 w 10942691"/>
                  <a:gd name="connsiteY12" fmla="*/ 1243285 h 9093200"/>
                  <a:gd name="connsiteX13" fmla="*/ 6333387 w 10942691"/>
                  <a:gd name="connsiteY13" fmla="*/ 1778000 h 9093200"/>
                  <a:gd name="connsiteX14" fmla="*/ 6790587 w 10942691"/>
                  <a:gd name="connsiteY14" fmla="*/ 2235200 h 9093200"/>
                  <a:gd name="connsiteX15" fmla="*/ 8238387 w 10942691"/>
                  <a:gd name="connsiteY15" fmla="*/ 3606800 h 9093200"/>
                  <a:gd name="connsiteX16" fmla="*/ 9914787 w 10942691"/>
                  <a:gd name="connsiteY16" fmla="*/ 5054600 h 9093200"/>
                  <a:gd name="connsiteX17" fmla="*/ 10676786 w 10942691"/>
                  <a:gd name="connsiteY17" fmla="*/ 7188200 h 9093200"/>
                  <a:gd name="connsiteX18" fmla="*/ 9076586 w 10942691"/>
                  <a:gd name="connsiteY18" fmla="*/ 9093200 h 9093200"/>
                  <a:gd name="connsiteX19" fmla="*/ 6402442 w 10942691"/>
                  <a:gd name="connsiteY19" fmla="*/ 8502650 h 9093200"/>
                  <a:gd name="connsiteX20" fmla="*/ 4199787 w 10942691"/>
                  <a:gd name="connsiteY20" fmla="*/ 8026400 h 9093200"/>
                  <a:gd name="connsiteX0" fmla="*/ 4199787 w 10942691"/>
                  <a:gd name="connsiteY0" fmla="*/ 8026400 h 9169400"/>
                  <a:gd name="connsiteX1" fmla="*/ 3971187 w 10942691"/>
                  <a:gd name="connsiteY1" fmla="*/ 7569200 h 9169400"/>
                  <a:gd name="connsiteX2" fmla="*/ 0 w 10942691"/>
                  <a:gd name="connsiteY2" fmla="*/ 1306347 h 9169400"/>
                  <a:gd name="connsiteX3" fmla="*/ 157655 w 10942691"/>
                  <a:gd name="connsiteY3" fmla="*/ 770320 h 9169400"/>
                  <a:gd name="connsiteX4" fmla="*/ 851338 w 10942691"/>
                  <a:gd name="connsiteY4" fmla="*/ 391947 h 9169400"/>
                  <a:gd name="connsiteX5" fmla="*/ 1608083 w 10942691"/>
                  <a:gd name="connsiteY5" fmla="*/ 139699 h 9169400"/>
                  <a:gd name="connsiteX6" fmla="*/ 2370987 w 10942691"/>
                  <a:gd name="connsiteY6" fmla="*/ 25400 h 9169400"/>
                  <a:gd name="connsiteX7" fmla="*/ 3056787 w 10942691"/>
                  <a:gd name="connsiteY7" fmla="*/ 25400 h 9169400"/>
                  <a:gd name="connsiteX8" fmla="*/ 3666387 w 10942691"/>
                  <a:gd name="connsiteY8" fmla="*/ 101600 h 9169400"/>
                  <a:gd name="connsiteX9" fmla="*/ 4288220 w 10942691"/>
                  <a:gd name="connsiteY9" fmla="*/ 234292 h 9169400"/>
                  <a:gd name="connsiteX10" fmla="*/ 4729655 w 10942691"/>
                  <a:gd name="connsiteY10" fmla="*/ 423478 h 9169400"/>
                  <a:gd name="connsiteX11" fmla="*/ 5234151 w 10942691"/>
                  <a:gd name="connsiteY11" fmla="*/ 738789 h 9169400"/>
                  <a:gd name="connsiteX12" fmla="*/ 5770179 w 10942691"/>
                  <a:gd name="connsiteY12" fmla="*/ 1243285 h 9169400"/>
                  <a:gd name="connsiteX13" fmla="*/ 6333387 w 10942691"/>
                  <a:gd name="connsiteY13" fmla="*/ 1778000 h 9169400"/>
                  <a:gd name="connsiteX14" fmla="*/ 6790587 w 10942691"/>
                  <a:gd name="connsiteY14" fmla="*/ 2235200 h 9169400"/>
                  <a:gd name="connsiteX15" fmla="*/ 8238387 w 10942691"/>
                  <a:gd name="connsiteY15" fmla="*/ 3606800 h 9169400"/>
                  <a:gd name="connsiteX16" fmla="*/ 9914787 w 10942691"/>
                  <a:gd name="connsiteY16" fmla="*/ 5054600 h 9169400"/>
                  <a:gd name="connsiteX17" fmla="*/ 10676786 w 10942691"/>
                  <a:gd name="connsiteY17" fmla="*/ 7188200 h 9169400"/>
                  <a:gd name="connsiteX18" fmla="*/ 9076586 w 10942691"/>
                  <a:gd name="connsiteY18" fmla="*/ 9093200 h 9169400"/>
                  <a:gd name="connsiteX19" fmla="*/ 6409586 w 10942691"/>
                  <a:gd name="connsiteY19" fmla="*/ 9169400 h 9169400"/>
                  <a:gd name="connsiteX20" fmla="*/ 4199787 w 10942691"/>
                  <a:gd name="connsiteY20" fmla="*/ 8026400 h 9169400"/>
                  <a:gd name="connsiteX0" fmla="*/ 4199787 w 10942691"/>
                  <a:gd name="connsiteY0" fmla="*/ 8026400 h 9829800"/>
                  <a:gd name="connsiteX1" fmla="*/ 3971187 w 10942691"/>
                  <a:gd name="connsiteY1" fmla="*/ 7569200 h 9829800"/>
                  <a:gd name="connsiteX2" fmla="*/ 0 w 10942691"/>
                  <a:gd name="connsiteY2" fmla="*/ 1306347 h 9829800"/>
                  <a:gd name="connsiteX3" fmla="*/ 157655 w 10942691"/>
                  <a:gd name="connsiteY3" fmla="*/ 770320 h 9829800"/>
                  <a:gd name="connsiteX4" fmla="*/ 851338 w 10942691"/>
                  <a:gd name="connsiteY4" fmla="*/ 391947 h 9829800"/>
                  <a:gd name="connsiteX5" fmla="*/ 1608083 w 10942691"/>
                  <a:gd name="connsiteY5" fmla="*/ 139699 h 9829800"/>
                  <a:gd name="connsiteX6" fmla="*/ 2370987 w 10942691"/>
                  <a:gd name="connsiteY6" fmla="*/ 25400 h 9829800"/>
                  <a:gd name="connsiteX7" fmla="*/ 3056787 w 10942691"/>
                  <a:gd name="connsiteY7" fmla="*/ 25400 h 9829800"/>
                  <a:gd name="connsiteX8" fmla="*/ 3666387 w 10942691"/>
                  <a:gd name="connsiteY8" fmla="*/ 101600 h 9829800"/>
                  <a:gd name="connsiteX9" fmla="*/ 4288220 w 10942691"/>
                  <a:gd name="connsiteY9" fmla="*/ 234292 h 9829800"/>
                  <a:gd name="connsiteX10" fmla="*/ 4729655 w 10942691"/>
                  <a:gd name="connsiteY10" fmla="*/ 423478 h 9829800"/>
                  <a:gd name="connsiteX11" fmla="*/ 5234151 w 10942691"/>
                  <a:gd name="connsiteY11" fmla="*/ 738789 h 9829800"/>
                  <a:gd name="connsiteX12" fmla="*/ 5770179 w 10942691"/>
                  <a:gd name="connsiteY12" fmla="*/ 1243285 h 9829800"/>
                  <a:gd name="connsiteX13" fmla="*/ 6333387 w 10942691"/>
                  <a:gd name="connsiteY13" fmla="*/ 1778000 h 9829800"/>
                  <a:gd name="connsiteX14" fmla="*/ 6790587 w 10942691"/>
                  <a:gd name="connsiteY14" fmla="*/ 2235200 h 9829800"/>
                  <a:gd name="connsiteX15" fmla="*/ 8238387 w 10942691"/>
                  <a:gd name="connsiteY15" fmla="*/ 3606800 h 9829800"/>
                  <a:gd name="connsiteX16" fmla="*/ 9914787 w 10942691"/>
                  <a:gd name="connsiteY16" fmla="*/ 5054600 h 9829800"/>
                  <a:gd name="connsiteX17" fmla="*/ 10676786 w 10942691"/>
                  <a:gd name="connsiteY17" fmla="*/ 7188200 h 9829800"/>
                  <a:gd name="connsiteX18" fmla="*/ 9076586 w 10942691"/>
                  <a:gd name="connsiteY18" fmla="*/ 9093200 h 9829800"/>
                  <a:gd name="connsiteX19" fmla="*/ 6409586 w 10942691"/>
                  <a:gd name="connsiteY19" fmla="*/ 9169400 h 9829800"/>
                  <a:gd name="connsiteX20" fmla="*/ 4199787 w 10942691"/>
                  <a:gd name="connsiteY20" fmla="*/ 8026400 h 9829800"/>
                  <a:gd name="connsiteX0" fmla="*/ 4199787 w 10942691"/>
                  <a:gd name="connsiteY0" fmla="*/ 8026400 h 9423400"/>
                  <a:gd name="connsiteX1" fmla="*/ 3971187 w 10942691"/>
                  <a:gd name="connsiteY1" fmla="*/ 7569200 h 9423400"/>
                  <a:gd name="connsiteX2" fmla="*/ 0 w 10942691"/>
                  <a:gd name="connsiteY2" fmla="*/ 1306347 h 9423400"/>
                  <a:gd name="connsiteX3" fmla="*/ 157655 w 10942691"/>
                  <a:gd name="connsiteY3" fmla="*/ 770320 h 9423400"/>
                  <a:gd name="connsiteX4" fmla="*/ 851338 w 10942691"/>
                  <a:gd name="connsiteY4" fmla="*/ 391947 h 9423400"/>
                  <a:gd name="connsiteX5" fmla="*/ 1608083 w 10942691"/>
                  <a:gd name="connsiteY5" fmla="*/ 139699 h 9423400"/>
                  <a:gd name="connsiteX6" fmla="*/ 2370987 w 10942691"/>
                  <a:gd name="connsiteY6" fmla="*/ 25400 h 9423400"/>
                  <a:gd name="connsiteX7" fmla="*/ 3056787 w 10942691"/>
                  <a:gd name="connsiteY7" fmla="*/ 25400 h 9423400"/>
                  <a:gd name="connsiteX8" fmla="*/ 3666387 w 10942691"/>
                  <a:gd name="connsiteY8" fmla="*/ 101600 h 9423400"/>
                  <a:gd name="connsiteX9" fmla="*/ 4288220 w 10942691"/>
                  <a:gd name="connsiteY9" fmla="*/ 234292 h 9423400"/>
                  <a:gd name="connsiteX10" fmla="*/ 4729655 w 10942691"/>
                  <a:gd name="connsiteY10" fmla="*/ 423478 h 9423400"/>
                  <a:gd name="connsiteX11" fmla="*/ 5234151 w 10942691"/>
                  <a:gd name="connsiteY11" fmla="*/ 738789 h 9423400"/>
                  <a:gd name="connsiteX12" fmla="*/ 5770179 w 10942691"/>
                  <a:gd name="connsiteY12" fmla="*/ 1243285 h 9423400"/>
                  <a:gd name="connsiteX13" fmla="*/ 6333387 w 10942691"/>
                  <a:gd name="connsiteY13" fmla="*/ 1778000 h 9423400"/>
                  <a:gd name="connsiteX14" fmla="*/ 6790587 w 10942691"/>
                  <a:gd name="connsiteY14" fmla="*/ 2235200 h 9423400"/>
                  <a:gd name="connsiteX15" fmla="*/ 8238387 w 10942691"/>
                  <a:gd name="connsiteY15" fmla="*/ 3606800 h 9423400"/>
                  <a:gd name="connsiteX16" fmla="*/ 9914787 w 10942691"/>
                  <a:gd name="connsiteY16" fmla="*/ 5054600 h 9423400"/>
                  <a:gd name="connsiteX17" fmla="*/ 10676786 w 10942691"/>
                  <a:gd name="connsiteY17" fmla="*/ 7188200 h 9423400"/>
                  <a:gd name="connsiteX18" fmla="*/ 9076586 w 10942691"/>
                  <a:gd name="connsiteY18" fmla="*/ 9093200 h 9423400"/>
                  <a:gd name="connsiteX19" fmla="*/ 8593192 w 10942691"/>
                  <a:gd name="connsiteY19" fmla="*/ 9169400 h 9423400"/>
                  <a:gd name="connsiteX20" fmla="*/ 6409586 w 10942691"/>
                  <a:gd name="connsiteY20" fmla="*/ 9169400 h 9423400"/>
                  <a:gd name="connsiteX21" fmla="*/ 4199787 w 10942691"/>
                  <a:gd name="connsiteY21" fmla="*/ 8026400 h 9423400"/>
                  <a:gd name="connsiteX0" fmla="*/ 4199787 w 10942691"/>
                  <a:gd name="connsiteY0" fmla="*/ 8026400 h 9505950"/>
                  <a:gd name="connsiteX1" fmla="*/ 3971187 w 10942691"/>
                  <a:gd name="connsiteY1" fmla="*/ 7569200 h 9505950"/>
                  <a:gd name="connsiteX2" fmla="*/ 0 w 10942691"/>
                  <a:gd name="connsiteY2" fmla="*/ 1306347 h 9505950"/>
                  <a:gd name="connsiteX3" fmla="*/ 157655 w 10942691"/>
                  <a:gd name="connsiteY3" fmla="*/ 770320 h 9505950"/>
                  <a:gd name="connsiteX4" fmla="*/ 851338 w 10942691"/>
                  <a:gd name="connsiteY4" fmla="*/ 391947 h 9505950"/>
                  <a:gd name="connsiteX5" fmla="*/ 1608083 w 10942691"/>
                  <a:gd name="connsiteY5" fmla="*/ 139699 h 9505950"/>
                  <a:gd name="connsiteX6" fmla="*/ 2370987 w 10942691"/>
                  <a:gd name="connsiteY6" fmla="*/ 25400 h 9505950"/>
                  <a:gd name="connsiteX7" fmla="*/ 3056787 w 10942691"/>
                  <a:gd name="connsiteY7" fmla="*/ 25400 h 9505950"/>
                  <a:gd name="connsiteX8" fmla="*/ 3666387 w 10942691"/>
                  <a:gd name="connsiteY8" fmla="*/ 101600 h 9505950"/>
                  <a:gd name="connsiteX9" fmla="*/ 4288220 w 10942691"/>
                  <a:gd name="connsiteY9" fmla="*/ 234292 h 9505950"/>
                  <a:gd name="connsiteX10" fmla="*/ 4729655 w 10942691"/>
                  <a:gd name="connsiteY10" fmla="*/ 423478 h 9505950"/>
                  <a:gd name="connsiteX11" fmla="*/ 5234151 w 10942691"/>
                  <a:gd name="connsiteY11" fmla="*/ 738789 h 9505950"/>
                  <a:gd name="connsiteX12" fmla="*/ 5770179 w 10942691"/>
                  <a:gd name="connsiteY12" fmla="*/ 1243285 h 9505950"/>
                  <a:gd name="connsiteX13" fmla="*/ 6333387 w 10942691"/>
                  <a:gd name="connsiteY13" fmla="*/ 1778000 h 9505950"/>
                  <a:gd name="connsiteX14" fmla="*/ 6790587 w 10942691"/>
                  <a:gd name="connsiteY14" fmla="*/ 2235200 h 9505950"/>
                  <a:gd name="connsiteX15" fmla="*/ 8238387 w 10942691"/>
                  <a:gd name="connsiteY15" fmla="*/ 3606800 h 9505950"/>
                  <a:gd name="connsiteX16" fmla="*/ 9914787 w 10942691"/>
                  <a:gd name="connsiteY16" fmla="*/ 5054600 h 9505950"/>
                  <a:gd name="connsiteX17" fmla="*/ 10676786 w 10942691"/>
                  <a:gd name="connsiteY17" fmla="*/ 7188200 h 9505950"/>
                  <a:gd name="connsiteX18" fmla="*/ 9076586 w 10942691"/>
                  <a:gd name="connsiteY18" fmla="*/ 9093200 h 9505950"/>
                  <a:gd name="connsiteX19" fmla="*/ 8593192 w 10942691"/>
                  <a:gd name="connsiteY19" fmla="*/ 9169400 h 9505950"/>
                  <a:gd name="connsiteX20" fmla="*/ 6409586 w 10942691"/>
                  <a:gd name="connsiteY20" fmla="*/ 9169400 h 9505950"/>
                  <a:gd name="connsiteX21" fmla="*/ 4199787 w 10942691"/>
                  <a:gd name="connsiteY21" fmla="*/ 8026400 h 9505950"/>
                  <a:gd name="connsiteX0" fmla="*/ 4199787 w 10942691"/>
                  <a:gd name="connsiteY0" fmla="*/ 8026400 h 9658350"/>
                  <a:gd name="connsiteX1" fmla="*/ 3971187 w 10942691"/>
                  <a:gd name="connsiteY1" fmla="*/ 7569200 h 9658350"/>
                  <a:gd name="connsiteX2" fmla="*/ 0 w 10942691"/>
                  <a:gd name="connsiteY2" fmla="*/ 1306347 h 9658350"/>
                  <a:gd name="connsiteX3" fmla="*/ 157655 w 10942691"/>
                  <a:gd name="connsiteY3" fmla="*/ 770320 h 9658350"/>
                  <a:gd name="connsiteX4" fmla="*/ 851338 w 10942691"/>
                  <a:gd name="connsiteY4" fmla="*/ 391947 h 9658350"/>
                  <a:gd name="connsiteX5" fmla="*/ 1608083 w 10942691"/>
                  <a:gd name="connsiteY5" fmla="*/ 139699 h 9658350"/>
                  <a:gd name="connsiteX6" fmla="*/ 2370987 w 10942691"/>
                  <a:gd name="connsiteY6" fmla="*/ 25400 h 9658350"/>
                  <a:gd name="connsiteX7" fmla="*/ 3056787 w 10942691"/>
                  <a:gd name="connsiteY7" fmla="*/ 25400 h 9658350"/>
                  <a:gd name="connsiteX8" fmla="*/ 3666387 w 10942691"/>
                  <a:gd name="connsiteY8" fmla="*/ 101600 h 9658350"/>
                  <a:gd name="connsiteX9" fmla="*/ 4288220 w 10942691"/>
                  <a:gd name="connsiteY9" fmla="*/ 234292 h 9658350"/>
                  <a:gd name="connsiteX10" fmla="*/ 4729655 w 10942691"/>
                  <a:gd name="connsiteY10" fmla="*/ 423478 h 9658350"/>
                  <a:gd name="connsiteX11" fmla="*/ 5234151 w 10942691"/>
                  <a:gd name="connsiteY11" fmla="*/ 738789 h 9658350"/>
                  <a:gd name="connsiteX12" fmla="*/ 5770179 w 10942691"/>
                  <a:gd name="connsiteY12" fmla="*/ 1243285 h 9658350"/>
                  <a:gd name="connsiteX13" fmla="*/ 6333387 w 10942691"/>
                  <a:gd name="connsiteY13" fmla="*/ 1778000 h 9658350"/>
                  <a:gd name="connsiteX14" fmla="*/ 6790587 w 10942691"/>
                  <a:gd name="connsiteY14" fmla="*/ 2235200 h 9658350"/>
                  <a:gd name="connsiteX15" fmla="*/ 8238387 w 10942691"/>
                  <a:gd name="connsiteY15" fmla="*/ 3606800 h 9658350"/>
                  <a:gd name="connsiteX16" fmla="*/ 9914787 w 10942691"/>
                  <a:gd name="connsiteY16" fmla="*/ 5054600 h 9658350"/>
                  <a:gd name="connsiteX17" fmla="*/ 10676786 w 10942691"/>
                  <a:gd name="connsiteY17" fmla="*/ 7188200 h 9658350"/>
                  <a:gd name="connsiteX18" fmla="*/ 9076586 w 10942691"/>
                  <a:gd name="connsiteY18" fmla="*/ 9093200 h 9658350"/>
                  <a:gd name="connsiteX19" fmla="*/ 8543186 w 10942691"/>
                  <a:gd name="connsiteY19" fmla="*/ 9321800 h 9658350"/>
                  <a:gd name="connsiteX20" fmla="*/ 6409586 w 10942691"/>
                  <a:gd name="connsiteY20" fmla="*/ 9169400 h 9658350"/>
                  <a:gd name="connsiteX21" fmla="*/ 4199787 w 10942691"/>
                  <a:gd name="connsiteY21" fmla="*/ 8026400 h 9658350"/>
                  <a:gd name="connsiteX0" fmla="*/ 4199787 w 10942691"/>
                  <a:gd name="connsiteY0" fmla="*/ 8026400 h 9658350"/>
                  <a:gd name="connsiteX1" fmla="*/ 3971187 w 10942691"/>
                  <a:gd name="connsiteY1" fmla="*/ 7569200 h 9658350"/>
                  <a:gd name="connsiteX2" fmla="*/ 0 w 10942691"/>
                  <a:gd name="connsiteY2" fmla="*/ 1306347 h 9658350"/>
                  <a:gd name="connsiteX3" fmla="*/ 157655 w 10942691"/>
                  <a:gd name="connsiteY3" fmla="*/ 770320 h 9658350"/>
                  <a:gd name="connsiteX4" fmla="*/ 851338 w 10942691"/>
                  <a:gd name="connsiteY4" fmla="*/ 391947 h 9658350"/>
                  <a:gd name="connsiteX5" fmla="*/ 1608083 w 10942691"/>
                  <a:gd name="connsiteY5" fmla="*/ 139699 h 9658350"/>
                  <a:gd name="connsiteX6" fmla="*/ 2370987 w 10942691"/>
                  <a:gd name="connsiteY6" fmla="*/ 25400 h 9658350"/>
                  <a:gd name="connsiteX7" fmla="*/ 3056787 w 10942691"/>
                  <a:gd name="connsiteY7" fmla="*/ 25400 h 9658350"/>
                  <a:gd name="connsiteX8" fmla="*/ 3666387 w 10942691"/>
                  <a:gd name="connsiteY8" fmla="*/ 101600 h 9658350"/>
                  <a:gd name="connsiteX9" fmla="*/ 4288220 w 10942691"/>
                  <a:gd name="connsiteY9" fmla="*/ 234292 h 9658350"/>
                  <a:gd name="connsiteX10" fmla="*/ 4729655 w 10942691"/>
                  <a:gd name="connsiteY10" fmla="*/ 423478 h 9658350"/>
                  <a:gd name="connsiteX11" fmla="*/ 5234151 w 10942691"/>
                  <a:gd name="connsiteY11" fmla="*/ 738789 h 9658350"/>
                  <a:gd name="connsiteX12" fmla="*/ 5770179 w 10942691"/>
                  <a:gd name="connsiteY12" fmla="*/ 1243285 h 9658350"/>
                  <a:gd name="connsiteX13" fmla="*/ 6333387 w 10942691"/>
                  <a:gd name="connsiteY13" fmla="*/ 1778000 h 9658350"/>
                  <a:gd name="connsiteX14" fmla="*/ 6790587 w 10942691"/>
                  <a:gd name="connsiteY14" fmla="*/ 2235200 h 9658350"/>
                  <a:gd name="connsiteX15" fmla="*/ 8238387 w 10942691"/>
                  <a:gd name="connsiteY15" fmla="*/ 3606800 h 9658350"/>
                  <a:gd name="connsiteX16" fmla="*/ 9914787 w 10942691"/>
                  <a:gd name="connsiteY16" fmla="*/ 5054600 h 9658350"/>
                  <a:gd name="connsiteX17" fmla="*/ 10676786 w 10942691"/>
                  <a:gd name="connsiteY17" fmla="*/ 7188200 h 9658350"/>
                  <a:gd name="connsiteX18" fmla="*/ 9076586 w 10942691"/>
                  <a:gd name="connsiteY18" fmla="*/ 9093200 h 9658350"/>
                  <a:gd name="connsiteX19" fmla="*/ 8543186 w 10942691"/>
                  <a:gd name="connsiteY19" fmla="*/ 9321800 h 9658350"/>
                  <a:gd name="connsiteX20" fmla="*/ 6409586 w 10942691"/>
                  <a:gd name="connsiteY20" fmla="*/ 9169400 h 9658350"/>
                  <a:gd name="connsiteX21" fmla="*/ 4199787 w 10942691"/>
                  <a:gd name="connsiteY21" fmla="*/ 8026400 h 9658350"/>
                  <a:gd name="connsiteX0" fmla="*/ 4199787 w 10942691"/>
                  <a:gd name="connsiteY0" fmla="*/ 8026400 h 9423400"/>
                  <a:gd name="connsiteX1" fmla="*/ 3971187 w 10942691"/>
                  <a:gd name="connsiteY1" fmla="*/ 7569200 h 9423400"/>
                  <a:gd name="connsiteX2" fmla="*/ 0 w 10942691"/>
                  <a:gd name="connsiteY2" fmla="*/ 1306347 h 9423400"/>
                  <a:gd name="connsiteX3" fmla="*/ 157655 w 10942691"/>
                  <a:gd name="connsiteY3" fmla="*/ 770320 h 9423400"/>
                  <a:gd name="connsiteX4" fmla="*/ 851338 w 10942691"/>
                  <a:gd name="connsiteY4" fmla="*/ 391947 h 9423400"/>
                  <a:gd name="connsiteX5" fmla="*/ 1608083 w 10942691"/>
                  <a:gd name="connsiteY5" fmla="*/ 139699 h 9423400"/>
                  <a:gd name="connsiteX6" fmla="*/ 2370987 w 10942691"/>
                  <a:gd name="connsiteY6" fmla="*/ 25400 h 9423400"/>
                  <a:gd name="connsiteX7" fmla="*/ 3056787 w 10942691"/>
                  <a:gd name="connsiteY7" fmla="*/ 25400 h 9423400"/>
                  <a:gd name="connsiteX8" fmla="*/ 3666387 w 10942691"/>
                  <a:gd name="connsiteY8" fmla="*/ 101600 h 9423400"/>
                  <a:gd name="connsiteX9" fmla="*/ 4288220 w 10942691"/>
                  <a:gd name="connsiteY9" fmla="*/ 234292 h 9423400"/>
                  <a:gd name="connsiteX10" fmla="*/ 4729655 w 10942691"/>
                  <a:gd name="connsiteY10" fmla="*/ 423478 h 9423400"/>
                  <a:gd name="connsiteX11" fmla="*/ 5234151 w 10942691"/>
                  <a:gd name="connsiteY11" fmla="*/ 738789 h 9423400"/>
                  <a:gd name="connsiteX12" fmla="*/ 5770179 w 10942691"/>
                  <a:gd name="connsiteY12" fmla="*/ 1243285 h 9423400"/>
                  <a:gd name="connsiteX13" fmla="*/ 6333387 w 10942691"/>
                  <a:gd name="connsiteY13" fmla="*/ 1778000 h 9423400"/>
                  <a:gd name="connsiteX14" fmla="*/ 6790587 w 10942691"/>
                  <a:gd name="connsiteY14" fmla="*/ 2235200 h 9423400"/>
                  <a:gd name="connsiteX15" fmla="*/ 8238387 w 10942691"/>
                  <a:gd name="connsiteY15" fmla="*/ 3606800 h 9423400"/>
                  <a:gd name="connsiteX16" fmla="*/ 9914787 w 10942691"/>
                  <a:gd name="connsiteY16" fmla="*/ 5054600 h 9423400"/>
                  <a:gd name="connsiteX17" fmla="*/ 10676786 w 10942691"/>
                  <a:gd name="connsiteY17" fmla="*/ 7188200 h 9423400"/>
                  <a:gd name="connsiteX18" fmla="*/ 9076586 w 10942691"/>
                  <a:gd name="connsiteY18" fmla="*/ 9093200 h 9423400"/>
                  <a:gd name="connsiteX19" fmla="*/ 6409586 w 10942691"/>
                  <a:gd name="connsiteY19" fmla="*/ 9169400 h 9423400"/>
                  <a:gd name="connsiteX20" fmla="*/ 4199787 w 10942691"/>
                  <a:gd name="connsiteY20" fmla="*/ 8026400 h 9423400"/>
                  <a:gd name="connsiteX0" fmla="*/ 4199787 w 10942691"/>
                  <a:gd name="connsiteY0" fmla="*/ 8026400 h 9623425"/>
                  <a:gd name="connsiteX1" fmla="*/ 3971187 w 10942691"/>
                  <a:gd name="connsiteY1" fmla="*/ 7569200 h 9623425"/>
                  <a:gd name="connsiteX2" fmla="*/ 0 w 10942691"/>
                  <a:gd name="connsiteY2" fmla="*/ 1306347 h 9623425"/>
                  <a:gd name="connsiteX3" fmla="*/ 157655 w 10942691"/>
                  <a:gd name="connsiteY3" fmla="*/ 770320 h 9623425"/>
                  <a:gd name="connsiteX4" fmla="*/ 851338 w 10942691"/>
                  <a:gd name="connsiteY4" fmla="*/ 391947 h 9623425"/>
                  <a:gd name="connsiteX5" fmla="*/ 1608083 w 10942691"/>
                  <a:gd name="connsiteY5" fmla="*/ 139699 h 9623425"/>
                  <a:gd name="connsiteX6" fmla="*/ 2370987 w 10942691"/>
                  <a:gd name="connsiteY6" fmla="*/ 25400 h 9623425"/>
                  <a:gd name="connsiteX7" fmla="*/ 3056787 w 10942691"/>
                  <a:gd name="connsiteY7" fmla="*/ 25400 h 9623425"/>
                  <a:gd name="connsiteX8" fmla="*/ 3666387 w 10942691"/>
                  <a:gd name="connsiteY8" fmla="*/ 101600 h 9623425"/>
                  <a:gd name="connsiteX9" fmla="*/ 4288220 w 10942691"/>
                  <a:gd name="connsiteY9" fmla="*/ 234292 h 9623425"/>
                  <a:gd name="connsiteX10" fmla="*/ 4729655 w 10942691"/>
                  <a:gd name="connsiteY10" fmla="*/ 423478 h 9623425"/>
                  <a:gd name="connsiteX11" fmla="*/ 5234151 w 10942691"/>
                  <a:gd name="connsiteY11" fmla="*/ 738789 h 9623425"/>
                  <a:gd name="connsiteX12" fmla="*/ 5770179 w 10942691"/>
                  <a:gd name="connsiteY12" fmla="*/ 1243285 h 9623425"/>
                  <a:gd name="connsiteX13" fmla="*/ 6333387 w 10942691"/>
                  <a:gd name="connsiteY13" fmla="*/ 1778000 h 9623425"/>
                  <a:gd name="connsiteX14" fmla="*/ 6790587 w 10942691"/>
                  <a:gd name="connsiteY14" fmla="*/ 2235200 h 9623425"/>
                  <a:gd name="connsiteX15" fmla="*/ 8238387 w 10942691"/>
                  <a:gd name="connsiteY15" fmla="*/ 3606800 h 9623425"/>
                  <a:gd name="connsiteX16" fmla="*/ 9914787 w 10942691"/>
                  <a:gd name="connsiteY16" fmla="*/ 5054600 h 9623425"/>
                  <a:gd name="connsiteX17" fmla="*/ 10676786 w 10942691"/>
                  <a:gd name="connsiteY17" fmla="*/ 7188200 h 9623425"/>
                  <a:gd name="connsiteX18" fmla="*/ 9076586 w 10942691"/>
                  <a:gd name="connsiteY18" fmla="*/ 9093200 h 9623425"/>
                  <a:gd name="connsiteX19" fmla="*/ 6409586 w 10942691"/>
                  <a:gd name="connsiteY19" fmla="*/ 9169400 h 9623425"/>
                  <a:gd name="connsiteX20" fmla="*/ 4199787 w 10942691"/>
                  <a:gd name="connsiteY20" fmla="*/ 8026400 h 9623425"/>
                  <a:gd name="connsiteX0" fmla="*/ 4199787 w 10942691"/>
                  <a:gd name="connsiteY0" fmla="*/ 8026400 h 9623425"/>
                  <a:gd name="connsiteX1" fmla="*/ 3971187 w 10942691"/>
                  <a:gd name="connsiteY1" fmla="*/ 7569200 h 9623425"/>
                  <a:gd name="connsiteX2" fmla="*/ 0 w 10942691"/>
                  <a:gd name="connsiteY2" fmla="*/ 1306347 h 9623425"/>
                  <a:gd name="connsiteX3" fmla="*/ 157655 w 10942691"/>
                  <a:gd name="connsiteY3" fmla="*/ 770320 h 9623425"/>
                  <a:gd name="connsiteX4" fmla="*/ 851338 w 10942691"/>
                  <a:gd name="connsiteY4" fmla="*/ 391947 h 9623425"/>
                  <a:gd name="connsiteX5" fmla="*/ 1608083 w 10942691"/>
                  <a:gd name="connsiteY5" fmla="*/ 139699 h 9623425"/>
                  <a:gd name="connsiteX6" fmla="*/ 2370987 w 10942691"/>
                  <a:gd name="connsiteY6" fmla="*/ 25400 h 9623425"/>
                  <a:gd name="connsiteX7" fmla="*/ 3056787 w 10942691"/>
                  <a:gd name="connsiteY7" fmla="*/ 25400 h 9623425"/>
                  <a:gd name="connsiteX8" fmla="*/ 3666387 w 10942691"/>
                  <a:gd name="connsiteY8" fmla="*/ 101600 h 9623425"/>
                  <a:gd name="connsiteX9" fmla="*/ 4288220 w 10942691"/>
                  <a:gd name="connsiteY9" fmla="*/ 234292 h 9623425"/>
                  <a:gd name="connsiteX10" fmla="*/ 4729655 w 10942691"/>
                  <a:gd name="connsiteY10" fmla="*/ 423478 h 9623425"/>
                  <a:gd name="connsiteX11" fmla="*/ 5234151 w 10942691"/>
                  <a:gd name="connsiteY11" fmla="*/ 738789 h 9623425"/>
                  <a:gd name="connsiteX12" fmla="*/ 5770179 w 10942691"/>
                  <a:gd name="connsiteY12" fmla="*/ 1243285 h 9623425"/>
                  <a:gd name="connsiteX13" fmla="*/ 6333387 w 10942691"/>
                  <a:gd name="connsiteY13" fmla="*/ 1778000 h 9623425"/>
                  <a:gd name="connsiteX14" fmla="*/ 6790587 w 10942691"/>
                  <a:gd name="connsiteY14" fmla="*/ 2235200 h 9623425"/>
                  <a:gd name="connsiteX15" fmla="*/ 8238387 w 10942691"/>
                  <a:gd name="connsiteY15" fmla="*/ 3606800 h 9623425"/>
                  <a:gd name="connsiteX16" fmla="*/ 9914787 w 10942691"/>
                  <a:gd name="connsiteY16" fmla="*/ 5054600 h 9623425"/>
                  <a:gd name="connsiteX17" fmla="*/ 10676786 w 10942691"/>
                  <a:gd name="connsiteY17" fmla="*/ 7188200 h 9623425"/>
                  <a:gd name="connsiteX18" fmla="*/ 9076586 w 10942691"/>
                  <a:gd name="connsiteY18" fmla="*/ 9093200 h 9623425"/>
                  <a:gd name="connsiteX19" fmla="*/ 6409586 w 10942691"/>
                  <a:gd name="connsiteY19" fmla="*/ 9169400 h 9623425"/>
                  <a:gd name="connsiteX20" fmla="*/ 4199787 w 10942691"/>
                  <a:gd name="connsiteY20" fmla="*/ 8026400 h 9623425"/>
                  <a:gd name="connsiteX0" fmla="*/ 4199787 w 10942691"/>
                  <a:gd name="connsiteY0" fmla="*/ 8026400 h 9623425"/>
                  <a:gd name="connsiteX1" fmla="*/ 3971187 w 10942691"/>
                  <a:gd name="connsiteY1" fmla="*/ 7569200 h 9623425"/>
                  <a:gd name="connsiteX2" fmla="*/ 0 w 10942691"/>
                  <a:gd name="connsiteY2" fmla="*/ 1306347 h 9623425"/>
                  <a:gd name="connsiteX3" fmla="*/ 157655 w 10942691"/>
                  <a:gd name="connsiteY3" fmla="*/ 770320 h 9623425"/>
                  <a:gd name="connsiteX4" fmla="*/ 851338 w 10942691"/>
                  <a:gd name="connsiteY4" fmla="*/ 391947 h 9623425"/>
                  <a:gd name="connsiteX5" fmla="*/ 1608083 w 10942691"/>
                  <a:gd name="connsiteY5" fmla="*/ 139699 h 9623425"/>
                  <a:gd name="connsiteX6" fmla="*/ 2370987 w 10942691"/>
                  <a:gd name="connsiteY6" fmla="*/ 25400 h 9623425"/>
                  <a:gd name="connsiteX7" fmla="*/ 3056787 w 10942691"/>
                  <a:gd name="connsiteY7" fmla="*/ 25400 h 9623425"/>
                  <a:gd name="connsiteX8" fmla="*/ 3666387 w 10942691"/>
                  <a:gd name="connsiteY8" fmla="*/ 101600 h 9623425"/>
                  <a:gd name="connsiteX9" fmla="*/ 4288220 w 10942691"/>
                  <a:gd name="connsiteY9" fmla="*/ 234292 h 9623425"/>
                  <a:gd name="connsiteX10" fmla="*/ 4729655 w 10942691"/>
                  <a:gd name="connsiteY10" fmla="*/ 423478 h 9623425"/>
                  <a:gd name="connsiteX11" fmla="*/ 5234151 w 10942691"/>
                  <a:gd name="connsiteY11" fmla="*/ 738789 h 9623425"/>
                  <a:gd name="connsiteX12" fmla="*/ 5770179 w 10942691"/>
                  <a:gd name="connsiteY12" fmla="*/ 1243285 h 9623425"/>
                  <a:gd name="connsiteX13" fmla="*/ 6333387 w 10942691"/>
                  <a:gd name="connsiteY13" fmla="*/ 1778000 h 9623425"/>
                  <a:gd name="connsiteX14" fmla="*/ 6790587 w 10942691"/>
                  <a:gd name="connsiteY14" fmla="*/ 2235200 h 9623425"/>
                  <a:gd name="connsiteX15" fmla="*/ 8238387 w 10942691"/>
                  <a:gd name="connsiteY15" fmla="*/ 3606800 h 9623425"/>
                  <a:gd name="connsiteX16" fmla="*/ 9914787 w 10942691"/>
                  <a:gd name="connsiteY16" fmla="*/ 5054600 h 9623425"/>
                  <a:gd name="connsiteX17" fmla="*/ 10676786 w 10942691"/>
                  <a:gd name="connsiteY17" fmla="*/ 7188200 h 9623425"/>
                  <a:gd name="connsiteX18" fmla="*/ 9076586 w 10942691"/>
                  <a:gd name="connsiteY18" fmla="*/ 9093200 h 9623425"/>
                  <a:gd name="connsiteX19" fmla="*/ 6409586 w 10942691"/>
                  <a:gd name="connsiteY19" fmla="*/ 9169400 h 9623425"/>
                  <a:gd name="connsiteX20" fmla="*/ 4199787 w 10942691"/>
                  <a:gd name="connsiteY20" fmla="*/ 8026400 h 9623425"/>
                  <a:gd name="connsiteX0" fmla="*/ 4199787 w 10942691"/>
                  <a:gd name="connsiteY0" fmla="*/ 8026400 h 9699625"/>
                  <a:gd name="connsiteX1" fmla="*/ 3971187 w 10942691"/>
                  <a:gd name="connsiteY1" fmla="*/ 7569200 h 9699625"/>
                  <a:gd name="connsiteX2" fmla="*/ 0 w 10942691"/>
                  <a:gd name="connsiteY2" fmla="*/ 1306347 h 9699625"/>
                  <a:gd name="connsiteX3" fmla="*/ 157655 w 10942691"/>
                  <a:gd name="connsiteY3" fmla="*/ 770320 h 9699625"/>
                  <a:gd name="connsiteX4" fmla="*/ 851338 w 10942691"/>
                  <a:gd name="connsiteY4" fmla="*/ 391947 h 9699625"/>
                  <a:gd name="connsiteX5" fmla="*/ 1608083 w 10942691"/>
                  <a:gd name="connsiteY5" fmla="*/ 139699 h 9699625"/>
                  <a:gd name="connsiteX6" fmla="*/ 2370987 w 10942691"/>
                  <a:gd name="connsiteY6" fmla="*/ 25400 h 9699625"/>
                  <a:gd name="connsiteX7" fmla="*/ 3056787 w 10942691"/>
                  <a:gd name="connsiteY7" fmla="*/ 25400 h 9699625"/>
                  <a:gd name="connsiteX8" fmla="*/ 3666387 w 10942691"/>
                  <a:gd name="connsiteY8" fmla="*/ 101600 h 9699625"/>
                  <a:gd name="connsiteX9" fmla="*/ 4288220 w 10942691"/>
                  <a:gd name="connsiteY9" fmla="*/ 234292 h 9699625"/>
                  <a:gd name="connsiteX10" fmla="*/ 4729655 w 10942691"/>
                  <a:gd name="connsiteY10" fmla="*/ 423478 h 9699625"/>
                  <a:gd name="connsiteX11" fmla="*/ 5234151 w 10942691"/>
                  <a:gd name="connsiteY11" fmla="*/ 738789 h 9699625"/>
                  <a:gd name="connsiteX12" fmla="*/ 5770179 w 10942691"/>
                  <a:gd name="connsiteY12" fmla="*/ 1243285 h 9699625"/>
                  <a:gd name="connsiteX13" fmla="*/ 6333387 w 10942691"/>
                  <a:gd name="connsiteY13" fmla="*/ 1778000 h 9699625"/>
                  <a:gd name="connsiteX14" fmla="*/ 6790587 w 10942691"/>
                  <a:gd name="connsiteY14" fmla="*/ 2235200 h 9699625"/>
                  <a:gd name="connsiteX15" fmla="*/ 8238387 w 10942691"/>
                  <a:gd name="connsiteY15" fmla="*/ 3606800 h 9699625"/>
                  <a:gd name="connsiteX16" fmla="*/ 9914787 w 10942691"/>
                  <a:gd name="connsiteY16" fmla="*/ 5054600 h 9699625"/>
                  <a:gd name="connsiteX17" fmla="*/ 10676786 w 10942691"/>
                  <a:gd name="connsiteY17" fmla="*/ 7188200 h 9699625"/>
                  <a:gd name="connsiteX18" fmla="*/ 9076586 w 10942691"/>
                  <a:gd name="connsiteY18" fmla="*/ 9093200 h 9699625"/>
                  <a:gd name="connsiteX19" fmla="*/ 6409586 w 10942691"/>
                  <a:gd name="connsiteY19" fmla="*/ 9245600 h 9699625"/>
                  <a:gd name="connsiteX20" fmla="*/ 4199787 w 10942691"/>
                  <a:gd name="connsiteY20" fmla="*/ 8026400 h 9699625"/>
                  <a:gd name="connsiteX0" fmla="*/ 4199787 w 10942691"/>
                  <a:gd name="connsiteY0" fmla="*/ 8026400 h 9585324"/>
                  <a:gd name="connsiteX1" fmla="*/ 3971187 w 10942691"/>
                  <a:gd name="connsiteY1" fmla="*/ 7569200 h 9585324"/>
                  <a:gd name="connsiteX2" fmla="*/ 0 w 10942691"/>
                  <a:gd name="connsiteY2" fmla="*/ 1306347 h 9585324"/>
                  <a:gd name="connsiteX3" fmla="*/ 157655 w 10942691"/>
                  <a:gd name="connsiteY3" fmla="*/ 770320 h 9585324"/>
                  <a:gd name="connsiteX4" fmla="*/ 851338 w 10942691"/>
                  <a:gd name="connsiteY4" fmla="*/ 391947 h 9585324"/>
                  <a:gd name="connsiteX5" fmla="*/ 1608083 w 10942691"/>
                  <a:gd name="connsiteY5" fmla="*/ 139699 h 9585324"/>
                  <a:gd name="connsiteX6" fmla="*/ 2370987 w 10942691"/>
                  <a:gd name="connsiteY6" fmla="*/ 25400 h 9585324"/>
                  <a:gd name="connsiteX7" fmla="*/ 3056787 w 10942691"/>
                  <a:gd name="connsiteY7" fmla="*/ 25400 h 9585324"/>
                  <a:gd name="connsiteX8" fmla="*/ 3666387 w 10942691"/>
                  <a:gd name="connsiteY8" fmla="*/ 101600 h 9585324"/>
                  <a:gd name="connsiteX9" fmla="*/ 4288220 w 10942691"/>
                  <a:gd name="connsiteY9" fmla="*/ 234292 h 9585324"/>
                  <a:gd name="connsiteX10" fmla="*/ 4729655 w 10942691"/>
                  <a:gd name="connsiteY10" fmla="*/ 423478 h 9585324"/>
                  <a:gd name="connsiteX11" fmla="*/ 5234151 w 10942691"/>
                  <a:gd name="connsiteY11" fmla="*/ 738789 h 9585324"/>
                  <a:gd name="connsiteX12" fmla="*/ 5770179 w 10942691"/>
                  <a:gd name="connsiteY12" fmla="*/ 1243285 h 9585324"/>
                  <a:gd name="connsiteX13" fmla="*/ 6333387 w 10942691"/>
                  <a:gd name="connsiteY13" fmla="*/ 1778000 h 9585324"/>
                  <a:gd name="connsiteX14" fmla="*/ 6790587 w 10942691"/>
                  <a:gd name="connsiteY14" fmla="*/ 2235200 h 9585324"/>
                  <a:gd name="connsiteX15" fmla="*/ 8238387 w 10942691"/>
                  <a:gd name="connsiteY15" fmla="*/ 3606800 h 9585324"/>
                  <a:gd name="connsiteX16" fmla="*/ 9914787 w 10942691"/>
                  <a:gd name="connsiteY16" fmla="*/ 5054600 h 9585324"/>
                  <a:gd name="connsiteX17" fmla="*/ 10676786 w 10942691"/>
                  <a:gd name="connsiteY17" fmla="*/ 7188200 h 9585324"/>
                  <a:gd name="connsiteX18" fmla="*/ 9076586 w 10942691"/>
                  <a:gd name="connsiteY18" fmla="*/ 9093200 h 9585324"/>
                  <a:gd name="connsiteX19" fmla="*/ 6409586 w 10942691"/>
                  <a:gd name="connsiteY19" fmla="*/ 9245600 h 9585324"/>
                  <a:gd name="connsiteX20" fmla="*/ 4199787 w 10942691"/>
                  <a:gd name="connsiteY20" fmla="*/ 8026400 h 9585324"/>
                  <a:gd name="connsiteX0" fmla="*/ 4199787 w 10942691"/>
                  <a:gd name="connsiteY0" fmla="*/ 8026400 h 9585324"/>
                  <a:gd name="connsiteX1" fmla="*/ 3971187 w 10942691"/>
                  <a:gd name="connsiteY1" fmla="*/ 7569200 h 9585324"/>
                  <a:gd name="connsiteX2" fmla="*/ 0 w 10942691"/>
                  <a:gd name="connsiteY2" fmla="*/ 1306347 h 9585324"/>
                  <a:gd name="connsiteX3" fmla="*/ 157655 w 10942691"/>
                  <a:gd name="connsiteY3" fmla="*/ 770320 h 9585324"/>
                  <a:gd name="connsiteX4" fmla="*/ 851338 w 10942691"/>
                  <a:gd name="connsiteY4" fmla="*/ 391947 h 9585324"/>
                  <a:gd name="connsiteX5" fmla="*/ 1608083 w 10942691"/>
                  <a:gd name="connsiteY5" fmla="*/ 139699 h 9585324"/>
                  <a:gd name="connsiteX6" fmla="*/ 2370987 w 10942691"/>
                  <a:gd name="connsiteY6" fmla="*/ 25400 h 9585324"/>
                  <a:gd name="connsiteX7" fmla="*/ 3056787 w 10942691"/>
                  <a:gd name="connsiteY7" fmla="*/ 25400 h 9585324"/>
                  <a:gd name="connsiteX8" fmla="*/ 3666387 w 10942691"/>
                  <a:gd name="connsiteY8" fmla="*/ 101600 h 9585324"/>
                  <a:gd name="connsiteX9" fmla="*/ 4288220 w 10942691"/>
                  <a:gd name="connsiteY9" fmla="*/ 234292 h 9585324"/>
                  <a:gd name="connsiteX10" fmla="*/ 4729655 w 10942691"/>
                  <a:gd name="connsiteY10" fmla="*/ 423478 h 9585324"/>
                  <a:gd name="connsiteX11" fmla="*/ 5234151 w 10942691"/>
                  <a:gd name="connsiteY11" fmla="*/ 738789 h 9585324"/>
                  <a:gd name="connsiteX12" fmla="*/ 5770179 w 10942691"/>
                  <a:gd name="connsiteY12" fmla="*/ 1243285 h 9585324"/>
                  <a:gd name="connsiteX13" fmla="*/ 6333387 w 10942691"/>
                  <a:gd name="connsiteY13" fmla="*/ 1778000 h 9585324"/>
                  <a:gd name="connsiteX14" fmla="*/ 6790587 w 10942691"/>
                  <a:gd name="connsiteY14" fmla="*/ 2235200 h 9585324"/>
                  <a:gd name="connsiteX15" fmla="*/ 8238387 w 10942691"/>
                  <a:gd name="connsiteY15" fmla="*/ 3606800 h 9585324"/>
                  <a:gd name="connsiteX16" fmla="*/ 9914787 w 10942691"/>
                  <a:gd name="connsiteY16" fmla="*/ 5054600 h 9585324"/>
                  <a:gd name="connsiteX17" fmla="*/ 10676786 w 10942691"/>
                  <a:gd name="connsiteY17" fmla="*/ 7188200 h 9585324"/>
                  <a:gd name="connsiteX18" fmla="*/ 9076586 w 10942691"/>
                  <a:gd name="connsiteY18" fmla="*/ 9093200 h 9585324"/>
                  <a:gd name="connsiteX19" fmla="*/ 6409586 w 10942691"/>
                  <a:gd name="connsiteY19" fmla="*/ 9245600 h 9585324"/>
                  <a:gd name="connsiteX20" fmla="*/ 4199787 w 10942691"/>
                  <a:gd name="connsiteY20" fmla="*/ 8026400 h 9585324"/>
                  <a:gd name="connsiteX0" fmla="*/ 4199787 w 10942691"/>
                  <a:gd name="connsiteY0" fmla="*/ 8026400 h 9585324"/>
                  <a:gd name="connsiteX1" fmla="*/ 3971187 w 10942691"/>
                  <a:gd name="connsiteY1" fmla="*/ 7569200 h 9585324"/>
                  <a:gd name="connsiteX2" fmla="*/ 0 w 10942691"/>
                  <a:gd name="connsiteY2" fmla="*/ 1306347 h 9585324"/>
                  <a:gd name="connsiteX3" fmla="*/ 157655 w 10942691"/>
                  <a:gd name="connsiteY3" fmla="*/ 770320 h 9585324"/>
                  <a:gd name="connsiteX4" fmla="*/ 851338 w 10942691"/>
                  <a:gd name="connsiteY4" fmla="*/ 391947 h 9585324"/>
                  <a:gd name="connsiteX5" fmla="*/ 1608083 w 10942691"/>
                  <a:gd name="connsiteY5" fmla="*/ 139699 h 9585324"/>
                  <a:gd name="connsiteX6" fmla="*/ 2370987 w 10942691"/>
                  <a:gd name="connsiteY6" fmla="*/ 25400 h 9585324"/>
                  <a:gd name="connsiteX7" fmla="*/ 3056787 w 10942691"/>
                  <a:gd name="connsiteY7" fmla="*/ 25400 h 9585324"/>
                  <a:gd name="connsiteX8" fmla="*/ 3666387 w 10942691"/>
                  <a:gd name="connsiteY8" fmla="*/ 101600 h 9585324"/>
                  <a:gd name="connsiteX9" fmla="*/ 4288220 w 10942691"/>
                  <a:gd name="connsiteY9" fmla="*/ 234292 h 9585324"/>
                  <a:gd name="connsiteX10" fmla="*/ 4729655 w 10942691"/>
                  <a:gd name="connsiteY10" fmla="*/ 423478 h 9585324"/>
                  <a:gd name="connsiteX11" fmla="*/ 5234151 w 10942691"/>
                  <a:gd name="connsiteY11" fmla="*/ 738789 h 9585324"/>
                  <a:gd name="connsiteX12" fmla="*/ 5770179 w 10942691"/>
                  <a:gd name="connsiteY12" fmla="*/ 1243285 h 9585324"/>
                  <a:gd name="connsiteX13" fmla="*/ 6333387 w 10942691"/>
                  <a:gd name="connsiteY13" fmla="*/ 1778000 h 9585324"/>
                  <a:gd name="connsiteX14" fmla="*/ 6790587 w 10942691"/>
                  <a:gd name="connsiteY14" fmla="*/ 2235200 h 9585324"/>
                  <a:gd name="connsiteX15" fmla="*/ 8238387 w 10942691"/>
                  <a:gd name="connsiteY15" fmla="*/ 3606800 h 9585324"/>
                  <a:gd name="connsiteX16" fmla="*/ 9914787 w 10942691"/>
                  <a:gd name="connsiteY16" fmla="*/ 5054600 h 9585324"/>
                  <a:gd name="connsiteX17" fmla="*/ 10676786 w 10942691"/>
                  <a:gd name="connsiteY17" fmla="*/ 7188200 h 9585324"/>
                  <a:gd name="connsiteX18" fmla="*/ 9076586 w 10942691"/>
                  <a:gd name="connsiteY18" fmla="*/ 9093200 h 9585324"/>
                  <a:gd name="connsiteX19" fmla="*/ 6409586 w 10942691"/>
                  <a:gd name="connsiteY19" fmla="*/ 9245600 h 9585324"/>
                  <a:gd name="connsiteX20" fmla="*/ 4199787 w 10942691"/>
                  <a:gd name="connsiteY20" fmla="*/ 8026400 h 9585324"/>
                  <a:gd name="connsiteX0" fmla="*/ 4199787 w 10942691"/>
                  <a:gd name="connsiteY0" fmla="*/ 8026400 h 9737724"/>
                  <a:gd name="connsiteX1" fmla="*/ 3971187 w 10942691"/>
                  <a:gd name="connsiteY1" fmla="*/ 7569200 h 9737724"/>
                  <a:gd name="connsiteX2" fmla="*/ 0 w 10942691"/>
                  <a:gd name="connsiteY2" fmla="*/ 1306347 h 9737724"/>
                  <a:gd name="connsiteX3" fmla="*/ 157655 w 10942691"/>
                  <a:gd name="connsiteY3" fmla="*/ 770320 h 9737724"/>
                  <a:gd name="connsiteX4" fmla="*/ 851338 w 10942691"/>
                  <a:gd name="connsiteY4" fmla="*/ 391947 h 9737724"/>
                  <a:gd name="connsiteX5" fmla="*/ 1608083 w 10942691"/>
                  <a:gd name="connsiteY5" fmla="*/ 139699 h 9737724"/>
                  <a:gd name="connsiteX6" fmla="*/ 2370987 w 10942691"/>
                  <a:gd name="connsiteY6" fmla="*/ 25400 h 9737724"/>
                  <a:gd name="connsiteX7" fmla="*/ 3056787 w 10942691"/>
                  <a:gd name="connsiteY7" fmla="*/ 25400 h 9737724"/>
                  <a:gd name="connsiteX8" fmla="*/ 3666387 w 10942691"/>
                  <a:gd name="connsiteY8" fmla="*/ 101600 h 9737724"/>
                  <a:gd name="connsiteX9" fmla="*/ 4288220 w 10942691"/>
                  <a:gd name="connsiteY9" fmla="*/ 234292 h 9737724"/>
                  <a:gd name="connsiteX10" fmla="*/ 4729655 w 10942691"/>
                  <a:gd name="connsiteY10" fmla="*/ 423478 h 9737724"/>
                  <a:gd name="connsiteX11" fmla="*/ 5234151 w 10942691"/>
                  <a:gd name="connsiteY11" fmla="*/ 738789 h 9737724"/>
                  <a:gd name="connsiteX12" fmla="*/ 5770179 w 10942691"/>
                  <a:gd name="connsiteY12" fmla="*/ 1243285 h 9737724"/>
                  <a:gd name="connsiteX13" fmla="*/ 6333387 w 10942691"/>
                  <a:gd name="connsiteY13" fmla="*/ 1778000 h 9737724"/>
                  <a:gd name="connsiteX14" fmla="*/ 6790587 w 10942691"/>
                  <a:gd name="connsiteY14" fmla="*/ 2235200 h 9737724"/>
                  <a:gd name="connsiteX15" fmla="*/ 8238387 w 10942691"/>
                  <a:gd name="connsiteY15" fmla="*/ 3606800 h 9737724"/>
                  <a:gd name="connsiteX16" fmla="*/ 9914787 w 10942691"/>
                  <a:gd name="connsiteY16" fmla="*/ 5054600 h 9737724"/>
                  <a:gd name="connsiteX17" fmla="*/ 10676786 w 10942691"/>
                  <a:gd name="connsiteY17" fmla="*/ 7188200 h 9737724"/>
                  <a:gd name="connsiteX18" fmla="*/ 9076586 w 10942691"/>
                  <a:gd name="connsiteY18" fmla="*/ 9093200 h 9737724"/>
                  <a:gd name="connsiteX19" fmla="*/ 6409586 w 10942691"/>
                  <a:gd name="connsiteY19" fmla="*/ 9398000 h 9737724"/>
                  <a:gd name="connsiteX20" fmla="*/ 4199787 w 10942691"/>
                  <a:gd name="connsiteY20" fmla="*/ 8026400 h 9737724"/>
                  <a:gd name="connsiteX0" fmla="*/ 4199787 w 10942691"/>
                  <a:gd name="connsiteY0" fmla="*/ 8026400 h 9509124"/>
                  <a:gd name="connsiteX1" fmla="*/ 3971187 w 10942691"/>
                  <a:gd name="connsiteY1" fmla="*/ 7569200 h 9509124"/>
                  <a:gd name="connsiteX2" fmla="*/ 0 w 10942691"/>
                  <a:gd name="connsiteY2" fmla="*/ 1306347 h 9509124"/>
                  <a:gd name="connsiteX3" fmla="*/ 157655 w 10942691"/>
                  <a:gd name="connsiteY3" fmla="*/ 770320 h 9509124"/>
                  <a:gd name="connsiteX4" fmla="*/ 851338 w 10942691"/>
                  <a:gd name="connsiteY4" fmla="*/ 391947 h 9509124"/>
                  <a:gd name="connsiteX5" fmla="*/ 1608083 w 10942691"/>
                  <a:gd name="connsiteY5" fmla="*/ 139699 h 9509124"/>
                  <a:gd name="connsiteX6" fmla="*/ 2370987 w 10942691"/>
                  <a:gd name="connsiteY6" fmla="*/ 25400 h 9509124"/>
                  <a:gd name="connsiteX7" fmla="*/ 3056787 w 10942691"/>
                  <a:gd name="connsiteY7" fmla="*/ 25400 h 9509124"/>
                  <a:gd name="connsiteX8" fmla="*/ 3666387 w 10942691"/>
                  <a:gd name="connsiteY8" fmla="*/ 101600 h 9509124"/>
                  <a:gd name="connsiteX9" fmla="*/ 4288220 w 10942691"/>
                  <a:gd name="connsiteY9" fmla="*/ 234292 h 9509124"/>
                  <a:gd name="connsiteX10" fmla="*/ 4729655 w 10942691"/>
                  <a:gd name="connsiteY10" fmla="*/ 423478 h 9509124"/>
                  <a:gd name="connsiteX11" fmla="*/ 5234151 w 10942691"/>
                  <a:gd name="connsiteY11" fmla="*/ 738789 h 9509124"/>
                  <a:gd name="connsiteX12" fmla="*/ 5770179 w 10942691"/>
                  <a:gd name="connsiteY12" fmla="*/ 1243285 h 9509124"/>
                  <a:gd name="connsiteX13" fmla="*/ 6333387 w 10942691"/>
                  <a:gd name="connsiteY13" fmla="*/ 1778000 h 9509124"/>
                  <a:gd name="connsiteX14" fmla="*/ 6790587 w 10942691"/>
                  <a:gd name="connsiteY14" fmla="*/ 2235200 h 9509124"/>
                  <a:gd name="connsiteX15" fmla="*/ 8238387 w 10942691"/>
                  <a:gd name="connsiteY15" fmla="*/ 3606800 h 9509124"/>
                  <a:gd name="connsiteX16" fmla="*/ 9914787 w 10942691"/>
                  <a:gd name="connsiteY16" fmla="*/ 5054600 h 9509124"/>
                  <a:gd name="connsiteX17" fmla="*/ 10676786 w 10942691"/>
                  <a:gd name="connsiteY17" fmla="*/ 7188200 h 9509124"/>
                  <a:gd name="connsiteX18" fmla="*/ 9076586 w 10942691"/>
                  <a:gd name="connsiteY18" fmla="*/ 9093200 h 9509124"/>
                  <a:gd name="connsiteX19" fmla="*/ 6409586 w 10942691"/>
                  <a:gd name="connsiteY19" fmla="*/ 9398000 h 9509124"/>
                  <a:gd name="connsiteX20" fmla="*/ 4199787 w 10942691"/>
                  <a:gd name="connsiteY20" fmla="*/ 8026400 h 9509124"/>
                  <a:gd name="connsiteX0" fmla="*/ 4199787 w 10942691"/>
                  <a:gd name="connsiteY0" fmla="*/ 8026400 h 9699624"/>
                  <a:gd name="connsiteX1" fmla="*/ 3971187 w 10942691"/>
                  <a:gd name="connsiteY1" fmla="*/ 7569200 h 9699624"/>
                  <a:gd name="connsiteX2" fmla="*/ 0 w 10942691"/>
                  <a:gd name="connsiteY2" fmla="*/ 1306347 h 9699624"/>
                  <a:gd name="connsiteX3" fmla="*/ 157655 w 10942691"/>
                  <a:gd name="connsiteY3" fmla="*/ 770320 h 9699624"/>
                  <a:gd name="connsiteX4" fmla="*/ 851338 w 10942691"/>
                  <a:gd name="connsiteY4" fmla="*/ 391947 h 9699624"/>
                  <a:gd name="connsiteX5" fmla="*/ 1608083 w 10942691"/>
                  <a:gd name="connsiteY5" fmla="*/ 139699 h 9699624"/>
                  <a:gd name="connsiteX6" fmla="*/ 2370987 w 10942691"/>
                  <a:gd name="connsiteY6" fmla="*/ 25400 h 9699624"/>
                  <a:gd name="connsiteX7" fmla="*/ 3056787 w 10942691"/>
                  <a:gd name="connsiteY7" fmla="*/ 25400 h 9699624"/>
                  <a:gd name="connsiteX8" fmla="*/ 3666387 w 10942691"/>
                  <a:gd name="connsiteY8" fmla="*/ 101600 h 9699624"/>
                  <a:gd name="connsiteX9" fmla="*/ 4288220 w 10942691"/>
                  <a:gd name="connsiteY9" fmla="*/ 234292 h 9699624"/>
                  <a:gd name="connsiteX10" fmla="*/ 4729655 w 10942691"/>
                  <a:gd name="connsiteY10" fmla="*/ 423478 h 9699624"/>
                  <a:gd name="connsiteX11" fmla="*/ 5234151 w 10942691"/>
                  <a:gd name="connsiteY11" fmla="*/ 738789 h 9699624"/>
                  <a:gd name="connsiteX12" fmla="*/ 5770179 w 10942691"/>
                  <a:gd name="connsiteY12" fmla="*/ 1243285 h 9699624"/>
                  <a:gd name="connsiteX13" fmla="*/ 6333387 w 10942691"/>
                  <a:gd name="connsiteY13" fmla="*/ 1778000 h 9699624"/>
                  <a:gd name="connsiteX14" fmla="*/ 6790587 w 10942691"/>
                  <a:gd name="connsiteY14" fmla="*/ 2235200 h 9699624"/>
                  <a:gd name="connsiteX15" fmla="*/ 8238387 w 10942691"/>
                  <a:gd name="connsiteY15" fmla="*/ 3606800 h 9699624"/>
                  <a:gd name="connsiteX16" fmla="*/ 9914787 w 10942691"/>
                  <a:gd name="connsiteY16" fmla="*/ 5054600 h 9699624"/>
                  <a:gd name="connsiteX17" fmla="*/ 10676786 w 10942691"/>
                  <a:gd name="connsiteY17" fmla="*/ 7188200 h 9699624"/>
                  <a:gd name="connsiteX18" fmla="*/ 9076586 w 10942691"/>
                  <a:gd name="connsiteY18" fmla="*/ 9093200 h 9699624"/>
                  <a:gd name="connsiteX19" fmla="*/ 6409586 w 10942691"/>
                  <a:gd name="connsiteY19" fmla="*/ 9398000 h 9699624"/>
                  <a:gd name="connsiteX20" fmla="*/ 4199787 w 10942691"/>
                  <a:gd name="connsiteY20" fmla="*/ 8026400 h 9699624"/>
                  <a:gd name="connsiteX0" fmla="*/ 4199787 w 10942691"/>
                  <a:gd name="connsiteY0" fmla="*/ 8026400 h 9623424"/>
                  <a:gd name="connsiteX1" fmla="*/ 3971187 w 10942691"/>
                  <a:gd name="connsiteY1" fmla="*/ 7569200 h 9623424"/>
                  <a:gd name="connsiteX2" fmla="*/ 0 w 10942691"/>
                  <a:gd name="connsiteY2" fmla="*/ 1306347 h 9623424"/>
                  <a:gd name="connsiteX3" fmla="*/ 157655 w 10942691"/>
                  <a:gd name="connsiteY3" fmla="*/ 770320 h 9623424"/>
                  <a:gd name="connsiteX4" fmla="*/ 851338 w 10942691"/>
                  <a:gd name="connsiteY4" fmla="*/ 391947 h 9623424"/>
                  <a:gd name="connsiteX5" fmla="*/ 1608083 w 10942691"/>
                  <a:gd name="connsiteY5" fmla="*/ 139699 h 9623424"/>
                  <a:gd name="connsiteX6" fmla="*/ 2370987 w 10942691"/>
                  <a:gd name="connsiteY6" fmla="*/ 25400 h 9623424"/>
                  <a:gd name="connsiteX7" fmla="*/ 3056787 w 10942691"/>
                  <a:gd name="connsiteY7" fmla="*/ 25400 h 9623424"/>
                  <a:gd name="connsiteX8" fmla="*/ 3666387 w 10942691"/>
                  <a:gd name="connsiteY8" fmla="*/ 101600 h 9623424"/>
                  <a:gd name="connsiteX9" fmla="*/ 4288220 w 10942691"/>
                  <a:gd name="connsiteY9" fmla="*/ 234292 h 9623424"/>
                  <a:gd name="connsiteX10" fmla="*/ 4729655 w 10942691"/>
                  <a:gd name="connsiteY10" fmla="*/ 423478 h 9623424"/>
                  <a:gd name="connsiteX11" fmla="*/ 5234151 w 10942691"/>
                  <a:gd name="connsiteY11" fmla="*/ 738789 h 9623424"/>
                  <a:gd name="connsiteX12" fmla="*/ 5770179 w 10942691"/>
                  <a:gd name="connsiteY12" fmla="*/ 1243285 h 9623424"/>
                  <a:gd name="connsiteX13" fmla="*/ 6333387 w 10942691"/>
                  <a:gd name="connsiteY13" fmla="*/ 1778000 h 9623424"/>
                  <a:gd name="connsiteX14" fmla="*/ 6790587 w 10942691"/>
                  <a:gd name="connsiteY14" fmla="*/ 2235200 h 9623424"/>
                  <a:gd name="connsiteX15" fmla="*/ 8238387 w 10942691"/>
                  <a:gd name="connsiteY15" fmla="*/ 3606800 h 9623424"/>
                  <a:gd name="connsiteX16" fmla="*/ 9914787 w 10942691"/>
                  <a:gd name="connsiteY16" fmla="*/ 5054600 h 9623424"/>
                  <a:gd name="connsiteX17" fmla="*/ 10676786 w 10942691"/>
                  <a:gd name="connsiteY17" fmla="*/ 7188200 h 9623424"/>
                  <a:gd name="connsiteX18" fmla="*/ 9076586 w 10942691"/>
                  <a:gd name="connsiteY18" fmla="*/ 9093200 h 9623424"/>
                  <a:gd name="connsiteX19" fmla="*/ 6409586 w 10942691"/>
                  <a:gd name="connsiteY19" fmla="*/ 9398000 h 9623424"/>
                  <a:gd name="connsiteX20" fmla="*/ 4199787 w 10942691"/>
                  <a:gd name="connsiteY20" fmla="*/ 8026400 h 9623424"/>
                  <a:gd name="connsiteX0" fmla="*/ 4199787 w 10942691"/>
                  <a:gd name="connsiteY0" fmla="*/ 8026400 h 9623424"/>
                  <a:gd name="connsiteX1" fmla="*/ 3971187 w 10942691"/>
                  <a:gd name="connsiteY1" fmla="*/ 7569200 h 9623424"/>
                  <a:gd name="connsiteX2" fmla="*/ 0 w 10942691"/>
                  <a:gd name="connsiteY2" fmla="*/ 1306347 h 9623424"/>
                  <a:gd name="connsiteX3" fmla="*/ 157655 w 10942691"/>
                  <a:gd name="connsiteY3" fmla="*/ 770320 h 9623424"/>
                  <a:gd name="connsiteX4" fmla="*/ 851338 w 10942691"/>
                  <a:gd name="connsiteY4" fmla="*/ 391947 h 9623424"/>
                  <a:gd name="connsiteX5" fmla="*/ 1608083 w 10942691"/>
                  <a:gd name="connsiteY5" fmla="*/ 139699 h 9623424"/>
                  <a:gd name="connsiteX6" fmla="*/ 2370987 w 10942691"/>
                  <a:gd name="connsiteY6" fmla="*/ 25400 h 9623424"/>
                  <a:gd name="connsiteX7" fmla="*/ 3056787 w 10942691"/>
                  <a:gd name="connsiteY7" fmla="*/ 25400 h 9623424"/>
                  <a:gd name="connsiteX8" fmla="*/ 3666387 w 10942691"/>
                  <a:gd name="connsiteY8" fmla="*/ 101600 h 9623424"/>
                  <a:gd name="connsiteX9" fmla="*/ 4288220 w 10942691"/>
                  <a:gd name="connsiteY9" fmla="*/ 234292 h 9623424"/>
                  <a:gd name="connsiteX10" fmla="*/ 4729655 w 10942691"/>
                  <a:gd name="connsiteY10" fmla="*/ 423478 h 9623424"/>
                  <a:gd name="connsiteX11" fmla="*/ 5234151 w 10942691"/>
                  <a:gd name="connsiteY11" fmla="*/ 738789 h 9623424"/>
                  <a:gd name="connsiteX12" fmla="*/ 5770179 w 10942691"/>
                  <a:gd name="connsiteY12" fmla="*/ 1243285 h 9623424"/>
                  <a:gd name="connsiteX13" fmla="*/ 6333387 w 10942691"/>
                  <a:gd name="connsiteY13" fmla="*/ 1778000 h 9623424"/>
                  <a:gd name="connsiteX14" fmla="*/ 6790587 w 10942691"/>
                  <a:gd name="connsiteY14" fmla="*/ 2235200 h 9623424"/>
                  <a:gd name="connsiteX15" fmla="*/ 8238387 w 10942691"/>
                  <a:gd name="connsiteY15" fmla="*/ 3606800 h 9623424"/>
                  <a:gd name="connsiteX16" fmla="*/ 9914787 w 10942691"/>
                  <a:gd name="connsiteY16" fmla="*/ 5054600 h 9623424"/>
                  <a:gd name="connsiteX17" fmla="*/ 10676786 w 10942691"/>
                  <a:gd name="connsiteY17" fmla="*/ 7188200 h 9623424"/>
                  <a:gd name="connsiteX18" fmla="*/ 9076586 w 10942691"/>
                  <a:gd name="connsiteY18" fmla="*/ 9093200 h 9623424"/>
                  <a:gd name="connsiteX19" fmla="*/ 6409586 w 10942691"/>
                  <a:gd name="connsiteY19" fmla="*/ 9398000 h 9623424"/>
                  <a:gd name="connsiteX20" fmla="*/ 4199787 w 10942691"/>
                  <a:gd name="connsiteY20" fmla="*/ 8026400 h 9623424"/>
                  <a:gd name="connsiteX0" fmla="*/ 4199787 w 10942691"/>
                  <a:gd name="connsiteY0" fmla="*/ 8026400 h 9623424"/>
                  <a:gd name="connsiteX1" fmla="*/ 3971187 w 10942691"/>
                  <a:gd name="connsiteY1" fmla="*/ 7569200 h 9623424"/>
                  <a:gd name="connsiteX2" fmla="*/ 0 w 10942691"/>
                  <a:gd name="connsiteY2" fmla="*/ 1306347 h 9623424"/>
                  <a:gd name="connsiteX3" fmla="*/ 157655 w 10942691"/>
                  <a:gd name="connsiteY3" fmla="*/ 770320 h 9623424"/>
                  <a:gd name="connsiteX4" fmla="*/ 851338 w 10942691"/>
                  <a:gd name="connsiteY4" fmla="*/ 391947 h 9623424"/>
                  <a:gd name="connsiteX5" fmla="*/ 1608083 w 10942691"/>
                  <a:gd name="connsiteY5" fmla="*/ 139699 h 9623424"/>
                  <a:gd name="connsiteX6" fmla="*/ 2370987 w 10942691"/>
                  <a:gd name="connsiteY6" fmla="*/ 25400 h 9623424"/>
                  <a:gd name="connsiteX7" fmla="*/ 3056787 w 10942691"/>
                  <a:gd name="connsiteY7" fmla="*/ 25400 h 9623424"/>
                  <a:gd name="connsiteX8" fmla="*/ 3666387 w 10942691"/>
                  <a:gd name="connsiteY8" fmla="*/ 101600 h 9623424"/>
                  <a:gd name="connsiteX9" fmla="*/ 4288220 w 10942691"/>
                  <a:gd name="connsiteY9" fmla="*/ 234292 h 9623424"/>
                  <a:gd name="connsiteX10" fmla="*/ 4729655 w 10942691"/>
                  <a:gd name="connsiteY10" fmla="*/ 423478 h 9623424"/>
                  <a:gd name="connsiteX11" fmla="*/ 5234151 w 10942691"/>
                  <a:gd name="connsiteY11" fmla="*/ 738789 h 9623424"/>
                  <a:gd name="connsiteX12" fmla="*/ 5770179 w 10942691"/>
                  <a:gd name="connsiteY12" fmla="*/ 1243285 h 9623424"/>
                  <a:gd name="connsiteX13" fmla="*/ 6333387 w 10942691"/>
                  <a:gd name="connsiteY13" fmla="*/ 1778000 h 9623424"/>
                  <a:gd name="connsiteX14" fmla="*/ 6790587 w 10942691"/>
                  <a:gd name="connsiteY14" fmla="*/ 2235200 h 9623424"/>
                  <a:gd name="connsiteX15" fmla="*/ 8238387 w 10942691"/>
                  <a:gd name="connsiteY15" fmla="*/ 3606800 h 9623424"/>
                  <a:gd name="connsiteX16" fmla="*/ 9914787 w 10942691"/>
                  <a:gd name="connsiteY16" fmla="*/ 5054600 h 9623424"/>
                  <a:gd name="connsiteX17" fmla="*/ 10676786 w 10942691"/>
                  <a:gd name="connsiteY17" fmla="*/ 7188200 h 9623424"/>
                  <a:gd name="connsiteX18" fmla="*/ 9076586 w 10942691"/>
                  <a:gd name="connsiteY18" fmla="*/ 9093200 h 9623424"/>
                  <a:gd name="connsiteX19" fmla="*/ 6409586 w 10942691"/>
                  <a:gd name="connsiteY19" fmla="*/ 9398000 h 9623424"/>
                  <a:gd name="connsiteX20" fmla="*/ 4199787 w 10942691"/>
                  <a:gd name="connsiteY20" fmla="*/ 8026400 h 9623424"/>
                  <a:gd name="connsiteX0" fmla="*/ 4199787 w 10961741"/>
                  <a:gd name="connsiteY0" fmla="*/ 8026400 h 9623424"/>
                  <a:gd name="connsiteX1" fmla="*/ 3971187 w 10961741"/>
                  <a:gd name="connsiteY1" fmla="*/ 7569200 h 9623424"/>
                  <a:gd name="connsiteX2" fmla="*/ 0 w 10961741"/>
                  <a:gd name="connsiteY2" fmla="*/ 1306347 h 9623424"/>
                  <a:gd name="connsiteX3" fmla="*/ 157655 w 10961741"/>
                  <a:gd name="connsiteY3" fmla="*/ 770320 h 9623424"/>
                  <a:gd name="connsiteX4" fmla="*/ 851338 w 10961741"/>
                  <a:gd name="connsiteY4" fmla="*/ 391947 h 9623424"/>
                  <a:gd name="connsiteX5" fmla="*/ 1608083 w 10961741"/>
                  <a:gd name="connsiteY5" fmla="*/ 139699 h 9623424"/>
                  <a:gd name="connsiteX6" fmla="*/ 2370987 w 10961741"/>
                  <a:gd name="connsiteY6" fmla="*/ 25400 h 9623424"/>
                  <a:gd name="connsiteX7" fmla="*/ 3056787 w 10961741"/>
                  <a:gd name="connsiteY7" fmla="*/ 25400 h 9623424"/>
                  <a:gd name="connsiteX8" fmla="*/ 3666387 w 10961741"/>
                  <a:gd name="connsiteY8" fmla="*/ 101600 h 9623424"/>
                  <a:gd name="connsiteX9" fmla="*/ 4288220 w 10961741"/>
                  <a:gd name="connsiteY9" fmla="*/ 234292 h 9623424"/>
                  <a:gd name="connsiteX10" fmla="*/ 4729655 w 10961741"/>
                  <a:gd name="connsiteY10" fmla="*/ 423478 h 9623424"/>
                  <a:gd name="connsiteX11" fmla="*/ 5234151 w 10961741"/>
                  <a:gd name="connsiteY11" fmla="*/ 738789 h 9623424"/>
                  <a:gd name="connsiteX12" fmla="*/ 5770179 w 10961741"/>
                  <a:gd name="connsiteY12" fmla="*/ 1243285 h 9623424"/>
                  <a:gd name="connsiteX13" fmla="*/ 6333387 w 10961741"/>
                  <a:gd name="connsiteY13" fmla="*/ 1778000 h 9623424"/>
                  <a:gd name="connsiteX14" fmla="*/ 6790587 w 10961741"/>
                  <a:gd name="connsiteY14" fmla="*/ 2235200 h 9623424"/>
                  <a:gd name="connsiteX15" fmla="*/ 8238387 w 10961741"/>
                  <a:gd name="connsiteY15" fmla="*/ 3606800 h 9623424"/>
                  <a:gd name="connsiteX16" fmla="*/ 9914787 w 10961741"/>
                  <a:gd name="connsiteY16" fmla="*/ 5054600 h 9623424"/>
                  <a:gd name="connsiteX17" fmla="*/ 10695836 w 10961741"/>
                  <a:gd name="connsiteY17" fmla="*/ 7197725 h 9623424"/>
                  <a:gd name="connsiteX18" fmla="*/ 9076586 w 10961741"/>
                  <a:gd name="connsiteY18" fmla="*/ 9093200 h 9623424"/>
                  <a:gd name="connsiteX19" fmla="*/ 6409586 w 10961741"/>
                  <a:gd name="connsiteY19" fmla="*/ 9398000 h 9623424"/>
                  <a:gd name="connsiteX20" fmla="*/ 4199787 w 10961741"/>
                  <a:gd name="connsiteY20" fmla="*/ 8026400 h 9623424"/>
                  <a:gd name="connsiteX0" fmla="*/ 4199787 w 11037941"/>
                  <a:gd name="connsiteY0" fmla="*/ 8026400 h 9623424"/>
                  <a:gd name="connsiteX1" fmla="*/ 3971187 w 11037941"/>
                  <a:gd name="connsiteY1" fmla="*/ 7569200 h 9623424"/>
                  <a:gd name="connsiteX2" fmla="*/ 0 w 11037941"/>
                  <a:gd name="connsiteY2" fmla="*/ 1306347 h 9623424"/>
                  <a:gd name="connsiteX3" fmla="*/ 157655 w 11037941"/>
                  <a:gd name="connsiteY3" fmla="*/ 770320 h 9623424"/>
                  <a:gd name="connsiteX4" fmla="*/ 851338 w 11037941"/>
                  <a:gd name="connsiteY4" fmla="*/ 391947 h 9623424"/>
                  <a:gd name="connsiteX5" fmla="*/ 1608083 w 11037941"/>
                  <a:gd name="connsiteY5" fmla="*/ 139699 h 9623424"/>
                  <a:gd name="connsiteX6" fmla="*/ 2370987 w 11037941"/>
                  <a:gd name="connsiteY6" fmla="*/ 25400 h 9623424"/>
                  <a:gd name="connsiteX7" fmla="*/ 3056787 w 11037941"/>
                  <a:gd name="connsiteY7" fmla="*/ 25400 h 9623424"/>
                  <a:gd name="connsiteX8" fmla="*/ 3666387 w 11037941"/>
                  <a:gd name="connsiteY8" fmla="*/ 101600 h 9623424"/>
                  <a:gd name="connsiteX9" fmla="*/ 4288220 w 11037941"/>
                  <a:gd name="connsiteY9" fmla="*/ 234292 h 9623424"/>
                  <a:gd name="connsiteX10" fmla="*/ 4729655 w 11037941"/>
                  <a:gd name="connsiteY10" fmla="*/ 423478 h 9623424"/>
                  <a:gd name="connsiteX11" fmla="*/ 5234151 w 11037941"/>
                  <a:gd name="connsiteY11" fmla="*/ 738789 h 9623424"/>
                  <a:gd name="connsiteX12" fmla="*/ 5770179 w 11037941"/>
                  <a:gd name="connsiteY12" fmla="*/ 1243285 h 9623424"/>
                  <a:gd name="connsiteX13" fmla="*/ 6333387 w 11037941"/>
                  <a:gd name="connsiteY13" fmla="*/ 1778000 h 9623424"/>
                  <a:gd name="connsiteX14" fmla="*/ 6790587 w 11037941"/>
                  <a:gd name="connsiteY14" fmla="*/ 2235200 h 9623424"/>
                  <a:gd name="connsiteX15" fmla="*/ 8238387 w 11037941"/>
                  <a:gd name="connsiteY15" fmla="*/ 3606800 h 9623424"/>
                  <a:gd name="connsiteX16" fmla="*/ 9914787 w 11037941"/>
                  <a:gd name="connsiteY16" fmla="*/ 5054600 h 9623424"/>
                  <a:gd name="connsiteX17" fmla="*/ 10772036 w 11037941"/>
                  <a:gd name="connsiteY17" fmla="*/ 7121525 h 9623424"/>
                  <a:gd name="connsiteX18" fmla="*/ 9076586 w 11037941"/>
                  <a:gd name="connsiteY18" fmla="*/ 9093200 h 9623424"/>
                  <a:gd name="connsiteX19" fmla="*/ 6409586 w 11037941"/>
                  <a:gd name="connsiteY19" fmla="*/ 9398000 h 9623424"/>
                  <a:gd name="connsiteX20" fmla="*/ 4199787 w 11037941"/>
                  <a:gd name="connsiteY20" fmla="*/ 8026400 h 9623424"/>
                  <a:gd name="connsiteX0" fmla="*/ 4199787 w 10815692"/>
                  <a:gd name="connsiteY0" fmla="*/ 8026400 h 9623424"/>
                  <a:gd name="connsiteX1" fmla="*/ 3971187 w 10815692"/>
                  <a:gd name="connsiteY1" fmla="*/ 7569200 h 9623424"/>
                  <a:gd name="connsiteX2" fmla="*/ 0 w 10815692"/>
                  <a:gd name="connsiteY2" fmla="*/ 1306347 h 9623424"/>
                  <a:gd name="connsiteX3" fmla="*/ 157655 w 10815692"/>
                  <a:gd name="connsiteY3" fmla="*/ 770320 h 9623424"/>
                  <a:gd name="connsiteX4" fmla="*/ 851338 w 10815692"/>
                  <a:gd name="connsiteY4" fmla="*/ 391947 h 9623424"/>
                  <a:gd name="connsiteX5" fmla="*/ 1608083 w 10815692"/>
                  <a:gd name="connsiteY5" fmla="*/ 139699 h 9623424"/>
                  <a:gd name="connsiteX6" fmla="*/ 2370987 w 10815692"/>
                  <a:gd name="connsiteY6" fmla="*/ 25400 h 9623424"/>
                  <a:gd name="connsiteX7" fmla="*/ 3056787 w 10815692"/>
                  <a:gd name="connsiteY7" fmla="*/ 25400 h 9623424"/>
                  <a:gd name="connsiteX8" fmla="*/ 3666387 w 10815692"/>
                  <a:gd name="connsiteY8" fmla="*/ 101600 h 9623424"/>
                  <a:gd name="connsiteX9" fmla="*/ 4288220 w 10815692"/>
                  <a:gd name="connsiteY9" fmla="*/ 234292 h 9623424"/>
                  <a:gd name="connsiteX10" fmla="*/ 4729655 w 10815692"/>
                  <a:gd name="connsiteY10" fmla="*/ 423478 h 9623424"/>
                  <a:gd name="connsiteX11" fmla="*/ 5234151 w 10815692"/>
                  <a:gd name="connsiteY11" fmla="*/ 738789 h 9623424"/>
                  <a:gd name="connsiteX12" fmla="*/ 5770179 w 10815692"/>
                  <a:gd name="connsiteY12" fmla="*/ 1243285 h 9623424"/>
                  <a:gd name="connsiteX13" fmla="*/ 6333387 w 10815692"/>
                  <a:gd name="connsiteY13" fmla="*/ 1778000 h 9623424"/>
                  <a:gd name="connsiteX14" fmla="*/ 6790587 w 10815692"/>
                  <a:gd name="connsiteY14" fmla="*/ 2235200 h 9623424"/>
                  <a:gd name="connsiteX15" fmla="*/ 8238387 w 10815692"/>
                  <a:gd name="connsiteY15" fmla="*/ 3606800 h 9623424"/>
                  <a:gd name="connsiteX16" fmla="*/ 9914787 w 10815692"/>
                  <a:gd name="connsiteY16" fmla="*/ 5054600 h 9623424"/>
                  <a:gd name="connsiteX17" fmla="*/ 10772036 w 10815692"/>
                  <a:gd name="connsiteY17" fmla="*/ 7121525 h 9623424"/>
                  <a:gd name="connsiteX18" fmla="*/ 9076586 w 10815692"/>
                  <a:gd name="connsiteY18" fmla="*/ 9093200 h 9623424"/>
                  <a:gd name="connsiteX19" fmla="*/ 6409586 w 10815692"/>
                  <a:gd name="connsiteY19" fmla="*/ 9398000 h 9623424"/>
                  <a:gd name="connsiteX20" fmla="*/ 4199787 w 10815692"/>
                  <a:gd name="connsiteY20" fmla="*/ 8026400 h 9623424"/>
                  <a:gd name="connsiteX0" fmla="*/ 4199787 w 10772036"/>
                  <a:gd name="connsiteY0" fmla="*/ 8026400 h 9623424"/>
                  <a:gd name="connsiteX1" fmla="*/ 3971187 w 10772036"/>
                  <a:gd name="connsiteY1" fmla="*/ 7569200 h 9623424"/>
                  <a:gd name="connsiteX2" fmla="*/ 0 w 10772036"/>
                  <a:gd name="connsiteY2" fmla="*/ 1306347 h 9623424"/>
                  <a:gd name="connsiteX3" fmla="*/ 157655 w 10772036"/>
                  <a:gd name="connsiteY3" fmla="*/ 770320 h 9623424"/>
                  <a:gd name="connsiteX4" fmla="*/ 851338 w 10772036"/>
                  <a:gd name="connsiteY4" fmla="*/ 391947 h 9623424"/>
                  <a:gd name="connsiteX5" fmla="*/ 1608083 w 10772036"/>
                  <a:gd name="connsiteY5" fmla="*/ 139699 h 9623424"/>
                  <a:gd name="connsiteX6" fmla="*/ 2370987 w 10772036"/>
                  <a:gd name="connsiteY6" fmla="*/ 25400 h 9623424"/>
                  <a:gd name="connsiteX7" fmla="*/ 3056787 w 10772036"/>
                  <a:gd name="connsiteY7" fmla="*/ 25400 h 9623424"/>
                  <a:gd name="connsiteX8" fmla="*/ 3666387 w 10772036"/>
                  <a:gd name="connsiteY8" fmla="*/ 101600 h 9623424"/>
                  <a:gd name="connsiteX9" fmla="*/ 4288220 w 10772036"/>
                  <a:gd name="connsiteY9" fmla="*/ 234292 h 9623424"/>
                  <a:gd name="connsiteX10" fmla="*/ 4729655 w 10772036"/>
                  <a:gd name="connsiteY10" fmla="*/ 423478 h 9623424"/>
                  <a:gd name="connsiteX11" fmla="*/ 5234151 w 10772036"/>
                  <a:gd name="connsiteY11" fmla="*/ 738789 h 9623424"/>
                  <a:gd name="connsiteX12" fmla="*/ 5770179 w 10772036"/>
                  <a:gd name="connsiteY12" fmla="*/ 1243285 h 9623424"/>
                  <a:gd name="connsiteX13" fmla="*/ 6333387 w 10772036"/>
                  <a:gd name="connsiteY13" fmla="*/ 1778000 h 9623424"/>
                  <a:gd name="connsiteX14" fmla="*/ 6790587 w 10772036"/>
                  <a:gd name="connsiteY14" fmla="*/ 2235200 h 9623424"/>
                  <a:gd name="connsiteX15" fmla="*/ 8238387 w 10772036"/>
                  <a:gd name="connsiteY15" fmla="*/ 3606800 h 9623424"/>
                  <a:gd name="connsiteX16" fmla="*/ 9914787 w 10772036"/>
                  <a:gd name="connsiteY16" fmla="*/ 5054600 h 9623424"/>
                  <a:gd name="connsiteX17" fmla="*/ 10772036 w 10772036"/>
                  <a:gd name="connsiteY17" fmla="*/ 7121525 h 9623424"/>
                  <a:gd name="connsiteX18" fmla="*/ 9076586 w 10772036"/>
                  <a:gd name="connsiteY18" fmla="*/ 9093200 h 9623424"/>
                  <a:gd name="connsiteX19" fmla="*/ 6409586 w 10772036"/>
                  <a:gd name="connsiteY19" fmla="*/ 9398000 h 9623424"/>
                  <a:gd name="connsiteX20" fmla="*/ 4199787 w 10772036"/>
                  <a:gd name="connsiteY20" fmla="*/ 8026400 h 9623424"/>
                  <a:gd name="connsiteX0" fmla="*/ 4199787 w 10772036"/>
                  <a:gd name="connsiteY0" fmla="*/ 8026400 h 9623424"/>
                  <a:gd name="connsiteX1" fmla="*/ 3971187 w 10772036"/>
                  <a:gd name="connsiteY1" fmla="*/ 7569200 h 9623424"/>
                  <a:gd name="connsiteX2" fmla="*/ 0 w 10772036"/>
                  <a:gd name="connsiteY2" fmla="*/ 1306347 h 9623424"/>
                  <a:gd name="connsiteX3" fmla="*/ 157655 w 10772036"/>
                  <a:gd name="connsiteY3" fmla="*/ 770320 h 9623424"/>
                  <a:gd name="connsiteX4" fmla="*/ 851338 w 10772036"/>
                  <a:gd name="connsiteY4" fmla="*/ 391947 h 9623424"/>
                  <a:gd name="connsiteX5" fmla="*/ 1608083 w 10772036"/>
                  <a:gd name="connsiteY5" fmla="*/ 139699 h 9623424"/>
                  <a:gd name="connsiteX6" fmla="*/ 2370987 w 10772036"/>
                  <a:gd name="connsiteY6" fmla="*/ 25400 h 9623424"/>
                  <a:gd name="connsiteX7" fmla="*/ 3056787 w 10772036"/>
                  <a:gd name="connsiteY7" fmla="*/ 25400 h 9623424"/>
                  <a:gd name="connsiteX8" fmla="*/ 3666387 w 10772036"/>
                  <a:gd name="connsiteY8" fmla="*/ 101600 h 9623424"/>
                  <a:gd name="connsiteX9" fmla="*/ 4288220 w 10772036"/>
                  <a:gd name="connsiteY9" fmla="*/ 234292 h 9623424"/>
                  <a:gd name="connsiteX10" fmla="*/ 4729655 w 10772036"/>
                  <a:gd name="connsiteY10" fmla="*/ 423478 h 9623424"/>
                  <a:gd name="connsiteX11" fmla="*/ 5234151 w 10772036"/>
                  <a:gd name="connsiteY11" fmla="*/ 738789 h 9623424"/>
                  <a:gd name="connsiteX12" fmla="*/ 5770179 w 10772036"/>
                  <a:gd name="connsiteY12" fmla="*/ 1243285 h 9623424"/>
                  <a:gd name="connsiteX13" fmla="*/ 6333387 w 10772036"/>
                  <a:gd name="connsiteY13" fmla="*/ 1778000 h 9623424"/>
                  <a:gd name="connsiteX14" fmla="*/ 6790587 w 10772036"/>
                  <a:gd name="connsiteY14" fmla="*/ 2235200 h 9623424"/>
                  <a:gd name="connsiteX15" fmla="*/ 8238387 w 10772036"/>
                  <a:gd name="connsiteY15" fmla="*/ 3606800 h 9623424"/>
                  <a:gd name="connsiteX16" fmla="*/ 9914787 w 10772036"/>
                  <a:gd name="connsiteY16" fmla="*/ 5054600 h 9623424"/>
                  <a:gd name="connsiteX17" fmla="*/ 10772036 w 10772036"/>
                  <a:gd name="connsiteY17" fmla="*/ 7121525 h 9623424"/>
                  <a:gd name="connsiteX18" fmla="*/ 9076586 w 10772036"/>
                  <a:gd name="connsiteY18" fmla="*/ 9093200 h 9623424"/>
                  <a:gd name="connsiteX19" fmla="*/ 6409586 w 10772036"/>
                  <a:gd name="connsiteY19" fmla="*/ 9398000 h 9623424"/>
                  <a:gd name="connsiteX20" fmla="*/ 4199787 w 10772036"/>
                  <a:gd name="connsiteY20" fmla="*/ 8026400 h 9623424"/>
                  <a:gd name="connsiteX0" fmla="*/ 4199787 w 11013596"/>
                  <a:gd name="connsiteY0" fmla="*/ 8026400 h 9623424"/>
                  <a:gd name="connsiteX1" fmla="*/ 3971187 w 11013596"/>
                  <a:gd name="connsiteY1" fmla="*/ 7569200 h 9623424"/>
                  <a:gd name="connsiteX2" fmla="*/ 0 w 11013596"/>
                  <a:gd name="connsiteY2" fmla="*/ 1306347 h 9623424"/>
                  <a:gd name="connsiteX3" fmla="*/ 157655 w 11013596"/>
                  <a:gd name="connsiteY3" fmla="*/ 770320 h 9623424"/>
                  <a:gd name="connsiteX4" fmla="*/ 851338 w 11013596"/>
                  <a:gd name="connsiteY4" fmla="*/ 391947 h 9623424"/>
                  <a:gd name="connsiteX5" fmla="*/ 1608083 w 11013596"/>
                  <a:gd name="connsiteY5" fmla="*/ 139699 h 9623424"/>
                  <a:gd name="connsiteX6" fmla="*/ 2370987 w 11013596"/>
                  <a:gd name="connsiteY6" fmla="*/ 25400 h 9623424"/>
                  <a:gd name="connsiteX7" fmla="*/ 3056787 w 11013596"/>
                  <a:gd name="connsiteY7" fmla="*/ 25400 h 9623424"/>
                  <a:gd name="connsiteX8" fmla="*/ 3666387 w 11013596"/>
                  <a:gd name="connsiteY8" fmla="*/ 101600 h 9623424"/>
                  <a:gd name="connsiteX9" fmla="*/ 4288220 w 11013596"/>
                  <a:gd name="connsiteY9" fmla="*/ 234292 h 9623424"/>
                  <a:gd name="connsiteX10" fmla="*/ 4729655 w 11013596"/>
                  <a:gd name="connsiteY10" fmla="*/ 423478 h 9623424"/>
                  <a:gd name="connsiteX11" fmla="*/ 5234151 w 11013596"/>
                  <a:gd name="connsiteY11" fmla="*/ 738789 h 9623424"/>
                  <a:gd name="connsiteX12" fmla="*/ 5770179 w 11013596"/>
                  <a:gd name="connsiteY12" fmla="*/ 1243285 h 9623424"/>
                  <a:gd name="connsiteX13" fmla="*/ 6333387 w 11013596"/>
                  <a:gd name="connsiteY13" fmla="*/ 1778000 h 9623424"/>
                  <a:gd name="connsiteX14" fmla="*/ 6790587 w 11013596"/>
                  <a:gd name="connsiteY14" fmla="*/ 2235200 h 9623424"/>
                  <a:gd name="connsiteX15" fmla="*/ 8238387 w 11013596"/>
                  <a:gd name="connsiteY15" fmla="*/ 3606800 h 9623424"/>
                  <a:gd name="connsiteX16" fmla="*/ 9914787 w 11013596"/>
                  <a:gd name="connsiteY16" fmla="*/ 5054600 h 9623424"/>
                  <a:gd name="connsiteX17" fmla="*/ 10525945 w 11013596"/>
                  <a:gd name="connsiteY17" fmla="*/ 5911850 h 9623424"/>
                  <a:gd name="connsiteX18" fmla="*/ 10772036 w 11013596"/>
                  <a:gd name="connsiteY18" fmla="*/ 7121525 h 9623424"/>
                  <a:gd name="connsiteX19" fmla="*/ 9076586 w 11013596"/>
                  <a:gd name="connsiteY19" fmla="*/ 9093200 h 9623424"/>
                  <a:gd name="connsiteX20" fmla="*/ 6409586 w 11013596"/>
                  <a:gd name="connsiteY20" fmla="*/ 9398000 h 9623424"/>
                  <a:gd name="connsiteX21" fmla="*/ 4199787 w 11013596"/>
                  <a:gd name="connsiteY21" fmla="*/ 8026400 h 9623424"/>
                  <a:gd name="connsiteX0" fmla="*/ 4199787 w 11013596"/>
                  <a:gd name="connsiteY0" fmla="*/ 8026400 h 9623424"/>
                  <a:gd name="connsiteX1" fmla="*/ 3971187 w 11013596"/>
                  <a:gd name="connsiteY1" fmla="*/ 7569200 h 9623424"/>
                  <a:gd name="connsiteX2" fmla="*/ 0 w 11013596"/>
                  <a:gd name="connsiteY2" fmla="*/ 1306347 h 9623424"/>
                  <a:gd name="connsiteX3" fmla="*/ 157655 w 11013596"/>
                  <a:gd name="connsiteY3" fmla="*/ 770320 h 9623424"/>
                  <a:gd name="connsiteX4" fmla="*/ 851338 w 11013596"/>
                  <a:gd name="connsiteY4" fmla="*/ 391947 h 9623424"/>
                  <a:gd name="connsiteX5" fmla="*/ 1608083 w 11013596"/>
                  <a:gd name="connsiteY5" fmla="*/ 139699 h 9623424"/>
                  <a:gd name="connsiteX6" fmla="*/ 2370987 w 11013596"/>
                  <a:gd name="connsiteY6" fmla="*/ 25400 h 9623424"/>
                  <a:gd name="connsiteX7" fmla="*/ 3056787 w 11013596"/>
                  <a:gd name="connsiteY7" fmla="*/ 25400 h 9623424"/>
                  <a:gd name="connsiteX8" fmla="*/ 3666387 w 11013596"/>
                  <a:gd name="connsiteY8" fmla="*/ 101600 h 9623424"/>
                  <a:gd name="connsiteX9" fmla="*/ 4288220 w 11013596"/>
                  <a:gd name="connsiteY9" fmla="*/ 234292 h 9623424"/>
                  <a:gd name="connsiteX10" fmla="*/ 4729655 w 11013596"/>
                  <a:gd name="connsiteY10" fmla="*/ 423478 h 9623424"/>
                  <a:gd name="connsiteX11" fmla="*/ 5234151 w 11013596"/>
                  <a:gd name="connsiteY11" fmla="*/ 738789 h 9623424"/>
                  <a:gd name="connsiteX12" fmla="*/ 5770179 w 11013596"/>
                  <a:gd name="connsiteY12" fmla="*/ 1243285 h 9623424"/>
                  <a:gd name="connsiteX13" fmla="*/ 6333387 w 11013596"/>
                  <a:gd name="connsiteY13" fmla="*/ 1778000 h 9623424"/>
                  <a:gd name="connsiteX14" fmla="*/ 6790587 w 11013596"/>
                  <a:gd name="connsiteY14" fmla="*/ 2235200 h 9623424"/>
                  <a:gd name="connsiteX15" fmla="*/ 8238387 w 11013596"/>
                  <a:gd name="connsiteY15" fmla="*/ 3606800 h 9623424"/>
                  <a:gd name="connsiteX16" fmla="*/ 9914787 w 11013596"/>
                  <a:gd name="connsiteY16" fmla="*/ 5054600 h 9623424"/>
                  <a:gd name="connsiteX17" fmla="*/ 10552139 w 11013596"/>
                  <a:gd name="connsiteY17" fmla="*/ 5902325 h 9623424"/>
                  <a:gd name="connsiteX18" fmla="*/ 10772036 w 11013596"/>
                  <a:gd name="connsiteY18" fmla="*/ 7121525 h 9623424"/>
                  <a:gd name="connsiteX19" fmla="*/ 9076586 w 11013596"/>
                  <a:gd name="connsiteY19" fmla="*/ 9093200 h 9623424"/>
                  <a:gd name="connsiteX20" fmla="*/ 6409586 w 11013596"/>
                  <a:gd name="connsiteY20" fmla="*/ 9398000 h 9623424"/>
                  <a:gd name="connsiteX21" fmla="*/ 4199787 w 11013596"/>
                  <a:gd name="connsiteY21" fmla="*/ 8026400 h 9623424"/>
                  <a:gd name="connsiteX0" fmla="*/ 4199787 w 11013596"/>
                  <a:gd name="connsiteY0" fmla="*/ 8026400 h 9623424"/>
                  <a:gd name="connsiteX1" fmla="*/ 3971187 w 11013596"/>
                  <a:gd name="connsiteY1" fmla="*/ 7569200 h 9623424"/>
                  <a:gd name="connsiteX2" fmla="*/ 0 w 11013596"/>
                  <a:gd name="connsiteY2" fmla="*/ 1306347 h 9623424"/>
                  <a:gd name="connsiteX3" fmla="*/ 157655 w 11013596"/>
                  <a:gd name="connsiteY3" fmla="*/ 770320 h 9623424"/>
                  <a:gd name="connsiteX4" fmla="*/ 851338 w 11013596"/>
                  <a:gd name="connsiteY4" fmla="*/ 391947 h 9623424"/>
                  <a:gd name="connsiteX5" fmla="*/ 1608083 w 11013596"/>
                  <a:gd name="connsiteY5" fmla="*/ 139699 h 9623424"/>
                  <a:gd name="connsiteX6" fmla="*/ 2370987 w 11013596"/>
                  <a:gd name="connsiteY6" fmla="*/ 25400 h 9623424"/>
                  <a:gd name="connsiteX7" fmla="*/ 3056787 w 11013596"/>
                  <a:gd name="connsiteY7" fmla="*/ 25400 h 9623424"/>
                  <a:gd name="connsiteX8" fmla="*/ 3666387 w 11013596"/>
                  <a:gd name="connsiteY8" fmla="*/ 101600 h 9623424"/>
                  <a:gd name="connsiteX9" fmla="*/ 4288220 w 11013596"/>
                  <a:gd name="connsiteY9" fmla="*/ 234292 h 9623424"/>
                  <a:gd name="connsiteX10" fmla="*/ 4729655 w 11013596"/>
                  <a:gd name="connsiteY10" fmla="*/ 423478 h 9623424"/>
                  <a:gd name="connsiteX11" fmla="*/ 5234151 w 11013596"/>
                  <a:gd name="connsiteY11" fmla="*/ 738789 h 9623424"/>
                  <a:gd name="connsiteX12" fmla="*/ 5770179 w 11013596"/>
                  <a:gd name="connsiteY12" fmla="*/ 1243285 h 9623424"/>
                  <a:gd name="connsiteX13" fmla="*/ 6333387 w 11013596"/>
                  <a:gd name="connsiteY13" fmla="*/ 1778000 h 9623424"/>
                  <a:gd name="connsiteX14" fmla="*/ 6790587 w 11013596"/>
                  <a:gd name="connsiteY14" fmla="*/ 2235200 h 9623424"/>
                  <a:gd name="connsiteX15" fmla="*/ 8238387 w 11013596"/>
                  <a:gd name="connsiteY15" fmla="*/ 3606800 h 9623424"/>
                  <a:gd name="connsiteX16" fmla="*/ 9914787 w 11013596"/>
                  <a:gd name="connsiteY16" fmla="*/ 5054600 h 9623424"/>
                  <a:gd name="connsiteX17" fmla="*/ 10552139 w 11013596"/>
                  <a:gd name="connsiteY17" fmla="*/ 5902325 h 9623424"/>
                  <a:gd name="connsiteX18" fmla="*/ 10772036 w 11013596"/>
                  <a:gd name="connsiteY18" fmla="*/ 7121525 h 9623424"/>
                  <a:gd name="connsiteX19" fmla="*/ 9076586 w 11013596"/>
                  <a:gd name="connsiteY19" fmla="*/ 9093200 h 9623424"/>
                  <a:gd name="connsiteX20" fmla="*/ 6409586 w 11013596"/>
                  <a:gd name="connsiteY20" fmla="*/ 9398000 h 9623424"/>
                  <a:gd name="connsiteX21" fmla="*/ 4199787 w 11013596"/>
                  <a:gd name="connsiteY21" fmla="*/ 8026400 h 9623424"/>
                  <a:gd name="connsiteX0" fmla="*/ 4199787 w 11013596"/>
                  <a:gd name="connsiteY0" fmla="*/ 8026400 h 9623424"/>
                  <a:gd name="connsiteX1" fmla="*/ 3971187 w 11013596"/>
                  <a:gd name="connsiteY1" fmla="*/ 7569200 h 9623424"/>
                  <a:gd name="connsiteX2" fmla="*/ 0 w 11013596"/>
                  <a:gd name="connsiteY2" fmla="*/ 1306347 h 9623424"/>
                  <a:gd name="connsiteX3" fmla="*/ 157655 w 11013596"/>
                  <a:gd name="connsiteY3" fmla="*/ 770320 h 9623424"/>
                  <a:gd name="connsiteX4" fmla="*/ 851338 w 11013596"/>
                  <a:gd name="connsiteY4" fmla="*/ 391947 h 9623424"/>
                  <a:gd name="connsiteX5" fmla="*/ 1608083 w 11013596"/>
                  <a:gd name="connsiteY5" fmla="*/ 139699 h 9623424"/>
                  <a:gd name="connsiteX6" fmla="*/ 2370987 w 11013596"/>
                  <a:gd name="connsiteY6" fmla="*/ 25400 h 9623424"/>
                  <a:gd name="connsiteX7" fmla="*/ 3056787 w 11013596"/>
                  <a:gd name="connsiteY7" fmla="*/ 25400 h 9623424"/>
                  <a:gd name="connsiteX8" fmla="*/ 3666387 w 11013596"/>
                  <a:gd name="connsiteY8" fmla="*/ 101600 h 9623424"/>
                  <a:gd name="connsiteX9" fmla="*/ 4288220 w 11013596"/>
                  <a:gd name="connsiteY9" fmla="*/ 234292 h 9623424"/>
                  <a:gd name="connsiteX10" fmla="*/ 4729655 w 11013596"/>
                  <a:gd name="connsiteY10" fmla="*/ 423478 h 9623424"/>
                  <a:gd name="connsiteX11" fmla="*/ 5234151 w 11013596"/>
                  <a:gd name="connsiteY11" fmla="*/ 738789 h 9623424"/>
                  <a:gd name="connsiteX12" fmla="*/ 5770179 w 11013596"/>
                  <a:gd name="connsiteY12" fmla="*/ 1243285 h 9623424"/>
                  <a:gd name="connsiteX13" fmla="*/ 6333387 w 11013596"/>
                  <a:gd name="connsiteY13" fmla="*/ 1778000 h 9623424"/>
                  <a:gd name="connsiteX14" fmla="*/ 6790587 w 11013596"/>
                  <a:gd name="connsiteY14" fmla="*/ 2235200 h 9623424"/>
                  <a:gd name="connsiteX15" fmla="*/ 8238387 w 11013596"/>
                  <a:gd name="connsiteY15" fmla="*/ 3606800 h 9623424"/>
                  <a:gd name="connsiteX16" fmla="*/ 9914787 w 11013596"/>
                  <a:gd name="connsiteY16" fmla="*/ 5054600 h 9623424"/>
                  <a:gd name="connsiteX17" fmla="*/ 10552139 w 11013596"/>
                  <a:gd name="connsiteY17" fmla="*/ 5826125 h 9623424"/>
                  <a:gd name="connsiteX18" fmla="*/ 10772036 w 11013596"/>
                  <a:gd name="connsiteY18" fmla="*/ 7121525 h 9623424"/>
                  <a:gd name="connsiteX19" fmla="*/ 9076586 w 11013596"/>
                  <a:gd name="connsiteY19" fmla="*/ 9093200 h 9623424"/>
                  <a:gd name="connsiteX20" fmla="*/ 6409586 w 11013596"/>
                  <a:gd name="connsiteY20" fmla="*/ 9398000 h 9623424"/>
                  <a:gd name="connsiteX21" fmla="*/ 4199787 w 11013596"/>
                  <a:gd name="connsiteY21" fmla="*/ 8026400 h 9623424"/>
                  <a:gd name="connsiteX0" fmla="*/ 4199787 w 11013596"/>
                  <a:gd name="connsiteY0" fmla="*/ 8026400 h 9623424"/>
                  <a:gd name="connsiteX1" fmla="*/ 3971187 w 11013596"/>
                  <a:gd name="connsiteY1" fmla="*/ 7569200 h 9623424"/>
                  <a:gd name="connsiteX2" fmla="*/ 0 w 11013596"/>
                  <a:gd name="connsiteY2" fmla="*/ 1306347 h 9623424"/>
                  <a:gd name="connsiteX3" fmla="*/ 157655 w 11013596"/>
                  <a:gd name="connsiteY3" fmla="*/ 770320 h 9623424"/>
                  <a:gd name="connsiteX4" fmla="*/ 851338 w 11013596"/>
                  <a:gd name="connsiteY4" fmla="*/ 391947 h 9623424"/>
                  <a:gd name="connsiteX5" fmla="*/ 1608083 w 11013596"/>
                  <a:gd name="connsiteY5" fmla="*/ 139699 h 9623424"/>
                  <a:gd name="connsiteX6" fmla="*/ 2370987 w 11013596"/>
                  <a:gd name="connsiteY6" fmla="*/ 25400 h 9623424"/>
                  <a:gd name="connsiteX7" fmla="*/ 3056787 w 11013596"/>
                  <a:gd name="connsiteY7" fmla="*/ 25400 h 9623424"/>
                  <a:gd name="connsiteX8" fmla="*/ 3666387 w 11013596"/>
                  <a:gd name="connsiteY8" fmla="*/ 101600 h 9623424"/>
                  <a:gd name="connsiteX9" fmla="*/ 4288220 w 11013596"/>
                  <a:gd name="connsiteY9" fmla="*/ 234292 h 9623424"/>
                  <a:gd name="connsiteX10" fmla="*/ 4729655 w 11013596"/>
                  <a:gd name="connsiteY10" fmla="*/ 423478 h 9623424"/>
                  <a:gd name="connsiteX11" fmla="*/ 5234151 w 11013596"/>
                  <a:gd name="connsiteY11" fmla="*/ 738789 h 9623424"/>
                  <a:gd name="connsiteX12" fmla="*/ 5770179 w 11013596"/>
                  <a:gd name="connsiteY12" fmla="*/ 1243285 h 9623424"/>
                  <a:gd name="connsiteX13" fmla="*/ 6333387 w 11013596"/>
                  <a:gd name="connsiteY13" fmla="*/ 1778000 h 9623424"/>
                  <a:gd name="connsiteX14" fmla="*/ 6790587 w 11013596"/>
                  <a:gd name="connsiteY14" fmla="*/ 2235200 h 9623424"/>
                  <a:gd name="connsiteX15" fmla="*/ 8238387 w 11013596"/>
                  <a:gd name="connsiteY15" fmla="*/ 3606800 h 9623424"/>
                  <a:gd name="connsiteX16" fmla="*/ 9914787 w 11013596"/>
                  <a:gd name="connsiteY16" fmla="*/ 5054600 h 9623424"/>
                  <a:gd name="connsiteX17" fmla="*/ 10552139 w 11013596"/>
                  <a:gd name="connsiteY17" fmla="*/ 5826125 h 9623424"/>
                  <a:gd name="connsiteX18" fmla="*/ 10772036 w 11013596"/>
                  <a:gd name="connsiteY18" fmla="*/ 7121525 h 9623424"/>
                  <a:gd name="connsiteX19" fmla="*/ 9076586 w 11013596"/>
                  <a:gd name="connsiteY19" fmla="*/ 9093200 h 9623424"/>
                  <a:gd name="connsiteX20" fmla="*/ 6409586 w 11013596"/>
                  <a:gd name="connsiteY20" fmla="*/ 9398000 h 9623424"/>
                  <a:gd name="connsiteX21" fmla="*/ 4199787 w 11013596"/>
                  <a:gd name="connsiteY21" fmla="*/ 8026400 h 9623424"/>
                  <a:gd name="connsiteX0" fmla="*/ 4199787 w 11013596"/>
                  <a:gd name="connsiteY0" fmla="*/ 8026400 h 9623424"/>
                  <a:gd name="connsiteX1" fmla="*/ 3971187 w 11013596"/>
                  <a:gd name="connsiteY1" fmla="*/ 7569200 h 9623424"/>
                  <a:gd name="connsiteX2" fmla="*/ 0 w 11013596"/>
                  <a:gd name="connsiteY2" fmla="*/ 1306347 h 9623424"/>
                  <a:gd name="connsiteX3" fmla="*/ 157655 w 11013596"/>
                  <a:gd name="connsiteY3" fmla="*/ 770320 h 9623424"/>
                  <a:gd name="connsiteX4" fmla="*/ 851338 w 11013596"/>
                  <a:gd name="connsiteY4" fmla="*/ 391947 h 9623424"/>
                  <a:gd name="connsiteX5" fmla="*/ 1608083 w 11013596"/>
                  <a:gd name="connsiteY5" fmla="*/ 139699 h 9623424"/>
                  <a:gd name="connsiteX6" fmla="*/ 2370987 w 11013596"/>
                  <a:gd name="connsiteY6" fmla="*/ 25400 h 9623424"/>
                  <a:gd name="connsiteX7" fmla="*/ 3056787 w 11013596"/>
                  <a:gd name="connsiteY7" fmla="*/ 25400 h 9623424"/>
                  <a:gd name="connsiteX8" fmla="*/ 3666387 w 11013596"/>
                  <a:gd name="connsiteY8" fmla="*/ 101600 h 9623424"/>
                  <a:gd name="connsiteX9" fmla="*/ 4288220 w 11013596"/>
                  <a:gd name="connsiteY9" fmla="*/ 234292 h 9623424"/>
                  <a:gd name="connsiteX10" fmla="*/ 4729655 w 11013596"/>
                  <a:gd name="connsiteY10" fmla="*/ 423478 h 9623424"/>
                  <a:gd name="connsiteX11" fmla="*/ 5234151 w 11013596"/>
                  <a:gd name="connsiteY11" fmla="*/ 738789 h 9623424"/>
                  <a:gd name="connsiteX12" fmla="*/ 5770179 w 11013596"/>
                  <a:gd name="connsiteY12" fmla="*/ 1243285 h 9623424"/>
                  <a:gd name="connsiteX13" fmla="*/ 6333387 w 11013596"/>
                  <a:gd name="connsiteY13" fmla="*/ 1778000 h 9623424"/>
                  <a:gd name="connsiteX14" fmla="*/ 6790587 w 11013596"/>
                  <a:gd name="connsiteY14" fmla="*/ 2235200 h 9623424"/>
                  <a:gd name="connsiteX15" fmla="*/ 8238387 w 11013596"/>
                  <a:gd name="connsiteY15" fmla="*/ 3606800 h 9623424"/>
                  <a:gd name="connsiteX16" fmla="*/ 9914787 w 11013596"/>
                  <a:gd name="connsiteY16" fmla="*/ 5054600 h 9623424"/>
                  <a:gd name="connsiteX17" fmla="*/ 10552139 w 11013596"/>
                  <a:gd name="connsiteY17" fmla="*/ 5826125 h 9623424"/>
                  <a:gd name="connsiteX18" fmla="*/ 10772036 w 11013596"/>
                  <a:gd name="connsiteY18" fmla="*/ 7121525 h 9623424"/>
                  <a:gd name="connsiteX19" fmla="*/ 9076586 w 11013596"/>
                  <a:gd name="connsiteY19" fmla="*/ 9093200 h 9623424"/>
                  <a:gd name="connsiteX20" fmla="*/ 6409586 w 11013596"/>
                  <a:gd name="connsiteY20" fmla="*/ 9398000 h 9623424"/>
                  <a:gd name="connsiteX21" fmla="*/ 4199787 w 11013596"/>
                  <a:gd name="connsiteY21" fmla="*/ 8026400 h 9623424"/>
                  <a:gd name="connsiteX0" fmla="*/ 4199787 w 11065190"/>
                  <a:gd name="connsiteY0" fmla="*/ 8026400 h 9623424"/>
                  <a:gd name="connsiteX1" fmla="*/ 3971187 w 11065190"/>
                  <a:gd name="connsiteY1" fmla="*/ 7569200 h 9623424"/>
                  <a:gd name="connsiteX2" fmla="*/ 0 w 11065190"/>
                  <a:gd name="connsiteY2" fmla="*/ 1306347 h 9623424"/>
                  <a:gd name="connsiteX3" fmla="*/ 157655 w 11065190"/>
                  <a:gd name="connsiteY3" fmla="*/ 770320 h 9623424"/>
                  <a:gd name="connsiteX4" fmla="*/ 851338 w 11065190"/>
                  <a:gd name="connsiteY4" fmla="*/ 391947 h 9623424"/>
                  <a:gd name="connsiteX5" fmla="*/ 1608083 w 11065190"/>
                  <a:gd name="connsiteY5" fmla="*/ 139699 h 9623424"/>
                  <a:gd name="connsiteX6" fmla="*/ 2370987 w 11065190"/>
                  <a:gd name="connsiteY6" fmla="*/ 25400 h 9623424"/>
                  <a:gd name="connsiteX7" fmla="*/ 3056787 w 11065190"/>
                  <a:gd name="connsiteY7" fmla="*/ 25400 h 9623424"/>
                  <a:gd name="connsiteX8" fmla="*/ 3666387 w 11065190"/>
                  <a:gd name="connsiteY8" fmla="*/ 101600 h 9623424"/>
                  <a:gd name="connsiteX9" fmla="*/ 4288220 w 11065190"/>
                  <a:gd name="connsiteY9" fmla="*/ 234292 h 9623424"/>
                  <a:gd name="connsiteX10" fmla="*/ 4729655 w 11065190"/>
                  <a:gd name="connsiteY10" fmla="*/ 423478 h 9623424"/>
                  <a:gd name="connsiteX11" fmla="*/ 5234151 w 11065190"/>
                  <a:gd name="connsiteY11" fmla="*/ 738789 h 9623424"/>
                  <a:gd name="connsiteX12" fmla="*/ 5770179 w 11065190"/>
                  <a:gd name="connsiteY12" fmla="*/ 1243285 h 9623424"/>
                  <a:gd name="connsiteX13" fmla="*/ 6333387 w 11065190"/>
                  <a:gd name="connsiteY13" fmla="*/ 1778000 h 9623424"/>
                  <a:gd name="connsiteX14" fmla="*/ 6790587 w 11065190"/>
                  <a:gd name="connsiteY14" fmla="*/ 2235200 h 9623424"/>
                  <a:gd name="connsiteX15" fmla="*/ 8238387 w 11065190"/>
                  <a:gd name="connsiteY15" fmla="*/ 3606800 h 9623424"/>
                  <a:gd name="connsiteX16" fmla="*/ 9914787 w 11065190"/>
                  <a:gd name="connsiteY16" fmla="*/ 5054600 h 9623424"/>
                  <a:gd name="connsiteX17" fmla="*/ 10552139 w 11065190"/>
                  <a:gd name="connsiteY17" fmla="*/ 5826125 h 9623424"/>
                  <a:gd name="connsiteX18" fmla="*/ 10835508 w 11065190"/>
                  <a:gd name="connsiteY18" fmla="*/ 6502400 h 9623424"/>
                  <a:gd name="connsiteX19" fmla="*/ 10772036 w 11065190"/>
                  <a:gd name="connsiteY19" fmla="*/ 7121525 h 9623424"/>
                  <a:gd name="connsiteX20" fmla="*/ 9076586 w 11065190"/>
                  <a:gd name="connsiteY20" fmla="*/ 9093200 h 9623424"/>
                  <a:gd name="connsiteX21" fmla="*/ 6409586 w 11065190"/>
                  <a:gd name="connsiteY21" fmla="*/ 9398000 h 9623424"/>
                  <a:gd name="connsiteX22" fmla="*/ 4199787 w 11065190"/>
                  <a:gd name="connsiteY22" fmla="*/ 8026400 h 9623424"/>
                  <a:gd name="connsiteX0" fmla="*/ 4199787 w 11065190"/>
                  <a:gd name="connsiteY0" fmla="*/ 8026400 h 9623424"/>
                  <a:gd name="connsiteX1" fmla="*/ 3971187 w 11065190"/>
                  <a:gd name="connsiteY1" fmla="*/ 7569200 h 9623424"/>
                  <a:gd name="connsiteX2" fmla="*/ 0 w 11065190"/>
                  <a:gd name="connsiteY2" fmla="*/ 1306347 h 9623424"/>
                  <a:gd name="connsiteX3" fmla="*/ 157655 w 11065190"/>
                  <a:gd name="connsiteY3" fmla="*/ 770320 h 9623424"/>
                  <a:gd name="connsiteX4" fmla="*/ 851338 w 11065190"/>
                  <a:gd name="connsiteY4" fmla="*/ 391947 h 9623424"/>
                  <a:gd name="connsiteX5" fmla="*/ 1608083 w 11065190"/>
                  <a:gd name="connsiteY5" fmla="*/ 139699 h 9623424"/>
                  <a:gd name="connsiteX6" fmla="*/ 2370987 w 11065190"/>
                  <a:gd name="connsiteY6" fmla="*/ 25400 h 9623424"/>
                  <a:gd name="connsiteX7" fmla="*/ 3056787 w 11065190"/>
                  <a:gd name="connsiteY7" fmla="*/ 25400 h 9623424"/>
                  <a:gd name="connsiteX8" fmla="*/ 3666387 w 11065190"/>
                  <a:gd name="connsiteY8" fmla="*/ 101600 h 9623424"/>
                  <a:gd name="connsiteX9" fmla="*/ 4288220 w 11065190"/>
                  <a:gd name="connsiteY9" fmla="*/ 234292 h 9623424"/>
                  <a:gd name="connsiteX10" fmla="*/ 4729655 w 11065190"/>
                  <a:gd name="connsiteY10" fmla="*/ 423478 h 9623424"/>
                  <a:gd name="connsiteX11" fmla="*/ 5234151 w 11065190"/>
                  <a:gd name="connsiteY11" fmla="*/ 738789 h 9623424"/>
                  <a:gd name="connsiteX12" fmla="*/ 5770179 w 11065190"/>
                  <a:gd name="connsiteY12" fmla="*/ 1243285 h 9623424"/>
                  <a:gd name="connsiteX13" fmla="*/ 6333387 w 11065190"/>
                  <a:gd name="connsiteY13" fmla="*/ 1778000 h 9623424"/>
                  <a:gd name="connsiteX14" fmla="*/ 6790587 w 11065190"/>
                  <a:gd name="connsiteY14" fmla="*/ 2235200 h 9623424"/>
                  <a:gd name="connsiteX15" fmla="*/ 8238387 w 11065190"/>
                  <a:gd name="connsiteY15" fmla="*/ 3606800 h 9623424"/>
                  <a:gd name="connsiteX16" fmla="*/ 9914787 w 11065190"/>
                  <a:gd name="connsiteY16" fmla="*/ 5054600 h 9623424"/>
                  <a:gd name="connsiteX17" fmla="*/ 10552139 w 11065190"/>
                  <a:gd name="connsiteY17" fmla="*/ 5826125 h 9623424"/>
                  <a:gd name="connsiteX18" fmla="*/ 10835508 w 11065190"/>
                  <a:gd name="connsiteY18" fmla="*/ 6502400 h 9623424"/>
                  <a:gd name="connsiteX19" fmla="*/ 10772036 w 11065190"/>
                  <a:gd name="connsiteY19" fmla="*/ 7121525 h 9623424"/>
                  <a:gd name="connsiteX20" fmla="*/ 9076586 w 11065190"/>
                  <a:gd name="connsiteY20" fmla="*/ 9093200 h 9623424"/>
                  <a:gd name="connsiteX21" fmla="*/ 6409586 w 11065190"/>
                  <a:gd name="connsiteY21" fmla="*/ 9398000 h 9623424"/>
                  <a:gd name="connsiteX22" fmla="*/ 4199787 w 11065190"/>
                  <a:gd name="connsiteY22" fmla="*/ 8026400 h 9623424"/>
                  <a:gd name="connsiteX0" fmla="*/ 4199787 w 11065190"/>
                  <a:gd name="connsiteY0" fmla="*/ 8026400 h 9623424"/>
                  <a:gd name="connsiteX1" fmla="*/ 3971187 w 11065190"/>
                  <a:gd name="connsiteY1" fmla="*/ 7569200 h 9623424"/>
                  <a:gd name="connsiteX2" fmla="*/ 0 w 11065190"/>
                  <a:gd name="connsiteY2" fmla="*/ 1306347 h 9623424"/>
                  <a:gd name="connsiteX3" fmla="*/ 157655 w 11065190"/>
                  <a:gd name="connsiteY3" fmla="*/ 770320 h 9623424"/>
                  <a:gd name="connsiteX4" fmla="*/ 851338 w 11065190"/>
                  <a:gd name="connsiteY4" fmla="*/ 391947 h 9623424"/>
                  <a:gd name="connsiteX5" fmla="*/ 1608083 w 11065190"/>
                  <a:gd name="connsiteY5" fmla="*/ 139699 h 9623424"/>
                  <a:gd name="connsiteX6" fmla="*/ 2370987 w 11065190"/>
                  <a:gd name="connsiteY6" fmla="*/ 25400 h 9623424"/>
                  <a:gd name="connsiteX7" fmla="*/ 3056787 w 11065190"/>
                  <a:gd name="connsiteY7" fmla="*/ 25400 h 9623424"/>
                  <a:gd name="connsiteX8" fmla="*/ 3666387 w 11065190"/>
                  <a:gd name="connsiteY8" fmla="*/ 101600 h 9623424"/>
                  <a:gd name="connsiteX9" fmla="*/ 4288220 w 11065190"/>
                  <a:gd name="connsiteY9" fmla="*/ 234292 h 9623424"/>
                  <a:gd name="connsiteX10" fmla="*/ 4729655 w 11065190"/>
                  <a:gd name="connsiteY10" fmla="*/ 423478 h 9623424"/>
                  <a:gd name="connsiteX11" fmla="*/ 5234151 w 11065190"/>
                  <a:gd name="connsiteY11" fmla="*/ 738789 h 9623424"/>
                  <a:gd name="connsiteX12" fmla="*/ 5770179 w 11065190"/>
                  <a:gd name="connsiteY12" fmla="*/ 1243285 h 9623424"/>
                  <a:gd name="connsiteX13" fmla="*/ 6333387 w 11065190"/>
                  <a:gd name="connsiteY13" fmla="*/ 1778000 h 9623424"/>
                  <a:gd name="connsiteX14" fmla="*/ 6790587 w 11065190"/>
                  <a:gd name="connsiteY14" fmla="*/ 2235200 h 9623424"/>
                  <a:gd name="connsiteX15" fmla="*/ 8238387 w 11065190"/>
                  <a:gd name="connsiteY15" fmla="*/ 3606800 h 9623424"/>
                  <a:gd name="connsiteX16" fmla="*/ 9914787 w 11065190"/>
                  <a:gd name="connsiteY16" fmla="*/ 5054600 h 9623424"/>
                  <a:gd name="connsiteX17" fmla="*/ 10552139 w 11065190"/>
                  <a:gd name="connsiteY17" fmla="*/ 5826125 h 9623424"/>
                  <a:gd name="connsiteX18" fmla="*/ 10835508 w 11065190"/>
                  <a:gd name="connsiteY18" fmla="*/ 6502400 h 9623424"/>
                  <a:gd name="connsiteX19" fmla="*/ 10772036 w 11065190"/>
                  <a:gd name="connsiteY19" fmla="*/ 7121525 h 9623424"/>
                  <a:gd name="connsiteX20" fmla="*/ 9076586 w 11065190"/>
                  <a:gd name="connsiteY20" fmla="*/ 9093200 h 9623424"/>
                  <a:gd name="connsiteX21" fmla="*/ 6409586 w 11065190"/>
                  <a:gd name="connsiteY21" fmla="*/ 9398000 h 9623424"/>
                  <a:gd name="connsiteX22" fmla="*/ 4199787 w 11065190"/>
                  <a:gd name="connsiteY22" fmla="*/ 8026400 h 9623424"/>
                  <a:gd name="connsiteX0" fmla="*/ 4199787 w 11065190"/>
                  <a:gd name="connsiteY0" fmla="*/ 8026400 h 9623424"/>
                  <a:gd name="connsiteX1" fmla="*/ 3971187 w 11065190"/>
                  <a:gd name="connsiteY1" fmla="*/ 7569200 h 9623424"/>
                  <a:gd name="connsiteX2" fmla="*/ 0 w 11065190"/>
                  <a:gd name="connsiteY2" fmla="*/ 1306347 h 9623424"/>
                  <a:gd name="connsiteX3" fmla="*/ 157655 w 11065190"/>
                  <a:gd name="connsiteY3" fmla="*/ 770320 h 9623424"/>
                  <a:gd name="connsiteX4" fmla="*/ 851338 w 11065190"/>
                  <a:gd name="connsiteY4" fmla="*/ 391947 h 9623424"/>
                  <a:gd name="connsiteX5" fmla="*/ 1608083 w 11065190"/>
                  <a:gd name="connsiteY5" fmla="*/ 139699 h 9623424"/>
                  <a:gd name="connsiteX6" fmla="*/ 2370987 w 11065190"/>
                  <a:gd name="connsiteY6" fmla="*/ 25400 h 9623424"/>
                  <a:gd name="connsiteX7" fmla="*/ 3056787 w 11065190"/>
                  <a:gd name="connsiteY7" fmla="*/ 25400 h 9623424"/>
                  <a:gd name="connsiteX8" fmla="*/ 3666387 w 11065190"/>
                  <a:gd name="connsiteY8" fmla="*/ 101600 h 9623424"/>
                  <a:gd name="connsiteX9" fmla="*/ 4288220 w 11065190"/>
                  <a:gd name="connsiteY9" fmla="*/ 234292 h 9623424"/>
                  <a:gd name="connsiteX10" fmla="*/ 4729655 w 11065190"/>
                  <a:gd name="connsiteY10" fmla="*/ 423478 h 9623424"/>
                  <a:gd name="connsiteX11" fmla="*/ 5234151 w 11065190"/>
                  <a:gd name="connsiteY11" fmla="*/ 738789 h 9623424"/>
                  <a:gd name="connsiteX12" fmla="*/ 5770179 w 11065190"/>
                  <a:gd name="connsiteY12" fmla="*/ 1243285 h 9623424"/>
                  <a:gd name="connsiteX13" fmla="*/ 6333387 w 11065190"/>
                  <a:gd name="connsiteY13" fmla="*/ 1778000 h 9623424"/>
                  <a:gd name="connsiteX14" fmla="*/ 6790587 w 11065190"/>
                  <a:gd name="connsiteY14" fmla="*/ 2235200 h 9623424"/>
                  <a:gd name="connsiteX15" fmla="*/ 8238387 w 11065190"/>
                  <a:gd name="connsiteY15" fmla="*/ 3606800 h 9623424"/>
                  <a:gd name="connsiteX16" fmla="*/ 9914787 w 11065190"/>
                  <a:gd name="connsiteY16" fmla="*/ 5054600 h 9623424"/>
                  <a:gd name="connsiteX17" fmla="*/ 10552139 w 11065190"/>
                  <a:gd name="connsiteY17" fmla="*/ 5826125 h 9623424"/>
                  <a:gd name="connsiteX18" fmla="*/ 10704539 w 11065190"/>
                  <a:gd name="connsiteY18" fmla="*/ 6511925 h 9623424"/>
                  <a:gd name="connsiteX19" fmla="*/ 10772036 w 11065190"/>
                  <a:gd name="connsiteY19" fmla="*/ 7121525 h 9623424"/>
                  <a:gd name="connsiteX20" fmla="*/ 9076586 w 11065190"/>
                  <a:gd name="connsiteY20" fmla="*/ 9093200 h 9623424"/>
                  <a:gd name="connsiteX21" fmla="*/ 6409586 w 11065190"/>
                  <a:gd name="connsiteY21" fmla="*/ 9398000 h 9623424"/>
                  <a:gd name="connsiteX22" fmla="*/ 4199787 w 11065190"/>
                  <a:gd name="connsiteY22" fmla="*/ 8026400 h 9623424"/>
                  <a:gd name="connsiteX0" fmla="*/ 4199787 w 11065190"/>
                  <a:gd name="connsiteY0" fmla="*/ 8026400 h 9623424"/>
                  <a:gd name="connsiteX1" fmla="*/ 3971187 w 11065190"/>
                  <a:gd name="connsiteY1" fmla="*/ 7569200 h 9623424"/>
                  <a:gd name="connsiteX2" fmla="*/ 0 w 11065190"/>
                  <a:gd name="connsiteY2" fmla="*/ 1306347 h 9623424"/>
                  <a:gd name="connsiteX3" fmla="*/ 157655 w 11065190"/>
                  <a:gd name="connsiteY3" fmla="*/ 770320 h 9623424"/>
                  <a:gd name="connsiteX4" fmla="*/ 851338 w 11065190"/>
                  <a:gd name="connsiteY4" fmla="*/ 391947 h 9623424"/>
                  <a:gd name="connsiteX5" fmla="*/ 1608083 w 11065190"/>
                  <a:gd name="connsiteY5" fmla="*/ 139699 h 9623424"/>
                  <a:gd name="connsiteX6" fmla="*/ 2370987 w 11065190"/>
                  <a:gd name="connsiteY6" fmla="*/ 25400 h 9623424"/>
                  <a:gd name="connsiteX7" fmla="*/ 3056787 w 11065190"/>
                  <a:gd name="connsiteY7" fmla="*/ 25400 h 9623424"/>
                  <a:gd name="connsiteX8" fmla="*/ 3666387 w 11065190"/>
                  <a:gd name="connsiteY8" fmla="*/ 101600 h 9623424"/>
                  <a:gd name="connsiteX9" fmla="*/ 4288220 w 11065190"/>
                  <a:gd name="connsiteY9" fmla="*/ 234292 h 9623424"/>
                  <a:gd name="connsiteX10" fmla="*/ 4729655 w 11065190"/>
                  <a:gd name="connsiteY10" fmla="*/ 423478 h 9623424"/>
                  <a:gd name="connsiteX11" fmla="*/ 5234151 w 11065190"/>
                  <a:gd name="connsiteY11" fmla="*/ 738789 h 9623424"/>
                  <a:gd name="connsiteX12" fmla="*/ 5770179 w 11065190"/>
                  <a:gd name="connsiteY12" fmla="*/ 1243285 h 9623424"/>
                  <a:gd name="connsiteX13" fmla="*/ 6333387 w 11065190"/>
                  <a:gd name="connsiteY13" fmla="*/ 1778000 h 9623424"/>
                  <a:gd name="connsiteX14" fmla="*/ 6790587 w 11065190"/>
                  <a:gd name="connsiteY14" fmla="*/ 2235200 h 9623424"/>
                  <a:gd name="connsiteX15" fmla="*/ 8238387 w 11065190"/>
                  <a:gd name="connsiteY15" fmla="*/ 3606800 h 9623424"/>
                  <a:gd name="connsiteX16" fmla="*/ 9914787 w 11065190"/>
                  <a:gd name="connsiteY16" fmla="*/ 5054600 h 9623424"/>
                  <a:gd name="connsiteX17" fmla="*/ 10552139 w 11065190"/>
                  <a:gd name="connsiteY17" fmla="*/ 5826125 h 9623424"/>
                  <a:gd name="connsiteX18" fmla="*/ 10704539 w 11065190"/>
                  <a:gd name="connsiteY18" fmla="*/ 6511925 h 9623424"/>
                  <a:gd name="connsiteX19" fmla="*/ 10772036 w 11065190"/>
                  <a:gd name="connsiteY19" fmla="*/ 7121525 h 9623424"/>
                  <a:gd name="connsiteX20" fmla="*/ 9076586 w 11065190"/>
                  <a:gd name="connsiteY20" fmla="*/ 9093200 h 9623424"/>
                  <a:gd name="connsiteX21" fmla="*/ 6409586 w 11065190"/>
                  <a:gd name="connsiteY21" fmla="*/ 9398000 h 9623424"/>
                  <a:gd name="connsiteX22" fmla="*/ 4199787 w 11065190"/>
                  <a:gd name="connsiteY22" fmla="*/ 8026400 h 9623424"/>
                  <a:gd name="connsiteX0" fmla="*/ 4199787 w 11065190"/>
                  <a:gd name="connsiteY0" fmla="*/ 8026400 h 9623424"/>
                  <a:gd name="connsiteX1" fmla="*/ 3971187 w 11065190"/>
                  <a:gd name="connsiteY1" fmla="*/ 7569200 h 9623424"/>
                  <a:gd name="connsiteX2" fmla="*/ 0 w 11065190"/>
                  <a:gd name="connsiteY2" fmla="*/ 1306347 h 9623424"/>
                  <a:gd name="connsiteX3" fmla="*/ 157655 w 11065190"/>
                  <a:gd name="connsiteY3" fmla="*/ 770320 h 9623424"/>
                  <a:gd name="connsiteX4" fmla="*/ 851338 w 11065190"/>
                  <a:gd name="connsiteY4" fmla="*/ 391947 h 9623424"/>
                  <a:gd name="connsiteX5" fmla="*/ 1608083 w 11065190"/>
                  <a:gd name="connsiteY5" fmla="*/ 139699 h 9623424"/>
                  <a:gd name="connsiteX6" fmla="*/ 2370987 w 11065190"/>
                  <a:gd name="connsiteY6" fmla="*/ 25400 h 9623424"/>
                  <a:gd name="connsiteX7" fmla="*/ 3056787 w 11065190"/>
                  <a:gd name="connsiteY7" fmla="*/ 25400 h 9623424"/>
                  <a:gd name="connsiteX8" fmla="*/ 3666387 w 11065190"/>
                  <a:gd name="connsiteY8" fmla="*/ 101600 h 9623424"/>
                  <a:gd name="connsiteX9" fmla="*/ 4288220 w 11065190"/>
                  <a:gd name="connsiteY9" fmla="*/ 234292 h 9623424"/>
                  <a:gd name="connsiteX10" fmla="*/ 4729655 w 11065190"/>
                  <a:gd name="connsiteY10" fmla="*/ 423478 h 9623424"/>
                  <a:gd name="connsiteX11" fmla="*/ 5234151 w 11065190"/>
                  <a:gd name="connsiteY11" fmla="*/ 738789 h 9623424"/>
                  <a:gd name="connsiteX12" fmla="*/ 5770179 w 11065190"/>
                  <a:gd name="connsiteY12" fmla="*/ 1243285 h 9623424"/>
                  <a:gd name="connsiteX13" fmla="*/ 6333387 w 11065190"/>
                  <a:gd name="connsiteY13" fmla="*/ 1778000 h 9623424"/>
                  <a:gd name="connsiteX14" fmla="*/ 6790587 w 11065190"/>
                  <a:gd name="connsiteY14" fmla="*/ 2235200 h 9623424"/>
                  <a:gd name="connsiteX15" fmla="*/ 8238387 w 11065190"/>
                  <a:gd name="connsiteY15" fmla="*/ 3606800 h 9623424"/>
                  <a:gd name="connsiteX16" fmla="*/ 9914787 w 11065190"/>
                  <a:gd name="connsiteY16" fmla="*/ 5054600 h 9623424"/>
                  <a:gd name="connsiteX17" fmla="*/ 10552139 w 11065190"/>
                  <a:gd name="connsiteY17" fmla="*/ 5826125 h 9623424"/>
                  <a:gd name="connsiteX18" fmla="*/ 10780739 w 11065190"/>
                  <a:gd name="connsiteY18" fmla="*/ 6511925 h 9623424"/>
                  <a:gd name="connsiteX19" fmla="*/ 10772036 w 11065190"/>
                  <a:gd name="connsiteY19" fmla="*/ 7121525 h 9623424"/>
                  <a:gd name="connsiteX20" fmla="*/ 9076586 w 11065190"/>
                  <a:gd name="connsiteY20" fmla="*/ 9093200 h 9623424"/>
                  <a:gd name="connsiteX21" fmla="*/ 6409586 w 11065190"/>
                  <a:gd name="connsiteY21" fmla="*/ 9398000 h 9623424"/>
                  <a:gd name="connsiteX22" fmla="*/ 4199787 w 11065190"/>
                  <a:gd name="connsiteY22" fmla="*/ 8026400 h 9623424"/>
                  <a:gd name="connsiteX0" fmla="*/ 4199787 w 11065190"/>
                  <a:gd name="connsiteY0" fmla="*/ 8026400 h 9623424"/>
                  <a:gd name="connsiteX1" fmla="*/ 3971187 w 11065190"/>
                  <a:gd name="connsiteY1" fmla="*/ 7569200 h 9623424"/>
                  <a:gd name="connsiteX2" fmla="*/ 0 w 11065190"/>
                  <a:gd name="connsiteY2" fmla="*/ 1306347 h 9623424"/>
                  <a:gd name="connsiteX3" fmla="*/ 157655 w 11065190"/>
                  <a:gd name="connsiteY3" fmla="*/ 770320 h 9623424"/>
                  <a:gd name="connsiteX4" fmla="*/ 851338 w 11065190"/>
                  <a:gd name="connsiteY4" fmla="*/ 391947 h 9623424"/>
                  <a:gd name="connsiteX5" fmla="*/ 1608083 w 11065190"/>
                  <a:gd name="connsiteY5" fmla="*/ 139699 h 9623424"/>
                  <a:gd name="connsiteX6" fmla="*/ 2370987 w 11065190"/>
                  <a:gd name="connsiteY6" fmla="*/ 25400 h 9623424"/>
                  <a:gd name="connsiteX7" fmla="*/ 3056787 w 11065190"/>
                  <a:gd name="connsiteY7" fmla="*/ 25400 h 9623424"/>
                  <a:gd name="connsiteX8" fmla="*/ 3666387 w 11065190"/>
                  <a:gd name="connsiteY8" fmla="*/ 101600 h 9623424"/>
                  <a:gd name="connsiteX9" fmla="*/ 4288220 w 11065190"/>
                  <a:gd name="connsiteY9" fmla="*/ 234292 h 9623424"/>
                  <a:gd name="connsiteX10" fmla="*/ 4729655 w 11065190"/>
                  <a:gd name="connsiteY10" fmla="*/ 423478 h 9623424"/>
                  <a:gd name="connsiteX11" fmla="*/ 5234151 w 11065190"/>
                  <a:gd name="connsiteY11" fmla="*/ 738789 h 9623424"/>
                  <a:gd name="connsiteX12" fmla="*/ 5770179 w 11065190"/>
                  <a:gd name="connsiteY12" fmla="*/ 1243285 h 9623424"/>
                  <a:gd name="connsiteX13" fmla="*/ 6333387 w 11065190"/>
                  <a:gd name="connsiteY13" fmla="*/ 1778000 h 9623424"/>
                  <a:gd name="connsiteX14" fmla="*/ 6790587 w 11065190"/>
                  <a:gd name="connsiteY14" fmla="*/ 2235200 h 9623424"/>
                  <a:gd name="connsiteX15" fmla="*/ 8238387 w 11065190"/>
                  <a:gd name="connsiteY15" fmla="*/ 3606800 h 9623424"/>
                  <a:gd name="connsiteX16" fmla="*/ 9980643 w 11065190"/>
                  <a:gd name="connsiteY16" fmla="*/ 5064125 h 9623424"/>
                  <a:gd name="connsiteX17" fmla="*/ 10552139 w 11065190"/>
                  <a:gd name="connsiteY17" fmla="*/ 5826125 h 9623424"/>
                  <a:gd name="connsiteX18" fmla="*/ 10780739 w 11065190"/>
                  <a:gd name="connsiteY18" fmla="*/ 6511925 h 9623424"/>
                  <a:gd name="connsiteX19" fmla="*/ 10772036 w 11065190"/>
                  <a:gd name="connsiteY19" fmla="*/ 7121525 h 9623424"/>
                  <a:gd name="connsiteX20" fmla="*/ 9076586 w 11065190"/>
                  <a:gd name="connsiteY20" fmla="*/ 9093200 h 9623424"/>
                  <a:gd name="connsiteX21" fmla="*/ 6409586 w 11065190"/>
                  <a:gd name="connsiteY21" fmla="*/ 9398000 h 9623424"/>
                  <a:gd name="connsiteX22" fmla="*/ 4199787 w 11065190"/>
                  <a:gd name="connsiteY22" fmla="*/ 8026400 h 9623424"/>
                  <a:gd name="connsiteX0" fmla="*/ 4199787 w 11065190"/>
                  <a:gd name="connsiteY0" fmla="*/ 8026400 h 9623424"/>
                  <a:gd name="connsiteX1" fmla="*/ 3971187 w 11065190"/>
                  <a:gd name="connsiteY1" fmla="*/ 7569200 h 9623424"/>
                  <a:gd name="connsiteX2" fmla="*/ 0 w 11065190"/>
                  <a:gd name="connsiteY2" fmla="*/ 1306347 h 9623424"/>
                  <a:gd name="connsiteX3" fmla="*/ 157655 w 11065190"/>
                  <a:gd name="connsiteY3" fmla="*/ 770320 h 9623424"/>
                  <a:gd name="connsiteX4" fmla="*/ 851338 w 11065190"/>
                  <a:gd name="connsiteY4" fmla="*/ 391947 h 9623424"/>
                  <a:gd name="connsiteX5" fmla="*/ 1608083 w 11065190"/>
                  <a:gd name="connsiteY5" fmla="*/ 139699 h 9623424"/>
                  <a:gd name="connsiteX6" fmla="*/ 2370987 w 11065190"/>
                  <a:gd name="connsiteY6" fmla="*/ 25400 h 9623424"/>
                  <a:gd name="connsiteX7" fmla="*/ 3056787 w 11065190"/>
                  <a:gd name="connsiteY7" fmla="*/ 25400 h 9623424"/>
                  <a:gd name="connsiteX8" fmla="*/ 3666387 w 11065190"/>
                  <a:gd name="connsiteY8" fmla="*/ 101600 h 9623424"/>
                  <a:gd name="connsiteX9" fmla="*/ 4288220 w 11065190"/>
                  <a:gd name="connsiteY9" fmla="*/ 234292 h 9623424"/>
                  <a:gd name="connsiteX10" fmla="*/ 4729655 w 11065190"/>
                  <a:gd name="connsiteY10" fmla="*/ 423478 h 9623424"/>
                  <a:gd name="connsiteX11" fmla="*/ 5234151 w 11065190"/>
                  <a:gd name="connsiteY11" fmla="*/ 738789 h 9623424"/>
                  <a:gd name="connsiteX12" fmla="*/ 5770179 w 11065190"/>
                  <a:gd name="connsiteY12" fmla="*/ 1243285 h 9623424"/>
                  <a:gd name="connsiteX13" fmla="*/ 6333387 w 11065190"/>
                  <a:gd name="connsiteY13" fmla="*/ 1778000 h 9623424"/>
                  <a:gd name="connsiteX14" fmla="*/ 6790587 w 11065190"/>
                  <a:gd name="connsiteY14" fmla="*/ 2235200 h 9623424"/>
                  <a:gd name="connsiteX15" fmla="*/ 8238387 w 11065190"/>
                  <a:gd name="connsiteY15" fmla="*/ 3606800 h 9623424"/>
                  <a:gd name="connsiteX16" fmla="*/ 9980643 w 11065190"/>
                  <a:gd name="connsiteY16" fmla="*/ 5064125 h 9623424"/>
                  <a:gd name="connsiteX17" fmla="*/ 10552139 w 11065190"/>
                  <a:gd name="connsiteY17" fmla="*/ 5826125 h 9623424"/>
                  <a:gd name="connsiteX18" fmla="*/ 10780739 w 11065190"/>
                  <a:gd name="connsiteY18" fmla="*/ 6511925 h 9623424"/>
                  <a:gd name="connsiteX19" fmla="*/ 10772036 w 11065190"/>
                  <a:gd name="connsiteY19" fmla="*/ 7121525 h 9623424"/>
                  <a:gd name="connsiteX20" fmla="*/ 9076586 w 11065190"/>
                  <a:gd name="connsiteY20" fmla="*/ 9093200 h 9623424"/>
                  <a:gd name="connsiteX21" fmla="*/ 6409586 w 11065190"/>
                  <a:gd name="connsiteY21" fmla="*/ 9398000 h 9623424"/>
                  <a:gd name="connsiteX22" fmla="*/ 4199787 w 11065190"/>
                  <a:gd name="connsiteY22" fmla="*/ 8026400 h 9623424"/>
                  <a:gd name="connsiteX0" fmla="*/ 4199787 w 11017961"/>
                  <a:gd name="connsiteY0" fmla="*/ 8026400 h 9623424"/>
                  <a:gd name="connsiteX1" fmla="*/ 3971187 w 11017961"/>
                  <a:gd name="connsiteY1" fmla="*/ 7569200 h 9623424"/>
                  <a:gd name="connsiteX2" fmla="*/ 0 w 11017961"/>
                  <a:gd name="connsiteY2" fmla="*/ 1306347 h 9623424"/>
                  <a:gd name="connsiteX3" fmla="*/ 157655 w 11017961"/>
                  <a:gd name="connsiteY3" fmla="*/ 770320 h 9623424"/>
                  <a:gd name="connsiteX4" fmla="*/ 851338 w 11017961"/>
                  <a:gd name="connsiteY4" fmla="*/ 391947 h 9623424"/>
                  <a:gd name="connsiteX5" fmla="*/ 1608083 w 11017961"/>
                  <a:gd name="connsiteY5" fmla="*/ 139699 h 9623424"/>
                  <a:gd name="connsiteX6" fmla="*/ 2370987 w 11017961"/>
                  <a:gd name="connsiteY6" fmla="*/ 25400 h 9623424"/>
                  <a:gd name="connsiteX7" fmla="*/ 3056787 w 11017961"/>
                  <a:gd name="connsiteY7" fmla="*/ 25400 h 9623424"/>
                  <a:gd name="connsiteX8" fmla="*/ 3666387 w 11017961"/>
                  <a:gd name="connsiteY8" fmla="*/ 101600 h 9623424"/>
                  <a:gd name="connsiteX9" fmla="*/ 4288220 w 11017961"/>
                  <a:gd name="connsiteY9" fmla="*/ 234292 h 9623424"/>
                  <a:gd name="connsiteX10" fmla="*/ 4729655 w 11017961"/>
                  <a:gd name="connsiteY10" fmla="*/ 423478 h 9623424"/>
                  <a:gd name="connsiteX11" fmla="*/ 5234151 w 11017961"/>
                  <a:gd name="connsiteY11" fmla="*/ 738789 h 9623424"/>
                  <a:gd name="connsiteX12" fmla="*/ 5770179 w 11017961"/>
                  <a:gd name="connsiteY12" fmla="*/ 1243285 h 9623424"/>
                  <a:gd name="connsiteX13" fmla="*/ 6333387 w 11017961"/>
                  <a:gd name="connsiteY13" fmla="*/ 1778000 h 9623424"/>
                  <a:gd name="connsiteX14" fmla="*/ 6790587 w 11017961"/>
                  <a:gd name="connsiteY14" fmla="*/ 2235200 h 9623424"/>
                  <a:gd name="connsiteX15" fmla="*/ 8238387 w 11017961"/>
                  <a:gd name="connsiteY15" fmla="*/ 3606800 h 9623424"/>
                  <a:gd name="connsiteX16" fmla="*/ 9980643 w 11017961"/>
                  <a:gd name="connsiteY16" fmla="*/ 5064125 h 9623424"/>
                  <a:gd name="connsiteX17" fmla="*/ 10552139 w 11017961"/>
                  <a:gd name="connsiteY17" fmla="*/ 5826125 h 9623424"/>
                  <a:gd name="connsiteX18" fmla="*/ 10772036 w 11017961"/>
                  <a:gd name="connsiteY18" fmla="*/ 7121525 h 9623424"/>
                  <a:gd name="connsiteX19" fmla="*/ 9076586 w 11017961"/>
                  <a:gd name="connsiteY19" fmla="*/ 9093200 h 9623424"/>
                  <a:gd name="connsiteX20" fmla="*/ 6409586 w 11017961"/>
                  <a:gd name="connsiteY20" fmla="*/ 9398000 h 9623424"/>
                  <a:gd name="connsiteX21" fmla="*/ 4199787 w 11017961"/>
                  <a:gd name="connsiteY21" fmla="*/ 8026400 h 9623424"/>
                  <a:gd name="connsiteX0" fmla="*/ 4199787 w 11017961"/>
                  <a:gd name="connsiteY0" fmla="*/ 8026400 h 9623424"/>
                  <a:gd name="connsiteX1" fmla="*/ 3971187 w 11017961"/>
                  <a:gd name="connsiteY1" fmla="*/ 7569200 h 9623424"/>
                  <a:gd name="connsiteX2" fmla="*/ 0 w 11017961"/>
                  <a:gd name="connsiteY2" fmla="*/ 1306347 h 9623424"/>
                  <a:gd name="connsiteX3" fmla="*/ 157655 w 11017961"/>
                  <a:gd name="connsiteY3" fmla="*/ 770320 h 9623424"/>
                  <a:gd name="connsiteX4" fmla="*/ 851338 w 11017961"/>
                  <a:gd name="connsiteY4" fmla="*/ 391947 h 9623424"/>
                  <a:gd name="connsiteX5" fmla="*/ 1608083 w 11017961"/>
                  <a:gd name="connsiteY5" fmla="*/ 139699 h 9623424"/>
                  <a:gd name="connsiteX6" fmla="*/ 2370987 w 11017961"/>
                  <a:gd name="connsiteY6" fmla="*/ 25400 h 9623424"/>
                  <a:gd name="connsiteX7" fmla="*/ 3056787 w 11017961"/>
                  <a:gd name="connsiteY7" fmla="*/ 25400 h 9623424"/>
                  <a:gd name="connsiteX8" fmla="*/ 3666387 w 11017961"/>
                  <a:gd name="connsiteY8" fmla="*/ 101600 h 9623424"/>
                  <a:gd name="connsiteX9" fmla="*/ 4288220 w 11017961"/>
                  <a:gd name="connsiteY9" fmla="*/ 234292 h 9623424"/>
                  <a:gd name="connsiteX10" fmla="*/ 4729655 w 11017961"/>
                  <a:gd name="connsiteY10" fmla="*/ 423478 h 9623424"/>
                  <a:gd name="connsiteX11" fmla="*/ 5234151 w 11017961"/>
                  <a:gd name="connsiteY11" fmla="*/ 738789 h 9623424"/>
                  <a:gd name="connsiteX12" fmla="*/ 5770179 w 11017961"/>
                  <a:gd name="connsiteY12" fmla="*/ 1243285 h 9623424"/>
                  <a:gd name="connsiteX13" fmla="*/ 6333387 w 11017961"/>
                  <a:gd name="connsiteY13" fmla="*/ 1778000 h 9623424"/>
                  <a:gd name="connsiteX14" fmla="*/ 6790587 w 11017961"/>
                  <a:gd name="connsiteY14" fmla="*/ 2235200 h 9623424"/>
                  <a:gd name="connsiteX15" fmla="*/ 8238387 w 11017961"/>
                  <a:gd name="connsiteY15" fmla="*/ 3606800 h 9623424"/>
                  <a:gd name="connsiteX16" fmla="*/ 9980643 w 11017961"/>
                  <a:gd name="connsiteY16" fmla="*/ 5064125 h 9623424"/>
                  <a:gd name="connsiteX17" fmla="*/ 10666444 w 11017961"/>
                  <a:gd name="connsiteY17" fmla="*/ 5978525 h 9623424"/>
                  <a:gd name="connsiteX18" fmla="*/ 10772036 w 11017961"/>
                  <a:gd name="connsiteY18" fmla="*/ 7121525 h 9623424"/>
                  <a:gd name="connsiteX19" fmla="*/ 9076586 w 11017961"/>
                  <a:gd name="connsiteY19" fmla="*/ 9093200 h 9623424"/>
                  <a:gd name="connsiteX20" fmla="*/ 6409586 w 11017961"/>
                  <a:gd name="connsiteY20" fmla="*/ 9398000 h 9623424"/>
                  <a:gd name="connsiteX21" fmla="*/ 4199787 w 11017961"/>
                  <a:gd name="connsiteY21" fmla="*/ 8026400 h 9623424"/>
                  <a:gd name="connsiteX0" fmla="*/ 4199787 w 11017961"/>
                  <a:gd name="connsiteY0" fmla="*/ 8026400 h 9623424"/>
                  <a:gd name="connsiteX1" fmla="*/ 3971187 w 11017961"/>
                  <a:gd name="connsiteY1" fmla="*/ 7569200 h 9623424"/>
                  <a:gd name="connsiteX2" fmla="*/ 0 w 11017961"/>
                  <a:gd name="connsiteY2" fmla="*/ 1306347 h 9623424"/>
                  <a:gd name="connsiteX3" fmla="*/ 157655 w 11017961"/>
                  <a:gd name="connsiteY3" fmla="*/ 770320 h 9623424"/>
                  <a:gd name="connsiteX4" fmla="*/ 851338 w 11017961"/>
                  <a:gd name="connsiteY4" fmla="*/ 391947 h 9623424"/>
                  <a:gd name="connsiteX5" fmla="*/ 1608083 w 11017961"/>
                  <a:gd name="connsiteY5" fmla="*/ 139699 h 9623424"/>
                  <a:gd name="connsiteX6" fmla="*/ 2370987 w 11017961"/>
                  <a:gd name="connsiteY6" fmla="*/ 25400 h 9623424"/>
                  <a:gd name="connsiteX7" fmla="*/ 3056787 w 11017961"/>
                  <a:gd name="connsiteY7" fmla="*/ 25400 h 9623424"/>
                  <a:gd name="connsiteX8" fmla="*/ 3666387 w 11017961"/>
                  <a:gd name="connsiteY8" fmla="*/ 101600 h 9623424"/>
                  <a:gd name="connsiteX9" fmla="*/ 4288220 w 11017961"/>
                  <a:gd name="connsiteY9" fmla="*/ 234292 h 9623424"/>
                  <a:gd name="connsiteX10" fmla="*/ 4729655 w 11017961"/>
                  <a:gd name="connsiteY10" fmla="*/ 423478 h 9623424"/>
                  <a:gd name="connsiteX11" fmla="*/ 5234151 w 11017961"/>
                  <a:gd name="connsiteY11" fmla="*/ 738789 h 9623424"/>
                  <a:gd name="connsiteX12" fmla="*/ 5770179 w 11017961"/>
                  <a:gd name="connsiteY12" fmla="*/ 1243285 h 9623424"/>
                  <a:gd name="connsiteX13" fmla="*/ 6333387 w 11017961"/>
                  <a:gd name="connsiteY13" fmla="*/ 1778000 h 9623424"/>
                  <a:gd name="connsiteX14" fmla="*/ 6790587 w 11017961"/>
                  <a:gd name="connsiteY14" fmla="*/ 2235200 h 9623424"/>
                  <a:gd name="connsiteX15" fmla="*/ 8238387 w 11017961"/>
                  <a:gd name="connsiteY15" fmla="*/ 3606800 h 9623424"/>
                  <a:gd name="connsiteX16" fmla="*/ 9980643 w 11017961"/>
                  <a:gd name="connsiteY16" fmla="*/ 5064125 h 9623424"/>
                  <a:gd name="connsiteX17" fmla="*/ 10666444 w 11017961"/>
                  <a:gd name="connsiteY17" fmla="*/ 5978525 h 9623424"/>
                  <a:gd name="connsiteX18" fmla="*/ 10772036 w 11017961"/>
                  <a:gd name="connsiteY18" fmla="*/ 7121525 h 9623424"/>
                  <a:gd name="connsiteX19" fmla="*/ 9076586 w 11017961"/>
                  <a:gd name="connsiteY19" fmla="*/ 9093200 h 9623424"/>
                  <a:gd name="connsiteX20" fmla="*/ 6409586 w 11017961"/>
                  <a:gd name="connsiteY20" fmla="*/ 9398000 h 9623424"/>
                  <a:gd name="connsiteX21" fmla="*/ 4199787 w 11017961"/>
                  <a:gd name="connsiteY21" fmla="*/ 8026400 h 9623424"/>
                  <a:gd name="connsiteX0" fmla="*/ 4199787 w 11017961"/>
                  <a:gd name="connsiteY0" fmla="*/ 8026400 h 9623424"/>
                  <a:gd name="connsiteX1" fmla="*/ 3971187 w 11017961"/>
                  <a:gd name="connsiteY1" fmla="*/ 7569200 h 9623424"/>
                  <a:gd name="connsiteX2" fmla="*/ 0 w 11017961"/>
                  <a:gd name="connsiteY2" fmla="*/ 1306347 h 9623424"/>
                  <a:gd name="connsiteX3" fmla="*/ 157655 w 11017961"/>
                  <a:gd name="connsiteY3" fmla="*/ 770320 h 9623424"/>
                  <a:gd name="connsiteX4" fmla="*/ 851338 w 11017961"/>
                  <a:gd name="connsiteY4" fmla="*/ 391947 h 9623424"/>
                  <a:gd name="connsiteX5" fmla="*/ 1608083 w 11017961"/>
                  <a:gd name="connsiteY5" fmla="*/ 139699 h 9623424"/>
                  <a:gd name="connsiteX6" fmla="*/ 2370987 w 11017961"/>
                  <a:gd name="connsiteY6" fmla="*/ 25400 h 9623424"/>
                  <a:gd name="connsiteX7" fmla="*/ 3056787 w 11017961"/>
                  <a:gd name="connsiteY7" fmla="*/ 25400 h 9623424"/>
                  <a:gd name="connsiteX8" fmla="*/ 3666387 w 11017961"/>
                  <a:gd name="connsiteY8" fmla="*/ 101600 h 9623424"/>
                  <a:gd name="connsiteX9" fmla="*/ 4288220 w 11017961"/>
                  <a:gd name="connsiteY9" fmla="*/ 234292 h 9623424"/>
                  <a:gd name="connsiteX10" fmla="*/ 4729655 w 11017961"/>
                  <a:gd name="connsiteY10" fmla="*/ 423478 h 9623424"/>
                  <a:gd name="connsiteX11" fmla="*/ 5234151 w 11017961"/>
                  <a:gd name="connsiteY11" fmla="*/ 738789 h 9623424"/>
                  <a:gd name="connsiteX12" fmla="*/ 5770179 w 11017961"/>
                  <a:gd name="connsiteY12" fmla="*/ 1243285 h 9623424"/>
                  <a:gd name="connsiteX13" fmla="*/ 6333387 w 11017961"/>
                  <a:gd name="connsiteY13" fmla="*/ 1778000 h 9623424"/>
                  <a:gd name="connsiteX14" fmla="*/ 6790587 w 11017961"/>
                  <a:gd name="connsiteY14" fmla="*/ 2235200 h 9623424"/>
                  <a:gd name="connsiteX15" fmla="*/ 8238387 w 11017961"/>
                  <a:gd name="connsiteY15" fmla="*/ 3606800 h 9623424"/>
                  <a:gd name="connsiteX16" fmla="*/ 9980643 w 11017961"/>
                  <a:gd name="connsiteY16" fmla="*/ 5064125 h 9623424"/>
                  <a:gd name="connsiteX17" fmla="*/ 10666444 w 11017961"/>
                  <a:gd name="connsiteY17" fmla="*/ 5978525 h 9623424"/>
                  <a:gd name="connsiteX18" fmla="*/ 10772036 w 11017961"/>
                  <a:gd name="connsiteY18" fmla="*/ 7121525 h 9623424"/>
                  <a:gd name="connsiteX19" fmla="*/ 10590244 w 11017961"/>
                  <a:gd name="connsiteY19" fmla="*/ 7654925 h 9623424"/>
                  <a:gd name="connsiteX20" fmla="*/ 9076586 w 11017961"/>
                  <a:gd name="connsiteY20" fmla="*/ 9093200 h 9623424"/>
                  <a:gd name="connsiteX21" fmla="*/ 6409586 w 11017961"/>
                  <a:gd name="connsiteY21" fmla="*/ 9398000 h 9623424"/>
                  <a:gd name="connsiteX22" fmla="*/ 4199787 w 11017961"/>
                  <a:gd name="connsiteY22" fmla="*/ 8026400 h 9623424"/>
                  <a:gd name="connsiteX0" fmla="*/ 4199787 w 11017961"/>
                  <a:gd name="connsiteY0" fmla="*/ 8026400 h 9623424"/>
                  <a:gd name="connsiteX1" fmla="*/ 3971187 w 11017961"/>
                  <a:gd name="connsiteY1" fmla="*/ 7569200 h 9623424"/>
                  <a:gd name="connsiteX2" fmla="*/ 0 w 11017961"/>
                  <a:gd name="connsiteY2" fmla="*/ 1306347 h 9623424"/>
                  <a:gd name="connsiteX3" fmla="*/ 157655 w 11017961"/>
                  <a:gd name="connsiteY3" fmla="*/ 770320 h 9623424"/>
                  <a:gd name="connsiteX4" fmla="*/ 851338 w 11017961"/>
                  <a:gd name="connsiteY4" fmla="*/ 391947 h 9623424"/>
                  <a:gd name="connsiteX5" fmla="*/ 1608083 w 11017961"/>
                  <a:gd name="connsiteY5" fmla="*/ 139699 h 9623424"/>
                  <a:gd name="connsiteX6" fmla="*/ 2370987 w 11017961"/>
                  <a:gd name="connsiteY6" fmla="*/ 25400 h 9623424"/>
                  <a:gd name="connsiteX7" fmla="*/ 3056787 w 11017961"/>
                  <a:gd name="connsiteY7" fmla="*/ 25400 h 9623424"/>
                  <a:gd name="connsiteX8" fmla="*/ 3666387 w 11017961"/>
                  <a:gd name="connsiteY8" fmla="*/ 101600 h 9623424"/>
                  <a:gd name="connsiteX9" fmla="*/ 4288220 w 11017961"/>
                  <a:gd name="connsiteY9" fmla="*/ 234292 h 9623424"/>
                  <a:gd name="connsiteX10" fmla="*/ 4729655 w 11017961"/>
                  <a:gd name="connsiteY10" fmla="*/ 423478 h 9623424"/>
                  <a:gd name="connsiteX11" fmla="*/ 5234151 w 11017961"/>
                  <a:gd name="connsiteY11" fmla="*/ 738789 h 9623424"/>
                  <a:gd name="connsiteX12" fmla="*/ 5770179 w 11017961"/>
                  <a:gd name="connsiteY12" fmla="*/ 1243285 h 9623424"/>
                  <a:gd name="connsiteX13" fmla="*/ 6333387 w 11017961"/>
                  <a:gd name="connsiteY13" fmla="*/ 1778000 h 9623424"/>
                  <a:gd name="connsiteX14" fmla="*/ 6790587 w 11017961"/>
                  <a:gd name="connsiteY14" fmla="*/ 2235200 h 9623424"/>
                  <a:gd name="connsiteX15" fmla="*/ 8238387 w 11017961"/>
                  <a:gd name="connsiteY15" fmla="*/ 3606800 h 9623424"/>
                  <a:gd name="connsiteX16" fmla="*/ 9980643 w 11017961"/>
                  <a:gd name="connsiteY16" fmla="*/ 5064125 h 9623424"/>
                  <a:gd name="connsiteX17" fmla="*/ 10666444 w 11017961"/>
                  <a:gd name="connsiteY17" fmla="*/ 5978525 h 9623424"/>
                  <a:gd name="connsiteX18" fmla="*/ 10772036 w 11017961"/>
                  <a:gd name="connsiteY18" fmla="*/ 7121525 h 9623424"/>
                  <a:gd name="connsiteX19" fmla="*/ 10590244 w 11017961"/>
                  <a:gd name="connsiteY19" fmla="*/ 7654925 h 9623424"/>
                  <a:gd name="connsiteX20" fmla="*/ 10285444 w 11017961"/>
                  <a:gd name="connsiteY20" fmla="*/ 8188325 h 9623424"/>
                  <a:gd name="connsiteX21" fmla="*/ 9076586 w 11017961"/>
                  <a:gd name="connsiteY21" fmla="*/ 9093200 h 9623424"/>
                  <a:gd name="connsiteX22" fmla="*/ 6409586 w 11017961"/>
                  <a:gd name="connsiteY22" fmla="*/ 9398000 h 9623424"/>
                  <a:gd name="connsiteX23" fmla="*/ 4199787 w 11017961"/>
                  <a:gd name="connsiteY23" fmla="*/ 8026400 h 9623424"/>
                  <a:gd name="connsiteX0" fmla="*/ 4199787 w 11017961"/>
                  <a:gd name="connsiteY0" fmla="*/ 8026400 h 9623424"/>
                  <a:gd name="connsiteX1" fmla="*/ 3971187 w 11017961"/>
                  <a:gd name="connsiteY1" fmla="*/ 7569200 h 9623424"/>
                  <a:gd name="connsiteX2" fmla="*/ 0 w 11017961"/>
                  <a:gd name="connsiteY2" fmla="*/ 1306347 h 9623424"/>
                  <a:gd name="connsiteX3" fmla="*/ 157655 w 11017961"/>
                  <a:gd name="connsiteY3" fmla="*/ 770320 h 9623424"/>
                  <a:gd name="connsiteX4" fmla="*/ 851338 w 11017961"/>
                  <a:gd name="connsiteY4" fmla="*/ 391947 h 9623424"/>
                  <a:gd name="connsiteX5" fmla="*/ 1608083 w 11017961"/>
                  <a:gd name="connsiteY5" fmla="*/ 139699 h 9623424"/>
                  <a:gd name="connsiteX6" fmla="*/ 2370987 w 11017961"/>
                  <a:gd name="connsiteY6" fmla="*/ 25400 h 9623424"/>
                  <a:gd name="connsiteX7" fmla="*/ 3056787 w 11017961"/>
                  <a:gd name="connsiteY7" fmla="*/ 25400 h 9623424"/>
                  <a:gd name="connsiteX8" fmla="*/ 3666387 w 11017961"/>
                  <a:gd name="connsiteY8" fmla="*/ 101600 h 9623424"/>
                  <a:gd name="connsiteX9" fmla="*/ 4288220 w 11017961"/>
                  <a:gd name="connsiteY9" fmla="*/ 234292 h 9623424"/>
                  <a:gd name="connsiteX10" fmla="*/ 4729655 w 11017961"/>
                  <a:gd name="connsiteY10" fmla="*/ 423478 h 9623424"/>
                  <a:gd name="connsiteX11" fmla="*/ 5234151 w 11017961"/>
                  <a:gd name="connsiteY11" fmla="*/ 738789 h 9623424"/>
                  <a:gd name="connsiteX12" fmla="*/ 5770179 w 11017961"/>
                  <a:gd name="connsiteY12" fmla="*/ 1243285 h 9623424"/>
                  <a:gd name="connsiteX13" fmla="*/ 6333387 w 11017961"/>
                  <a:gd name="connsiteY13" fmla="*/ 1778000 h 9623424"/>
                  <a:gd name="connsiteX14" fmla="*/ 6790587 w 11017961"/>
                  <a:gd name="connsiteY14" fmla="*/ 2235200 h 9623424"/>
                  <a:gd name="connsiteX15" fmla="*/ 8238387 w 11017961"/>
                  <a:gd name="connsiteY15" fmla="*/ 3606800 h 9623424"/>
                  <a:gd name="connsiteX16" fmla="*/ 9980643 w 11017961"/>
                  <a:gd name="connsiteY16" fmla="*/ 5064125 h 9623424"/>
                  <a:gd name="connsiteX17" fmla="*/ 10666444 w 11017961"/>
                  <a:gd name="connsiteY17" fmla="*/ 5978525 h 9623424"/>
                  <a:gd name="connsiteX18" fmla="*/ 10772036 w 11017961"/>
                  <a:gd name="connsiteY18" fmla="*/ 7121525 h 9623424"/>
                  <a:gd name="connsiteX19" fmla="*/ 10590244 w 11017961"/>
                  <a:gd name="connsiteY19" fmla="*/ 7654925 h 9623424"/>
                  <a:gd name="connsiteX20" fmla="*/ 10285444 w 11017961"/>
                  <a:gd name="connsiteY20" fmla="*/ 8188325 h 9623424"/>
                  <a:gd name="connsiteX21" fmla="*/ 9980644 w 11017961"/>
                  <a:gd name="connsiteY21" fmla="*/ 8569325 h 9623424"/>
                  <a:gd name="connsiteX22" fmla="*/ 9076586 w 11017961"/>
                  <a:gd name="connsiteY22" fmla="*/ 9093200 h 9623424"/>
                  <a:gd name="connsiteX23" fmla="*/ 6409586 w 11017961"/>
                  <a:gd name="connsiteY23" fmla="*/ 9398000 h 9623424"/>
                  <a:gd name="connsiteX24" fmla="*/ 4199787 w 11017961"/>
                  <a:gd name="connsiteY24" fmla="*/ 8026400 h 9623424"/>
                  <a:gd name="connsiteX0" fmla="*/ 4199787 w 11017961"/>
                  <a:gd name="connsiteY0" fmla="*/ 8026400 h 9623424"/>
                  <a:gd name="connsiteX1" fmla="*/ 3971187 w 11017961"/>
                  <a:gd name="connsiteY1" fmla="*/ 7569200 h 9623424"/>
                  <a:gd name="connsiteX2" fmla="*/ 0 w 11017961"/>
                  <a:gd name="connsiteY2" fmla="*/ 1306347 h 9623424"/>
                  <a:gd name="connsiteX3" fmla="*/ 157655 w 11017961"/>
                  <a:gd name="connsiteY3" fmla="*/ 770320 h 9623424"/>
                  <a:gd name="connsiteX4" fmla="*/ 851338 w 11017961"/>
                  <a:gd name="connsiteY4" fmla="*/ 391947 h 9623424"/>
                  <a:gd name="connsiteX5" fmla="*/ 1608083 w 11017961"/>
                  <a:gd name="connsiteY5" fmla="*/ 139699 h 9623424"/>
                  <a:gd name="connsiteX6" fmla="*/ 2370987 w 11017961"/>
                  <a:gd name="connsiteY6" fmla="*/ 25400 h 9623424"/>
                  <a:gd name="connsiteX7" fmla="*/ 3056787 w 11017961"/>
                  <a:gd name="connsiteY7" fmla="*/ 25400 h 9623424"/>
                  <a:gd name="connsiteX8" fmla="*/ 3666387 w 11017961"/>
                  <a:gd name="connsiteY8" fmla="*/ 101600 h 9623424"/>
                  <a:gd name="connsiteX9" fmla="*/ 4288220 w 11017961"/>
                  <a:gd name="connsiteY9" fmla="*/ 234292 h 9623424"/>
                  <a:gd name="connsiteX10" fmla="*/ 4729655 w 11017961"/>
                  <a:gd name="connsiteY10" fmla="*/ 423478 h 9623424"/>
                  <a:gd name="connsiteX11" fmla="*/ 5234151 w 11017961"/>
                  <a:gd name="connsiteY11" fmla="*/ 738789 h 9623424"/>
                  <a:gd name="connsiteX12" fmla="*/ 5770179 w 11017961"/>
                  <a:gd name="connsiteY12" fmla="*/ 1243285 h 9623424"/>
                  <a:gd name="connsiteX13" fmla="*/ 6333387 w 11017961"/>
                  <a:gd name="connsiteY13" fmla="*/ 1778000 h 9623424"/>
                  <a:gd name="connsiteX14" fmla="*/ 6790587 w 11017961"/>
                  <a:gd name="connsiteY14" fmla="*/ 2235200 h 9623424"/>
                  <a:gd name="connsiteX15" fmla="*/ 8238387 w 11017961"/>
                  <a:gd name="connsiteY15" fmla="*/ 3606800 h 9623424"/>
                  <a:gd name="connsiteX16" fmla="*/ 9980643 w 11017961"/>
                  <a:gd name="connsiteY16" fmla="*/ 5064125 h 9623424"/>
                  <a:gd name="connsiteX17" fmla="*/ 10666444 w 11017961"/>
                  <a:gd name="connsiteY17" fmla="*/ 5978525 h 9623424"/>
                  <a:gd name="connsiteX18" fmla="*/ 10772036 w 11017961"/>
                  <a:gd name="connsiteY18" fmla="*/ 7121525 h 9623424"/>
                  <a:gd name="connsiteX19" fmla="*/ 10590244 w 11017961"/>
                  <a:gd name="connsiteY19" fmla="*/ 7654925 h 9623424"/>
                  <a:gd name="connsiteX20" fmla="*/ 10285444 w 11017961"/>
                  <a:gd name="connsiteY20" fmla="*/ 8188325 h 9623424"/>
                  <a:gd name="connsiteX21" fmla="*/ 9980644 w 11017961"/>
                  <a:gd name="connsiteY21" fmla="*/ 8569325 h 9623424"/>
                  <a:gd name="connsiteX22" fmla="*/ 9076586 w 11017961"/>
                  <a:gd name="connsiteY22" fmla="*/ 9093200 h 9623424"/>
                  <a:gd name="connsiteX23" fmla="*/ 6409586 w 11017961"/>
                  <a:gd name="connsiteY23" fmla="*/ 9398000 h 9623424"/>
                  <a:gd name="connsiteX24" fmla="*/ 4199787 w 11017961"/>
                  <a:gd name="connsiteY24" fmla="*/ 8026400 h 9623424"/>
                  <a:gd name="connsiteX0" fmla="*/ 4199787 w 11017961"/>
                  <a:gd name="connsiteY0" fmla="*/ 8026400 h 9623424"/>
                  <a:gd name="connsiteX1" fmla="*/ 3971187 w 11017961"/>
                  <a:gd name="connsiteY1" fmla="*/ 7569200 h 9623424"/>
                  <a:gd name="connsiteX2" fmla="*/ 0 w 11017961"/>
                  <a:gd name="connsiteY2" fmla="*/ 1306347 h 9623424"/>
                  <a:gd name="connsiteX3" fmla="*/ 157655 w 11017961"/>
                  <a:gd name="connsiteY3" fmla="*/ 770320 h 9623424"/>
                  <a:gd name="connsiteX4" fmla="*/ 851338 w 11017961"/>
                  <a:gd name="connsiteY4" fmla="*/ 391947 h 9623424"/>
                  <a:gd name="connsiteX5" fmla="*/ 1608083 w 11017961"/>
                  <a:gd name="connsiteY5" fmla="*/ 139699 h 9623424"/>
                  <a:gd name="connsiteX6" fmla="*/ 2370987 w 11017961"/>
                  <a:gd name="connsiteY6" fmla="*/ 25400 h 9623424"/>
                  <a:gd name="connsiteX7" fmla="*/ 3056787 w 11017961"/>
                  <a:gd name="connsiteY7" fmla="*/ 25400 h 9623424"/>
                  <a:gd name="connsiteX8" fmla="*/ 3666387 w 11017961"/>
                  <a:gd name="connsiteY8" fmla="*/ 101600 h 9623424"/>
                  <a:gd name="connsiteX9" fmla="*/ 4288220 w 11017961"/>
                  <a:gd name="connsiteY9" fmla="*/ 234292 h 9623424"/>
                  <a:gd name="connsiteX10" fmla="*/ 4729655 w 11017961"/>
                  <a:gd name="connsiteY10" fmla="*/ 423478 h 9623424"/>
                  <a:gd name="connsiteX11" fmla="*/ 5234151 w 11017961"/>
                  <a:gd name="connsiteY11" fmla="*/ 738789 h 9623424"/>
                  <a:gd name="connsiteX12" fmla="*/ 5770179 w 11017961"/>
                  <a:gd name="connsiteY12" fmla="*/ 1243285 h 9623424"/>
                  <a:gd name="connsiteX13" fmla="*/ 6333387 w 11017961"/>
                  <a:gd name="connsiteY13" fmla="*/ 1778000 h 9623424"/>
                  <a:gd name="connsiteX14" fmla="*/ 6790587 w 11017961"/>
                  <a:gd name="connsiteY14" fmla="*/ 2235200 h 9623424"/>
                  <a:gd name="connsiteX15" fmla="*/ 8238387 w 11017961"/>
                  <a:gd name="connsiteY15" fmla="*/ 3606800 h 9623424"/>
                  <a:gd name="connsiteX16" fmla="*/ 9980643 w 11017961"/>
                  <a:gd name="connsiteY16" fmla="*/ 5064125 h 9623424"/>
                  <a:gd name="connsiteX17" fmla="*/ 10666444 w 11017961"/>
                  <a:gd name="connsiteY17" fmla="*/ 5978525 h 9623424"/>
                  <a:gd name="connsiteX18" fmla="*/ 10772036 w 11017961"/>
                  <a:gd name="connsiteY18" fmla="*/ 7121525 h 9623424"/>
                  <a:gd name="connsiteX19" fmla="*/ 10590244 w 11017961"/>
                  <a:gd name="connsiteY19" fmla="*/ 7654925 h 9623424"/>
                  <a:gd name="connsiteX20" fmla="*/ 10285444 w 11017961"/>
                  <a:gd name="connsiteY20" fmla="*/ 8264525 h 9623424"/>
                  <a:gd name="connsiteX21" fmla="*/ 9980644 w 11017961"/>
                  <a:gd name="connsiteY21" fmla="*/ 8569325 h 9623424"/>
                  <a:gd name="connsiteX22" fmla="*/ 9076586 w 11017961"/>
                  <a:gd name="connsiteY22" fmla="*/ 9093200 h 9623424"/>
                  <a:gd name="connsiteX23" fmla="*/ 6409586 w 11017961"/>
                  <a:gd name="connsiteY23" fmla="*/ 9398000 h 9623424"/>
                  <a:gd name="connsiteX24" fmla="*/ 4199787 w 11017961"/>
                  <a:gd name="connsiteY24" fmla="*/ 8026400 h 9623424"/>
                  <a:gd name="connsiteX0" fmla="*/ 4199787 w 11017961"/>
                  <a:gd name="connsiteY0" fmla="*/ 8026400 h 9623424"/>
                  <a:gd name="connsiteX1" fmla="*/ 3971187 w 11017961"/>
                  <a:gd name="connsiteY1" fmla="*/ 7569200 h 9623424"/>
                  <a:gd name="connsiteX2" fmla="*/ 0 w 11017961"/>
                  <a:gd name="connsiteY2" fmla="*/ 1306347 h 9623424"/>
                  <a:gd name="connsiteX3" fmla="*/ 157655 w 11017961"/>
                  <a:gd name="connsiteY3" fmla="*/ 770320 h 9623424"/>
                  <a:gd name="connsiteX4" fmla="*/ 851338 w 11017961"/>
                  <a:gd name="connsiteY4" fmla="*/ 391947 h 9623424"/>
                  <a:gd name="connsiteX5" fmla="*/ 1608083 w 11017961"/>
                  <a:gd name="connsiteY5" fmla="*/ 139699 h 9623424"/>
                  <a:gd name="connsiteX6" fmla="*/ 2370987 w 11017961"/>
                  <a:gd name="connsiteY6" fmla="*/ 25400 h 9623424"/>
                  <a:gd name="connsiteX7" fmla="*/ 3056787 w 11017961"/>
                  <a:gd name="connsiteY7" fmla="*/ 25400 h 9623424"/>
                  <a:gd name="connsiteX8" fmla="*/ 3666387 w 11017961"/>
                  <a:gd name="connsiteY8" fmla="*/ 101600 h 9623424"/>
                  <a:gd name="connsiteX9" fmla="*/ 4288220 w 11017961"/>
                  <a:gd name="connsiteY9" fmla="*/ 234292 h 9623424"/>
                  <a:gd name="connsiteX10" fmla="*/ 4729655 w 11017961"/>
                  <a:gd name="connsiteY10" fmla="*/ 423478 h 9623424"/>
                  <a:gd name="connsiteX11" fmla="*/ 5234151 w 11017961"/>
                  <a:gd name="connsiteY11" fmla="*/ 738789 h 9623424"/>
                  <a:gd name="connsiteX12" fmla="*/ 5770179 w 11017961"/>
                  <a:gd name="connsiteY12" fmla="*/ 1243285 h 9623424"/>
                  <a:gd name="connsiteX13" fmla="*/ 6333387 w 11017961"/>
                  <a:gd name="connsiteY13" fmla="*/ 1778000 h 9623424"/>
                  <a:gd name="connsiteX14" fmla="*/ 6790587 w 11017961"/>
                  <a:gd name="connsiteY14" fmla="*/ 2235200 h 9623424"/>
                  <a:gd name="connsiteX15" fmla="*/ 8238387 w 11017961"/>
                  <a:gd name="connsiteY15" fmla="*/ 3606800 h 9623424"/>
                  <a:gd name="connsiteX16" fmla="*/ 9980643 w 11017961"/>
                  <a:gd name="connsiteY16" fmla="*/ 5064125 h 9623424"/>
                  <a:gd name="connsiteX17" fmla="*/ 10666444 w 11017961"/>
                  <a:gd name="connsiteY17" fmla="*/ 5978525 h 9623424"/>
                  <a:gd name="connsiteX18" fmla="*/ 10772036 w 11017961"/>
                  <a:gd name="connsiteY18" fmla="*/ 7121525 h 9623424"/>
                  <a:gd name="connsiteX19" fmla="*/ 10590244 w 11017961"/>
                  <a:gd name="connsiteY19" fmla="*/ 7654925 h 9623424"/>
                  <a:gd name="connsiteX20" fmla="*/ 10285444 w 11017961"/>
                  <a:gd name="connsiteY20" fmla="*/ 8264525 h 9623424"/>
                  <a:gd name="connsiteX21" fmla="*/ 9980644 w 11017961"/>
                  <a:gd name="connsiteY21" fmla="*/ 8569325 h 9623424"/>
                  <a:gd name="connsiteX22" fmla="*/ 9076586 w 11017961"/>
                  <a:gd name="connsiteY22" fmla="*/ 9093200 h 9623424"/>
                  <a:gd name="connsiteX23" fmla="*/ 6409586 w 11017961"/>
                  <a:gd name="connsiteY23" fmla="*/ 9398000 h 9623424"/>
                  <a:gd name="connsiteX24" fmla="*/ 4199787 w 11017961"/>
                  <a:gd name="connsiteY24" fmla="*/ 8026400 h 9623424"/>
                  <a:gd name="connsiteX0" fmla="*/ 4199787 w 11017961"/>
                  <a:gd name="connsiteY0" fmla="*/ 8026400 h 9623424"/>
                  <a:gd name="connsiteX1" fmla="*/ 3971187 w 11017961"/>
                  <a:gd name="connsiteY1" fmla="*/ 7569200 h 9623424"/>
                  <a:gd name="connsiteX2" fmla="*/ 0 w 11017961"/>
                  <a:gd name="connsiteY2" fmla="*/ 1306347 h 9623424"/>
                  <a:gd name="connsiteX3" fmla="*/ 157655 w 11017961"/>
                  <a:gd name="connsiteY3" fmla="*/ 770320 h 9623424"/>
                  <a:gd name="connsiteX4" fmla="*/ 851338 w 11017961"/>
                  <a:gd name="connsiteY4" fmla="*/ 391947 h 9623424"/>
                  <a:gd name="connsiteX5" fmla="*/ 1608083 w 11017961"/>
                  <a:gd name="connsiteY5" fmla="*/ 139699 h 9623424"/>
                  <a:gd name="connsiteX6" fmla="*/ 2370987 w 11017961"/>
                  <a:gd name="connsiteY6" fmla="*/ 25400 h 9623424"/>
                  <a:gd name="connsiteX7" fmla="*/ 3056787 w 11017961"/>
                  <a:gd name="connsiteY7" fmla="*/ 25400 h 9623424"/>
                  <a:gd name="connsiteX8" fmla="*/ 3666387 w 11017961"/>
                  <a:gd name="connsiteY8" fmla="*/ 101600 h 9623424"/>
                  <a:gd name="connsiteX9" fmla="*/ 4288220 w 11017961"/>
                  <a:gd name="connsiteY9" fmla="*/ 234292 h 9623424"/>
                  <a:gd name="connsiteX10" fmla="*/ 4729655 w 11017961"/>
                  <a:gd name="connsiteY10" fmla="*/ 423478 h 9623424"/>
                  <a:gd name="connsiteX11" fmla="*/ 5234151 w 11017961"/>
                  <a:gd name="connsiteY11" fmla="*/ 738789 h 9623424"/>
                  <a:gd name="connsiteX12" fmla="*/ 5770179 w 11017961"/>
                  <a:gd name="connsiteY12" fmla="*/ 1243285 h 9623424"/>
                  <a:gd name="connsiteX13" fmla="*/ 6333387 w 11017961"/>
                  <a:gd name="connsiteY13" fmla="*/ 1778000 h 9623424"/>
                  <a:gd name="connsiteX14" fmla="*/ 6790587 w 11017961"/>
                  <a:gd name="connsiteY14" fmla="*/ 2235200 h 9623424"/>
                  <a:gd name="connsiteX15" fmla="*/ 8238387 w 11017961"/>
                  <a:gd name="connsiteY15" fmla="*/ 3606800 h 9623424"/>
                  <a:gd name="connsiteX16" fmla="*/ 9980643 w 11017961"/>
                  <a:gd name="connsiteY16" fmla="*/ 5064125 h 9623424"/>
                  <a:gd name="connsiteX17" fmla="*/ 10666444 w 11017961"/>
                  <a:gd name="connsiteY17" fmla="*/ 5978525 h 9623424"/>
                  <a:gd name="connsiteX18" fmla="*/ 10772036 w 11017961"/>
                  <a:gd name="connsiteY18" fmla="*/ 7121525 h 9623424"/>
                  <a:gd name="connsiteX19" fmla="*/ 10590244 w 11017961"/>
                  <a:gd name="connsiteY19" fmla="*/ 7654925 h 9623424"/>
                  <a:gd name="connsiteX20" fmla="*/ 10285444 w 11017961"/>
                  <a:gd name="connsiteY20" fmla="*/ 8264525 h 9623424"/>
                  <a:gd name="connsiteX21" fmla="*/ 9980644 w 11017961"/>
                  <a:gd name="connsiteY21" fmla="*/ 8569325 h 9623424"/>
                  <a:gd name="connsiteX22" fmla="*/ 9076586 w 11017961"/>
                  <a:gd name="connsiteY22" fmla="*/ 9093200 h 9623424"/>
                  <a:gd name="connsiteX23" fmla="*/ 6409586 w 11017961"/>
                  <a:gd name="connsiteY23" fmla="*/ 9398000 h 9623424"/>
                  <a:gd name="connsiteX24" fmla="*/ 4199787 w 11017961"/>
                  <a:gd name="connsiteY24" fmla="*/ 8026400 h 9623424"/>
                  <a:gd name="connsiteX0" fmla="*/ 4199787 w 11017961"/>
                  <a:gd name="connsiteY0" fmla="*/ 8026400 h 9623424"/>
                  <a:gd name="connsiteX1" fmla="*/ 3971187 w 11017961"/>
                  <a:gd name="connsiteY1" fmla="*/ 7569200 h 9623424"/>
                  <a:gd name="connsiteX2" fmla="*/ 0 w 11017961"/>
                  <a:gd name="connsiteY2" fmla="*/ 1306347 h 9623424"/>
                  <a:gd name="connsiteX3" fmla="*/ 157655 w 11017961"/>
                  <a:gd name="connsiteY3" fmla="*/ 770320 h 9623424"/>
                  <a:gd name="connsiteX4" fmla="*/ 851338 w 11017961"/>
                  <a:gd name="connsiteY4" fmla="*/ 391947 h 9623424"/>
                  <a:gd name="connsiteX5" fmla="*/ 1608083 w 11017961"/>
                  <a:gd name="connsiteY5" fmla="*/ 139699 h 9623424"/>
                  <a:gd name="connsiteX6" fmla="*/ 2370987 w 11017961"/>
                  <a:gd name="connsiteY6" fmla="*/ 25400 h 9623424"/>
                  <a:gd name="connsiteX7" fmla="*/ 3056787 w 11017961"/>
                  <a:gd name="connsiteY7" fmla="*/ 25400 h 9623424"/>
                  <a:gd name="connsiteX8" fmla="*/ 3666387 w 11017961"/>
                  <a:gd name="connsiteY8" fmla="*/ 101600 h 9623424"/>
                  <a:gd name="connsiteX9" fmla="*/ 4288220 w 11017961"/>
                  <a:gd name="connsiteY9" fmla="*/ 234292 h 9623424"/>
                  <a:gd name="connsiteX10" fmla="*/ 4729655 w 11017961"/>
                  <a:gd name="connsiteY10" fmla="*/ 423478 h 9623424"/>
                  <a:gd name="connsiteX11" fmla="*/ 5234151 w 11017961"/>
                  <a:gd name="connsiteY11" fmla="*/ 738789 h 9623424"/>
                  <a:gd name="connsiteX12" fmla="*/ 5770179 w 11017961"/>
                  <a:gd name="connsiteY12" fmla="*/ 1243285 h 9623424"/>
                  <a:gd name="connsiteX13" fmla="*/ 6333387 w 11017961"/>
                  <a:gd name="connsiteY13" fmla="*/ 1778000 h 9623424"/>
                  <a:gd name="connsiteX14" fmla="*/ 6790587 w 11017961"/>
                  <a:gd name="connsiteY14" fmla="*/ 2235200 h 9623424"/>
                  <a:gd name="connsiteX15" fmla="*/ 8238387 w 11017961"/>
                  <a:gd name="connsiteY15" fmla="*/ 3606800 h 9623424"/>
                  <a:gd name="connsiteX16" fmla="*/ 9980643 w 11017961"/>
                  <a:gd name="connsiteY16" fmla="*/ 5064125 h 9623424"/>
                  <a:gd name="connsiteX17" fmla="*/ 10666444 w 11017961"/>
                  <a:gd name="connsiteY17" fmla="*/ 5978525 h 9623424"/>
                  <a:gd name="connsiteX18" fmla="*/ 10772036 w 11017961"/>
                  <a:gd name="connsiteY18" fmla="*/ 7121525 h 9623424"/>
                  <a:gd name="connsiteX19" fmla="*/ 10666444 w 11017961"/>
                  <a:gd name="connsiteY19" fmla="*/ 7654925 h 9623424"/>
                  <a:gd name="connsiteX20" fmla="*/ 10285444 w 11017961"/>
                  <a:gd name="connsiteY20" fmla="*/ 8264525 h 9623424"/>
                  <a:gd name="connsiteX21" fmla="*/ 9980644 w 11017961"/>
                  <a:gd name="connsiteY21" fmla="*/ 8569325 h 9623424"/>
                  <a:gd name="connsiteX22" fmla="*/ 9076586 w 11017961"/>
                  <a:gd name="connsiteY22" fmla="*/ 9093200 h 9623424"/>
                  <a:gd name="connsiteX23" fmla="*/ 6409586 w 11017961"/>
                  <a:gd name="connsiteY23" fmla="*/ 9398000 h 9623424"/>
                  <a:gd name="connsiteX24" fmla="*/ 4199787 w 11017961"/>
                  <a:gd name="connsiteY24" fmla="*/ 8026400 h 9623424"/>
                  <a:gd name="connsiteX0" fmla="*/ 4199787 w 10949019"/>
                  <a:gd name="connsiteY0" fmla="*/ 8026400 h 9623424"/>
                  <a:gd name="connsiteX1" fmla="*/ 3971187 w 10949019"/>
                  <a:gd name="connsiteY1" fmla="*/ 7569200 h 9623424"/>
                  <a:gd name="connsiteX2" fmla="*/ 0 w 10949019"/>
                  <a:gd name="connsiteY2" fmla="*/ 1306347 h 9623424"/>
                  <a:gd name="connsiteX3" fmla="*/ 157655 w 10949019"/>
                  <a:gd name="connsiteY3" fmla="*/ 770320 h 9623424"/>
                  <a:gd name="connsiteX4" fmla="*/ 851338 w 10949019"/>
                  <a:gd name="connsiteY4" fmla="*/ 391947 h 9623424"/>
                  <a:gd name="connsiteX5" fmla="*/ 1608083 w 10949019"/>
                  <a:gd name="connsiteY5" fmla="*/ 139699 h 9623424"/>
                  <a:gd name="connsiteX6" fmla="*/ 2370987 w 10949019"/>
                  <a:gd name="connsiteY6" fmla="*/ 25400 h 9623424"/>
                  <a:gd name="connsiteX7" fmla="*/ 3056787 w 10949019"/>
                  <a:gd name="connsiteY7" fmla="*/ 25400 h 9623424"/>
                  <a:gd name="connsiteX8" fmla="*/ 3666387 w 10949019"/>
                  <a:gd name="connsiteY8" fmla="*/ 101600 h 9623424"/>
                  <a:gd name="connsiteX9" fmla="*/ 4288220 w 10949019"/>
                  <a:gd name="connsiteY9" fmla="*/ 234292 h 9623424"/>
                  <a:gd name="connsiteX10" fmla="*/ 4729655 w 10949019"/>
                  <a:gd name="connsiteY10" fmla="*/ 423478 h 9623424"/>
                  <a:gd name="connsiteX11" fmla="*/ 5234151 w 10949019"/>
                  <a:gd name="connsiteY11" fmla="*/ 738789 h 9623424"/>
                  <a:gd name="connsiteX12" fmla="*/ 5770179 w 10949019"/>
                  <a:gd name="connsiteY12" fmla="*/ 1243285 h 9623424"/>
                  <a:gd name="connsiteX13" fmla="*/ 6333387 w 10949019"/>
                  <a:gd name="connsiteY13" fmla="*/ 1778000 h 9623424"/>
                  <a:gd name="connsiteX14" fmla="*/ 6790587 w 10949019"/>
                  <a:gd name="connsiteY14" fmla="*/ 2235200 h 9623424"/>
                  <a:gd name="connsiteX15" fmla="*/ 8238387 w 10949019"/>
                  <a:gd name="connsiteY15" fmla="*/ 3606800 h 9623424"/>
                  <a:gd name="connsiteX16" fmla="*/ 9980643 w 10949019"/>
                  <a:gd name="connsiteY16" fmla="*/ 5064125 h 9623424"/>
                  <a:gd name="connsiteX17" fmla="*/ 10772036 w 10949019"/>
                  <a:gd name="connsiteY17" fmla="*/ 7121525 h 9623424"/>
                  <a:gd name="connsiteX18" fmla="*/ 10666444 w 10949019"/>
                  <a:gd name="connsiteY18" fmla="*/ 7654925 h 9623424"/>
                  <a:gd name="connsiteX19" fmla="*/ 10285444 w 10949019"/>
                  <a:gd name="connsiteY19" fmla="*/ 8264525 h 9623424"/>
                  <a:gd name="connsiteX20" fmla="*/ 9980644 w 10949019"/>
                  <a:gd name="connsiteY20" fmla="*/ 8569325 h 9623424"/>
                  <a:gd name="connsiteX21" fmla="*/ 9076586 w 10949019"/>
                  <a:gd name="connsiteY21" fmla="*/ 9093200 h 9623424"/>
                  <a:gd name="connsiteX22" fmla="*/ 6409586 w 10949019"/>
                  <a:gd name="connsiteY22" fmla="*/ 9398000 h 9623424"/>
                  <a:gd name="connsiteX23" fmla="*/ 4199787 w 10949019"/>
                  <a:gd name="connsiteY23" fmla="*/ 8026400 h 9623424"/>
                  <a:gd name="connsiteX0" fmla="*/ 4199787 w 10949019"/>
                  <a:gd name="connsiteY0" fmla="*/ 8026400 h 9623424"/>
                  <a:gd name="connsiteX1" fmla="*/ 3971187 w 10949019"/>
                  <a:gd name="connsiteY1" fmla="*/ 7569200 h 9623424"/>
                  <a:gd name="connsiteX2" fmla="*/ 0 w 10949019"/>
                  <a:gd name="connsiteY2" fmla="*/ 1306347 h 9623424"/>
                  <a:gd name="connsiteX3" fmla="*/ 157655 w 10949019"/>
                  <a:gd name="connsiteY3" fmla="*/ 770320 h 9623424"/>
                  <a:gd name="connsiteX4" fmla="*/ 851338 w 10949019"/>
                  <a:gd name="connsiteY4" fmla="*/ 391947 h 9623424"/>
                  <a:gd name="connsiteX5" fmla="*/ 1608083 w 10949019"/>
                  <a:gd name="connsiteY5" fmla="*/ 139699 h 9623424"/>
                  <a:gd name="connsiteX6" fmla="*/ 2370987 w 10949019"/>
                  <a:gd name="connsiteY6" fmla="*/ 25400 h 9623424"/>
                  <a:gd name="connsiteX7" fmla="*/ 3056787 w 10949019"/>
                  <a:gd name="connsiteY7" fmla="*/ 25400 h 9623424"/>
                  <a:gd name="connsiteX8" fmla="*/ 3666387 w 10949019"/>
                  <a:gd name="connsiteY8" fmla="*/ 101600 h 9623424"/>
                  <a:gd name="connsiteX9" fmla="*/ 4288220 w 10949019"/>
                  <a:gd name="connsiteY9" fmla="*/ 234292 h 9623424"/>
                  <a:gd name="connsiteX10" fmla="*/ 4729655 w 10949019"/>
                  <a:gd name="connsiteY10" fmla="*/ 423478 h 9623424"/>
                  <a:gd name="connsiteX11" fmla="*/ 5234151 w 10949019"/>
                  <a:gd name="connsiteY11" fmla="*/ 738789 h 9623424"/>
                  <a:gd name="connsiteX12" fmla="*/ 5770179 w 10949019"/>
                  <a:gd name="connsiteY12" fmla="*/ 1243285 h 9623424"/>
                  <a:gd name="connsiteX13" fmla="*/ 6333387 w 10949019"/>
                  <a:gd name="connsiteY13" fmla="*/ 1778000 h 9623424"/>
                  <a:gd name="connsiteX14" fmla="*/ 6790587 w 10949019"/>
                  <a:gd name="connsiteY14" fmla="*/ 2235200 h 9623424"/>
                  <a:gd name="connsiteX15" fmla="*/ 8238387 w 10949019"/>
                  <a:gd name="connsiteY15" fmla="*/ 3606800 h 9623424"/>
                  <a:gd name="connsiteX16" fmla="*/ 9980643 w 10949019"/>
                  <a:gd name="connsiteY16" fmla="*/ 5064125 h 9623424"/>
                  <a:gd name="connsiteX17" fmla="*/ 10666444 w 10949019"/>
                  <a:gd name="connsiteY17" fmla="*/ 6130925 h 9623424"/>
                  <a:gd name="connsiteX18" fmla="*/ 10772036 w 10949019"/>
                  <a:gd name="connsiteY18" fmla="*/ 7121525 h 9623424"/>
                  <a:gd name="connsiteX19" fmla="*/ 10666444 w 10949019"/>
                  <a:gd name="connsiteY19" fmla="*/ 7654925 h 9623424"/>
                  <a:gd name="connsiteX20" fmla="*/ 10285444 w 10949019"/>
                  <a:gd name="connsiteY20" fmla="*/ 8264525 h 9623424"/>
                  <a:gd name="connsiteX21" fmla="*/ 9980644 w 10949019"/>
                  <a:gd name="connsiteY21" fmla="*/ 8569325 h 9623424"/>
                  <a:gd name="connsiteX22" fmla="*/ 9076586 w 10949019"/>
                  <a:gd name="connsiteY22" fmla="*/ 9093200 h 9623424"/>
                  <a:gd name="connsiteX23" fmla="*/ 6409586 w 10949019"/>
                  <a:gd name="connsiteY23" fmla="*/ 9398000 h 9623424"/>
                  <a:gd name="connsiteX24" fmla="*/ 4199787 w 10949019"/>
                  <a:gd name="connsiteY24" fmla="*/ 8026400 h 9623424"/>
                  <a:gd name="connsiteX0" fmla="*/ 4199787 w 10949019"/>
                  <a:gd name="connsiteY0" fmla="*/ 8026400 h 9623424"/>
                  <a:gd name="connsiteX1" fmla="*/ 3971187 w 10949019"/>
                  <a:gd name="connsiteY1" fmla="*/ 7569200 h 9623424"/>
                  <a:gd name="connsiteX2" fmla="*/ 0 w 10949019"/>
                  <a:gd name="connsiteY2" fmla="*/ 1306347 h 9623424"/>
                  <a:gd name="connsiteX3" fmla="*/ 157655 w 10949019"/>
                  <a:gd name="connsiteY3" fmla="*/ 770320 h 9623424"/>
                  <a:gd name="connsiteX4" fmla="*/ 851338 w 10949019"/>
                  <a:gd name="connsiteY4" fmla="*/ 391947 h 9623424"/>
                  <a:gd name="connsiteX5" fmla="*/ 1608083 w 10949019"/>
                  <a:gd name="connsiteY5" fmla="*/ 139699 h 9623424"/>
                  <a:gd name="connsiteX6" fmla="*/ 2370987 w 10949019"/>
                  <a:gd name="connsiteY6" fmla="*/ 25400 h 9623424"/>
                  <a:gd name="connsiteX7" fmla="*/ 3056787 w 10949019"/>
                  <a:gd name="connsiteY7" fmla="*/ 25400 h 9623424"/>
                  <a:gd name="connsiteX8" fmla="*/ 3666387 w 10949019"/>
                  <a:gd name="connsiteY8" fmla="*/ 101600 h 9623424"/>
                  <a:gd name="connsiteX9" fmla="*/ 4288220 w 10949019"/>
                  <a:gd name="connsiteY9" fmla="*/ 234292 h 9623424"/>
                  <a:gd name="connsiteX10" fmla="*/ 4729655 w 10949019"/>
                  <a:gd name="connsiteY10" fmla="*/ 423478 h 9623424"/>
                  <a:gd name="connsiteX11" fmla="*/ 5234151 w 10949019"/>
                  <a:gd name="connsiteY11" fmla="*/ 738789 h 9623424"/>
                  <a:gd name="connsiteX12" fmla="*/ 5770179 w 10949019"/>
                  <a:gd name="connsiteY12" fmla="*/ 1243285 h 9623424"/>
                  <a:gd name="connsiteX13" fmla="*/ 6333387 w 10949019"/>
                  <a:gd name="connsiteY13" fmla="*/ 1778000 h 9623424"/>
                  <a:gd name="connsiteX14" fmla="*/ 6790587 w 10949019"/>
                  <a:gd name="connsiteY14" fmla="*/ 2235200 h 9623424"/>
                  <a:gd name="connsiteX15" fmla="*/ 8238387 w 10949019"/>
                  <a:gd name="connsiteY15" fmla="*/ 3606800 h 9623424"/>
                  <a:gd name="connsiteX16" fmla="*/ 9980643 w 10949019"/>
                  <a:gd name="connsiteY16" fmla="*/ 5064125 h 9623424"/>
                  <a:gd name="connsiteX17" fmla="*/ 10666444 w 10949019"/>
                  <a:gd name="connsiteY17" fmla="*/ 6130925 h 9623424"/>
                  <a:gd name="connsiteX18" fmla="*/ 10772036 w 10949019"/>
                  <a:gd name="connsiteY18" fmla="*/ 7121525 h 9623424"/>
                  <a:gd name="connsiteX19" fmla="*/ 10666444 w 10949019"/>
                  <a:gd name="connsiteY19" fmla="*/ 7654925 h 9623424"/>
                  <a:gd name="connsiteX20" fmla="*/ 10285444 w 10949019"/>
                  <a:gd name="connsiteY20" fmla="*/ 8264525 h 9623424"/>
                  <a:gd name="connsiteX21" fmla="*/ 9980644 w 10949019"/>
                  <a:gd name="connsiteY21" fmla="*/ 8569325 h 9623424"/>
                  <a:gd name="connsiteX22" fmla="*/ 9076586 w 10949019"/>
                  <a:gd name="connsiteY22" fmla="*/ 9093200 h 9623424"/>
                  <a:gd name="connsiteX23" fmla="*/ 6409586 w 10949019"/>
                  <a:gd name="connsiteY23" fmla="*/ 9398000 h 9623424"/>
                  <a:gd name="connsiteX24" fmla="*/ 4199787 w 10949019"/>
                  <a:gd name="connsiteY24" fmla="*/ 8026400 h 9623424"/>
                  <a:gd name="connsiteX0" fmla="*/ 4199787 w 10949019"/>
                  <a:gd name="connsiteY0" fmla="*/ 8026400 h 9623424"/>
                  <a:gd name="connsiteX1" fmla="*/ 3971187 w 10949019"/>
                  <a:gd name="connsiteY1" fmla="*/ 7569200 h 9623424"/>
                  <a:gd name="connsiteX2" fmla="*/ 0 w 10949019"/>
                  <a:gd name="connsiteY2" fmla="*/ 1306347 h 9623424"/>
                  <a:gd name="connsiteX3" fmla="*/ 157655 w 10949019"/>
                  <a:gd name="connsiteY3" fmla="*/ 770320 h 9623424"/>
                  <a:gd name="connsiteX4" fmla="*/ 851338 w 10949019"/>
                  <a:gd name="connsiteY4" fmla="*/ 391947 h 9623424"/>
                  <a:gd name="connsiteX5" fmla="*/ 1608083 w 10949019"/>
                  <a:gd name="connsiteY5" fmla="*/ 139699 h 9623424"/>
                  <a:gd name="connsiteX6" fmla="*/ 2370987 w 10949019"/>
                  <a:gd name="connsiteY6" fmla="*/ 25400 h 9623424"/>
                  <a:gd name="connsiteX7" fmla="*/ 3056787 w 10949019"/>
                  <a:gd name="connsiteY7" fmla="*/ 25400 h 9623424"/>
                  <a:gd name="connsiteX8" fmla="*/ 3666387 w 10949019"/>
                  <a:gd name="connsiteY8" fmla="*/ 101600 h 9623424"/>
                  <a:gd name="connsiteX9" fmla="*/ 4288220 w 10949019"/>
                  <a:gd name="connsiteY9" fmla="*/ 234292 h 9623424"/>
                  <a:gd name="connsiteX10" fmla="*/ 4729655 w 10949019"/>
                  <a:gd name="connsiteY10" fmla="*/ 423478 h 9623424"/>
                  <a:gd name="connsiteX11" fmla="*/ 5234151 w 10949019"/>
                  <a:gd name="connsiteY11" fmla="*/ 738789 h 9623424"/>
                  <a:gd name="connsiteX12" fmla="*/ 5770179 w 10949019"/>
                  <a:gd name="connsiteY12" fmla="*/ 1243285 h 9623424"/>
                  <a:gd name="connsiteX13" fmla="*/ 6333387 w 10949019"/>
                  <a:gd name="connsiteY13" fmla="*/ 1778000 h 9623424"/>
                  <a:gd name="connsiteX14" fmla="*/ 6790587 w 10949019"/>
                  <a:gd name="connsiteY14" fmla="*/ 2235200 h 9623424"/>
                  <a:gd name="connsiteX15" fmla="*/ 8238387 w 10949019"/>
                  <a:gd name="connsiteY15" fmla="*/ 3606800 h 9623424"/>
                  <a:gd name="connsiteX16" fmla="*/ 9980643 w 10949019"/>
                  <a:gd name="connsiteY16" fmla="*/ 5064125 h 9623424"/>
                  <a:gd name="connsiteX17" fmla="*/ 10666444 w 10949019"/>
                  <a:gd name="connsiteY17" fmla="*/ 6130925 h 9623424"/>
                  <a:gd name="connsiteX18" fmla="*/ 10772036 w 10949019"/>
                  <a:gd name="connsiteY18" fmla="*/ 7121525 h 9623424"/>
                  <a:gd name="connsiteX19" fmla="*/ 10666444 w 10949019"/>
                  <a:gd name="connsiteY19" fmla="*/ 7654925 h 9623424"/>
                  <a:gd name="connsiteX20" fmla="*/ 10285444 w 10949019"/>
                  <a:gd name="connsiteY20" fmla="*/ 8264525 h 9623424"/>
                  <a:gd name="connsiteX21" fmla="*/ 9980644 w 10949019"/>
                  <a:gd name="connsiteY21" fmla="*/ 8569325 h 9623424"/>
                  <a:gd name="connsiteX22" fmla="*/ 9076586 w 10949019"/>
                  <a:gd name="connsiteY22" fmla="*/ 9093200 h 9623424"/>
                  <a:gd name="connsiteX23" fmla="*/ 6409586 w 10949019"/>
                  <a:gd name="connsiteY23" fmla="*/ 9398000 h 9623424"/>
                  <a:gd name="connsiteX24" fmla="*/ 4199787 w 10949019"/>
                  <a:gd name="connsiteY24" fmla="*/ 8026400 h 9623424"/>
                  <a:gd name="connsiteX0" fmla="*/ 4199787 w 10780744"/>
                  <a:gd name="connsiteY0" fmla="*/ 8026400 h 9623424"/>
                  <a:gd name="connsiteX1" fmla="*/ 3971187 w 10780744"/>
                  <a:gd name="connsiteY1" fmla="*/ 7569200 h 9623424"/>
                  <a:gd name="connsiteX2" fmla="*/ 0 w 10780744"/>
                  <a:gd name="connsiteY2" fmla="*/ 1306347 h 9623424"/>
                  <a:gd name="connsiteX3" fmla="*/ 157655 w 10780744"/>
                  <a:gd name="connsiteY3" fmla="*/ 770320 h 9623424"/>
                  <a:gd name="connsiteX4" fmla="*/ 851338 w 10780744"/>
                  <a:gd name="connsiteY4" fmla="*/ 391947 h 9623424"/>
                  <a:gd name="connsiteX5" fmla="*/ 1608083 w 10780744"/>
                  <a:gd name="connsiteY5" fmla="*/ 139699 h 9623424"/>
                  <a:gd name="connsiteX6" fmla="*/ 2370987 w 10780744"/>
                  <a:gd name="connsiteY6" fmla="*/ 25400 h 9623424"/>
                  <a:gd name="connsiteX7" fmla="*/ 3056787 w 10780744"/>
                  <a:gd name="connsiteY7" fmla="*/ 25400 h 9623424"/>
                  <a:gd name="connsiteX8" fmla="*/ 3666387 w 10780744"/>
                  <a:gd name="connsiteY8" fmla="*/ 101600 h 9623424"/>
                  <a:gd name="connsiteX9" fmla="*/ 4288220 w 10780744"/>
                  <a:gd name="connsiteY9" fmla="*/ 234292 h 9623424"/>
                  <a:gd name="connsiteX10" fmla="*/ 4729655 w 10780744"/>
                  <a:gd name="connsiteY10" fmla="*/ 423478 h 9623424"/>
                  <a:gd name="connsiteX11" fmla="*/ 5234151 w 10780744"/>
                  <a:gd name="connsiteY11" fmla="*/ 738789 h 9623424"/>
                  <a:gd name="connsiteX12" fmla="*/ 5770179 w 10780744"/>
                  <a:gd name="connsiteY12" fmla="*/ 1243285 h 9623424"/>
                  <a:gd name="connsiteX13" fmla="*/ 6333387 w 10780744"/>
                  <a:gd name="connsiteY13" fmla="*/ 1778000 h 9623424"/>
                  <a:gd name="connsiteX14" fmla="*/ 6790587 w 10780744"/>
                  <a:gd name="connsiteY14" fmla="*/ 2235200 h 9623424"/>
                  <a:gd name="connsiteX15" fmla="*/ 8238387 w 10780744"/>
                  <a:gd name="connsiteY15" fmla="*/ 3606800 h 9623424"/>
                  <a:gd name="connsiteX16" fmla="*/ 9980643 w 10780744"/>
                  <a:gd name="connsiteY16" fmla="*/ 5064125 h 9623424"/>
                  <a:gd name="connsiteX17" fmla="*/ 10666444 w 10780744"/>
                  <a:gd name="connsiteY17" fmla="*/ 6130925 h 9623424"/>
                  <a:gd name="connsiteX18" fmla="*/ 10666444 w 10780744"/>
                  <a:gd name="connsiteY18" fmla="*/ 7654925 h 9623424"/>
                  <a:gd name="connsiteX19" fmla="*/ 10285444 w 10780744"/>
                  <a:gd name="connsiteY19" fmla="*/ 8264525 h 9623424"/>
                  <a:gd name="connsiteX20" fmla="*/ 9980644 w 10780744"/>
                  <a:gd name="connsiteY20" fmla="*/ 8569325 h 9623424"/>
                  <a:gd name="connsiteX21" fmla="*/ 9076586 w 10780744"/>
                  <a:gd name="connsiteY21" fmla="*/ 9093200 h 9623424"/>
                  <a:gd name="connsiteX22" fmla="*/ 6409586 w 10780744"/>
                  <a:gd name="connsiteY22" fmla="*/ 9398000 h 9623424"/>
                  <a:gd name="connsiteX23" fmla="*/ 4199787 w 10780744"/>
                  <a:gd name="connsiteY23" fmla="*/ 8026400 h 9623424"/>
                  <a:gd name="connsiteX0" fmla="*/ 4199787 w 10818844"/>
                  <a:gd name="connsiteY0" fmla="*/ 8026400 h 9623424"/>
                  <a:gd name="connsiteX1" fmla="*/ 3971187 w 10818844"/>
                  <a:gd name="connsiteY1" fmla="*/ 7569200 h 9623424"/>
                  <a:gd name="connsiteX2" fmla="*/ 0 w 10818844"/>
                  <a:gd name="connsiteY2" fmla="*/ 1306347 h 9623424"/>
                  <a:gd name="connsiteX3" fmla="*/ 157655 w 10818844"/>
                  <a:gd name="connsiteY3" fmla="*/ 770320 h 9623424"/>
                  <a:gd name="connsiteX4" fmla="*/ 851338 w 10818844"/>
                  <a:gd name="connsiteY4" fmla="*/ 391947 h 9623424"/>
                  <a:gd name="connsiteX5" fmla="*/ 1608083 w 10818844"/>
                  <a:gd name="connsiteY5" fmla="*/ 139699 h 9623424"/>
                  <a:gd name="connsiteX6" fmla="*/ 2370987 w 10818844"/>
                  <a:gd name="connsiteY6" fmla="*/ 25400 h 9623424"/>
                  <a:gd name="connsiteX7" fmla="*/ 3056787 w 10818844"/>
                  <a:gd name="connsiteY7" fmla="*/ 25400 h 9623424"/>
                  <a:gd name="connsiteX8" fmla="*/ 3666387 w 10818844"/>
                  <a:gd name="connsiteY8" fmla="*/ 101600 h 9623424"/>
                  <a:gd name="connsiteX9" fmla="*/ 4288220 w 10818844"/>
                  <a:gd name="connsiteY9" fmla="*/ 234292 h 9623424"/>
                  <a:gd name="connsiteX10" fmla="*/ 4729655 w 10818844"/>
                  <a:gd name="connsiteY10" fmla="*/ 423478 h 9623424"/>
                  <a:gd name="connsiteX11" fmla="*/ 5234151 w 10818844"/>
                  <a:gd name="connsiteY11" fmla="*/ 738789 h 9623424"/>
                  <a:gd name="connsiteX12" fmla="*/ 5770179 w 10818844"/>
                  <a:gd name="connsiteY12" fmla="*/ 1243285 h 9623424"/>
                  <a:gd name="connsiteX13" fmla="*/ 6333387 w 10818844"/>
                  <a:gd name="connsiteY13" fmla="*/ 1778000 h 9623424"/>
                  <a:gd name="connsiteX14" fmla="*/ 6790587 w 10818844"/>
                  <a:gd name="connsiteY14" fmla="*/ 2235200 h 9623424"/>
                  <a:gd name="connsiteX15" fmla="*/ 8238387 w 10818844"/>
                  <a:gd name="connsiteY15" fmla="*/ 3606800 h 9623424"/>
                  <a:gd name="connsiteX16" fmla="*/ 9980643 w 10818844"/>
                  <a:gd name="connsiteY16" fmla="*/ 5064125 h 9623424"/>
                  <a:gd name="connsiteX17" fmla="*/ 10666444 w 10818844"/>
                  <a:gd name="connsiteY17" fmla="*/ 6130925 h 9623424"/>
                  <a:gd name="connsiteX18" fmla="*/ 10818844 w 10818844"/>
                  <a:gd name="connsiteY18" fmla="*/ 6892925 h 9623424"/>
                  <a:gd name="connsiteX19" fmla="*/ 10666444 w 10818844"/>
                  <a:gd name="connsiteY19" fmla="*/ 7654925 h 9623424"/>
                  <a:gd name="connsiteX20" fmla="*/ 10285444 w 10818844"/>
                  <a:gd name="connsiteY20" fmla="*/ 8264525 h 9623424"/>
                  <a:gd name="connsiteX21" fmla="*/ 9980644 w 10818844"/>
                  <a:gd name="connsiteY21" fmla="*/ 8569325 h 9623424"/>
                  <a:gd name="connsiteX22" fmla="*/ 9076586 w 10818844"/>
                  <a:gd name="connsiteY22" fmla="*/ 9093200 h 9623424"/>
                  <a:gd name="connsiteX23" fmla="*/ 6409586 w 10818844"/>
                  <a:gd name="connsiteY23" fmla="*/ 9398000 h 9623424"/>
                  <a:gd name="connsiteX24" fmla="*/ 4199787 w 10818844"/>
                  <a:gd name="connsiteY24" fmla="*/ 8026400 h 9623424"/>
                  <a:gd name="connsiteX0" fmla="*/ 4199787 w 10818844"/>
                  <a:gd name="connsiteY0" fmla="*/ 8026400 h 9623424"/>
                  <a:gd name="connsiteX1" fmla="*/ 3971187 w 10818844"/>
                  <a:gd name="connsiteY1" fmla="*/ 7569200 h 9623424"/>
                  <a:gd name="connsiteX2" fmla="*/ 0 w 10818844"/>
                  <a:gd name="connsiteY2" fmla="*/ 1306347 h 9623424"/>
                  <a:gd name="connsiteX3" fmla="*/ 157655 w 10818844"/>
                  <a:gd name="connsiteY3" fmla="*/ 770320 h 9623424"/>
                  <a:gd name="connsiteX4" fmla="*/ 851338 w 10818844"/>
                  <a:gd name="connsiteY4" fmla="*/ 391947 h 9623424"/>
                  <a:gd name="connsiteX5" fmla="*/ 1608083 w 10818844"/>
                  <a:gd name="connsiteY5" fmla="*/ 139699 h 9623424"/>
                  <a:gd name="connsiteX6" fmla="*/ 2370987 w 10818844"/>
                  <a:gd name="connsiteY6" fmla="*/ 25400 h 9623424"/>
                  <a:gd name="connsiteX7" fmla="*/ 3056787 w 10818844"/>
                  <a:gd name="connsiteY7" fmla="*/ 25400 h 9623424"/>
                  <a:gd name="connsiteX8" fmla="*/ 3666387 w 10818844"/>
                  <a:gd name="connsiteY8" fmla="*/ 101600 h 9623424"/>
                  <a:gd name="connsiteX9" fmla="*/ 4288220 w 10818844"/>
                  <a:gd name="connsiteY9" fmla="*/ 234292 h 9623424"/>
                  <a:gd name="connsiteX10" fmla="*/ 4729655 w 10818844"/>
                  <a:gd name="connsiteY10" fmla="*/ 423478 h 9623424"/>
                  <a:gd name="connsiteX11" fmla="*/ 5234151 w 10818844"/>
                  <a:gd name="connsiteY11" fmla="*/ 738789 h 9623424"/>
                  <a:gd name="connsiteX12" fmla="*/ 5770179 w 10818844"/>
                  <a:gd name="connsiteY12" fmla="*/ 1243285 h 9623424"/>
                  <a:gd name="connsiteX13" fmla="*/ 6333387 w 10818844"/>
                  <a:gd name="connsiteY13" fmla="*/ 1778000 h 9623424"/>
                  <a:gd name="connsiteX14" fmla="*/ 6790587 w 10818844"/>
                  <a:gd name="connsiteY14" fmla="*/ 2235200 h 9623424"/>
                  <a:gd name="connsiteX15" fmla="*/ 8238387 w 10818844"/>
                  <a:gd name="connsiteY15" fmla="*/ 3606800 h 9623424"/>
                  <a:gd name="connsiteX16" fmla="*/ 9980643 w 10818844"/>
                  <a:gd name="connsiteY16" fmla="*/ 5064125 h 9623424"/>
                  <a:gd name="connsiteX17" fmla="*/ 10590244 w 10818844"/>
                  <a:gd name="connsiteY17" fmla="*/ 5902325 h 9623424"/>
                  <a:gd name="connsiteX18" fmla="*/ 10666444 w 10818844"/>
                  <a:gd name="connsiteY18" fmla="*/ 6130925 h 9623424"/>
                  <a:gd name="connsiteX19" fmla="*/ 10818844 w 10818844"/>
                  <a:gd name="connsiteY19" fmla="*/ 6892925 h 9623424"/>
                  <a:gd name="connsiteX20" fmla="*/ 10666444 w 10818844"/>
                  <a:gd name="connsiteY20" fmla="*/ 7654925 h 9623424"/>
                  <a:gd name="connsiteX21" fmla="*/ 10285444 w 10818844"/>
                  <a:gd name="connsiteY21" fmla="*/ 8264525 h 9623424"/>
                  <a:gd name="connsiteX22" fmla="*/ 9980644 w 10818844"/>
                  <a:gd name="connsiteY22" fmla="*/ 8569325 h 9623424"/>
                  <a:gd name="connsiteX23" fmla="*/ 9076586 w 10818844"/>
                  <a:gd name="connsiteY23" fmla="*/ 9093200 h 9623424"/>
                  <a:gd name="connsiteX24" fmla="*/ 6409586 w 10818844"/>
                  <a:gd name="connsiteY24" fmla="*/ 9398000 h 9623424"/>
                  <a:gd name="connsiteX25" fmla="*/ 4199787 w 10818844"/>
                  <a:gd name="connsiteY25" fmla="*/ 8026400 h 9623424"/>
                  <a:gd name="connsiteX0" fmla="*/ 4199787 w 10831544"/>
                  <a:gd name="connsiteY0" fmla="*/ 8026400 h 9623424"/>
                  <a:gd name="connsiteX1" fmla="*/ 3971187 w 10831544"/>
                  <a:gd name="connsiteY1" fmla="*/ 7569200 h 9623424"/>
                  <a:gd name="connsiteX2" fmla="*/ 0 w 10831544"/>
                  <a:gd name="connsiteY2" fmla="*/ 1306347 h 9623424"/>
                  <a:gd name="connsiteX3" fmla="*/ 157655 w 10831544"/>
                  <a:gd name="connsiteY3" fmla="*/ 770320 h 9623424"/>
                  <a:gd name="connsiteX4" fmla="*/ 851338 w 10831544"/>
                  <a:gd name="connsiteY4" fmla="*/ 391947 h 9623424"/>
                  <a:gd name="connsiteX5" fmla="*/ 1608083 w 10831544"/>
                  <a:gd name="connsiteY5" fmla="*/ 139699 h 9623424"/>
                  <a:gd name="connsiteX6" fmla="*/ 2370987 w 10831544"/>
                  <a:gd name="connsiteY6" fmla="*/ 25400 h 9623424"/>
                  <a:gd name="connsiteX7" fmla="*/ 3056787 w 10831544"/>
                  <a:gd name="connsiteY7" fmla="*/ 25400 h 9623424"/>
                  <a:gd name="connsiteX8" fmla="*/ 3666387 w 10831544"/>
                  <a:gd name="connsiteY8" fmla="*/ 101600 h 9623424"/>
                  <a:gd name="connsiteX9" fmla="*/ 4288220 w 10831544"/>
                  <a:gd name="connsiteY9" fmla="*/ 234292 h 9623424"/>
                  <a:gd name="connsiteX10" fmla="*/ 4729655 w 10831544"/>
                  <a:gd name="connsiteY10" fmla="*/ 423478 h 9623424"/>
                  <a:gd name="connsiteX11" fmla="*/ 5234151 w 10831544"/>
                  <a:gd name="connsiteY11" fmla="*/ 738789 h 9623424"/>
                  <a:gd name="connsiteX12" fmla="*/ 5770179 w 10831544"/>
                  <a:gd name="connsiteY12" fmla="*/ 1243285 h 9623424"/>
                  <a:gd name="connsiteX13" fmla="*/ 6333387 w 10831544"/>
                  <a:gd name="connsiteY13" fmla="*/ 1778000 h 9623424"/>
                  <a:gd name="connsiteX14" fmla="*/ 6790587 w 10831544"/>
                  <a:gd name="connsiteY14" fmla="*/ 2235200 h 9623424"/>
                  <a:gd name="connsiteX15" fmla="*/ 8238387 w 10831544"/>
                  <a:gd name="connsiteY15" fmla="*/ 3606800 h 9623424"/>
                  <a:gd name="connsiteX16" fmla="*/ 9980643 w 10831544"/>
                  <a:gd name="connsiteY16" fmla="*/ 5064125 h 9623424"/>
                  <a:gd name="connsiteX17" fmla="*/ 10590244 w 10831544"/>
                  <a:gd name="connsiteY17" fmla="*/ 5902325 h 9623424"/>
                  <a:gd name="connsiteX18" fmla="*/ 10742644 w 10831544"/>
                  <a:gd name="connsiteY18" fmla="*/ 6283325 h 9623424"/>
                  <a:gd name="connsiteX19" fmla="*/ 10818844 w 10831544"/>
                  <a:gd name="connsiteY19" fmla="*/ 6892925 h 9623424"/>
                  <a:gd name="connsiteX20" fmla="*/ 10666444 w 10831544"/>
                  <a:gd name="connsiteY20" fmla="*/ 7654925 h 9623424"/>
                  <a:gd name="connsiteX21" fmla="*/ 10285444 w 10831544"/>
                  <a:gd name="connsiteY21" fmla="*/ 8264525 h 9623424"/>
                  <a:gd name="connsiteX22" fmla="*/ 9980644 w 10831544"/>
                  <a:gd name="connsiteY22" fmla="*/ 8569325 h 9623424"/>
                  <a:gd name="connsiteX23" fmla="*/ 9076586 w 10831544"/>
                  <a:gd name="connsiteY23" fmla="*/ 9093200 h 9623424"/>
                  <a:gd name="connsiteX24" fmla="*/ 6409586 w 10831544"/>
                  <a:gd name="connsiteY24" fmla="*/ 9398000 h 9623424"/>
                  <a:gd name="connsiteX25" fmla="*/ 4199787 w 10831544"/>
                  <a:gd name="connsiteY25" fmla="*/ 8026400 h 9623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831544" h="9623424">
                    <a:moveTo>
                      <a:pt x="4199787" y="8026400"/>
                    </a:moveTo>
                    <a:lnTo>
                      <a:pt x="3971187" y="7569200"/>
                    </a:lnTo>
                    <a:lnTo>
                      <a:pt x="0" y="1306347"/>
                    </a:lnTo>
                    <a:lnTo>
                      <a:pt x="157655" y="770320"/>
                    </a:lnTo>
                    <a:lnTo>
                      <a:pt x="851338" y="391947"/>
                    </a:lnTo>
                    <a:lnTo>
                      <a:pt x="1608083" y="139699"/>
                    </a:lnTo>
                    <a:lnTo>
                      <a:pt x="2370987" y="25400"/>
                    </a:lnTo>
                    <a:cubicBezTo>
                      <a:pt x="2735318" y="41275"/>
                      <a:pt x="2828187" y="0"/>
                      <a:pt x="3056787" y="25400"/>
                    </a:cubicBezTo>
                    <a:lnTo>
                      <a:pt x="3666387" y="101600"/>
                    </a:lnTo>
                    <a:lnTo>
                      <a:pt x="4288220" y="234292"/>
                    </a:lnTo>
                    <a:lnTo>
                      <a:pt x="4729655" y="423478"/>
                    </a:lnTo>
                    <a:lnTo>
                      <a:pt x="5234151" y="738789"/>
                    </a:lnTo>
                    <a:cubicBezTo>
                      <a:pt x="5407572" y="875423"/>
                      <a:pt x="5586973" y="1070083"/>
                      <a:pt x="5770179" y="1243285"/>
                    </a:cubicBezTo>
                    <a:lnTo>
                      <a:pt x="6333387" y="1778000"/>
                    </a:lnTo>
                    <a:cubicBezTo>
                      <a:pt x="6503455" y="1943319"/>
                      <a:pt x="6549287" y="1968500"/>
                      <a:pt x="6790587" y="2235200"/>
                    </a:cubicBezTo>
                    <a:cubicBezTo>
                      <a:pt x="7824843" y="3235325"/>
                      <a:pt x="7706711" y="3135313"/>
                      <a:pt x="8238387" y="3606800"/>
                    </a:cubicBezTo>
                    <a:cubicBezTo>
                      <a:pt x="8770063" y="4078287"/>
                      <a:pt x="9588667" y="4681538"/>
                      <a:pt x="9980643" y="5064125"/>
                    </a:cubicBezTo>
                    <a:cubicBezTo>
                      <a:pt x="10372619" y="5446712"/>
                      <a:pt x="10463244" y="5699125"/>
                      <a:pt x="10590244" y="5902325"/>
                    </a:cubicBezTo>
                    <a:cubicBezTo>
                      <a:pt x="10717244" y="6105525"/>
                      <a:pt x="10704544" y="6118225"/>
                      <a:pt x="10742644" y="6283325"/>
                    </a:cubicBezTo>
                    <a:cubicBezTo>
                      <a:pt x="10780744" y="6448425"/>
                      <a:pt x="10831544" y="6664325"/>
                      <a:pt x="10818844" y="6892925"/>
                    </a:cubicBezTo>
                    <a:cubicBezTo>
                      <a:pt x="10806144" y="7121525"/>
                      <a:pt x="10741453" y="7424738"/>
                      <a:pt x="10666444" y="7654925"/>
                    </a:cubicBezTo>
                    <a:cubicBezTo>
                      <a:pt x="10581774" y="7809706"/>
                      <a:pt x="10478189" y="7967663"/>
                      <a:pt x="10285444" y="8264525"/>
                    </a:cubicBezTo>
                    <a:cubicBezTo>
                      <a:pt x="9875472" y="8714581"/>
                      <a:pt x="10165451" y="8413751"/>
                      <a:pt x="9980644" y="8569325"/>
                    </a:cubicBezTo>
                    <a:cubicBezTo>
                      <a:pt x="9779168" y="8720137"/>
                      <a:pt x="9670572" y="8947944"/>
                      <a:pt x="9076586" y="9093200"/>
                    </a:cubicBezTo>
                    <a:cubicBezTo>
                      <a:pt x="8365386" y="9423400"/>
                      <a:pt x="7415266" y="9623424"/>
                      <a:pt x="6409586" y="9398000"/>
                    </a:cubicBezTo>
                    <a:cubicBezTo>
                      <a:pt x="5130060" y="9026524"/>
                      <a:pt x="4872093" y="8664575"/>
                      <a:pt x="4199787" y="8026400"/>
                    </a:cubicBezTo>
                    <a:close/>
                  </a:path>
                </a:pathLst>
              </a:cu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i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" name="Oval 10"/>
            <p:cNvSpPr>
              <a:spLocks/>
            </p:cNvSpPr>
            <p:nvPr/>
          </p:nvSpPr>
          <p:spPr>
            <a:xfrm rot="21373897">
              <a:off x="3105150" y="4398963"/>
              <a:ext cx="1736725" cy="1139825"/>
            </a:xfrm>
            <a:prstGeom prst="ellipse">
              <a:avLst/>
            </a:prstGeom>
            <a:noFill/>
            <a:ln w="95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i="1" dirty="0">
                <a:solidFill>
                  <a:srgbClr val="FFFFFF"/>
                </a:solidFill>
              </a:endParaRPr>
            </a:p>
          </p:txBody>
        </p:sp>
        <p:grpSp>
          <p:nvGrpSpPr>
            <p:cNvPr id="4" name="Group 14365"/>
            <p:cNvGrpSpPr>
              <a:grpSpLocks noChangeAspect="1"/>
            </p:cNvGrpSpPr>
            <p:nvPr/>
          </p:nvGrpSpPr>
          <p:grpSpPr bwMode="auto">
            <a:xfrm>
              <a:off x="685800" y="1319213"/>
              <a:ext cx="1479550" cy="1919287"/>
              <a:chOff x="685914" y="1359958"/>
              <a:chExt cx="911405" cy="1182829"/>
            </a:xfrm>
          </p:grpSpPr>
          <p:grpSp>
            <p:nvGrpSpPr>
              <p:cNvPr id="5" name="Group 22"/>
              <p:cNvGrpSpPr>
                <a:grpSpLocks/>
              </p:cNvGrpSpPr>
              <p:nvPr/>
            </p:nvGrpSpPr>
            <p:grpSpPr bwMode="auto">
              <a:xfrm>
                <a:off x="1016180" y="1371494"/>
                <a:ext cx="246533" cy="1171293"/>
                <a:chOff x="3537860" y="4514831"/>
                <a:chExt cx="1844562" cy="8840510"/>
              </a:xfrm>
            </p:grpSpPr>
            <p:grpSp>
              <p:nvGrpSpPr>
                <p:cNvPr id="6" name="Group 2"/>
                <p:cNvGrpSpPr>
                  <a:grpSpLocks/>
                </p:cNvGrpSpPr>
                <p:nvPr/>
              </p:nvGrpSpPr>
              <p:grpSpPr bwMode="auto">
                <a:xfrm rot="5400000">
                  <a:off x="1142416" y="7165958"/>
                  <a:ext cx="6645003" cy="1342749"/>
                  <a:chOff x="566" y="2155"/>
                  <a:chExt cx="2688" cy="768"/>
                </a:xfrm>
              </p:grpSpPr>
              <p:sp>
                <p:nvSpPr>
                  <p:cNvPr id="45" name="AutoShape 3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198" y="1867"/>
                    <a:ext cx="768" cy="1344"/>
                  </a:xfrm>
                  <a:prstGeom prst="triangle">
                    <a:avLst>
                      <a:gd name="adj" fmla="val 49347"/>
                    </a:avLst>
                  </a:prstGeom>
                  <a:gradFill rotWithShape="1">
                    <a:gsLst>
                      <a:gs pos="0">
                        <a:srgbClr val="00CC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Char char="•"/>
                      <a:defRPr sz="2400" b="1" i="1">
                        <a:solidFill>
                          <a:srgbClr val="000066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Char char="–"/>
                      <a:defRPr sz="2000" b="1" i="1">
                        <a:solidFill>
                          <a:srgbClr val="000066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Char char="•"/>
                      <a:defRPr sz="1600" b="1" i="1">
                        <a:solidFill>
                          <a:srgbClr val="000066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har char="–"/>
                      <a:defRPr sz="1400"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None/>
                    </a:pPr>
                    <a:endParaRPr lang="en-US" altLang="en-US" sz="3500" dirty="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46" name="AutoShape 4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854" y="1867"/>
                    <a:ext cx="768" cy="1344"/>
                  </a:xfrm>
                  <a:prstGeom prst="triangle">
                    <a:avLst>
                      <a:gd name="adj" fmla="val 49347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Char char="•"/>
                      <a:defRPr sz="2400" b="1" i="1">
                        <a:solidFill>
                          <a:srgbClr val="000066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Char char="–"/>
                      <a:defRPr sz="2000" b="1" i="1">
                        <a:solidFill>
                          <a:srgbClr val="000066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Char char="•"/>
                      <a:defRPr sz="1600" b="1" i="1">
                        <a:solidFill>
                          <a:srgbClr val="000066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har char="–"/>
                      <a:defRPr sz="1400"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None/>
                    </a:pPr>
                    <a:endParaRPr lang="en-US" altLang="en-US" sz="3500" dirty="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30" name="Line 24"/>
                <p:cNvSpPr>
                  <a:spLocks noChangeShapeType="1"/>
                </p:cNvSpPr>
                <p:nvPr/>
              </p:nvSpPr>
              <p:spPr bwMode="auto">
                <a:xfrm rot="5400000">
                  <a:off x="1691631" y="10594710"/>
                  <a:ext cx="5521255" cy="7"/>
                </a:xfrm>
                <a:prstGeom prst="line">
                  <a:avLst/>
                </a:prstGeom>
                <a:noFill/>
                <a:ln w="1270">
                  <a:solidFill>
                    <a:schemeClr val="tx1"/>
                  </a:solidFill>
                  <a:round/>
                  <a:headEnd/>
                  <a:tailEnd type="triangle" w="med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 i="1" dirty="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grpSp>
              <p:nvGrpSpPr>
                <p:cNvPr id="7" name="Group 40"/>
                <p:cNvGrpSpPr>
                  <a:grpSpLocks/>
                </p:cNvGrpSpPr>
                <p:nvPr/>
              </p:nvGrpSpPr>
              <p:grpSpPr bwMode="auto">
                <a:xfrm rot="5400000">
                  <a:off x="3532132" y="10290433"/>
                  <a:ext cx="1856017" cy="1844562"/>
                  <a:chOff x="4599" y="2903"/>
                  <a:chExt cx="810" cy="805"/>
                </a:xfrm>
              </p:grpSpPr>
              <p:grpSp>
                <p:nvGrpSpPr>
                  <p:cNvPr id="8" name="Group 4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609" y="2903"/>
                    <a:ext cx="800" cy="805"/>
                    <a:chOff x="226" y="709"/>
                    <a:chExt cx="1070" cy="1064"/>
                  </a:xfrm>
                </p:grpSpPr>
                <p:sp>
                  <p:nvSpPr>
                    <p:cNvPr id="37" name="Oval 4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936" y="1070"/>
                      <a:ext cx="346" cy="34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•"/>
                        <a:defRPr sz="24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–"/>
                        <a:defRPr sz="20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•"/>
                        <a:defRPr sz="16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har char="–"/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endParaRPr lang="en-US" altLang="en-US" sz="3500" dirty="0">
                        <a:solidFill>
                          <a:srgbClr val="000000"/>
                        </a:solidFill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38" name="Oval 4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588" y="1068"/>
                      <a:ext cx="347" cy="34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•"/>
                        <a:defRPr sz="24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–"/>
                        <a:defRPr sz="20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•"/>
                        <a:defRPr sz="16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har char="–"/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endParaRPr lang="en-US" altLang="en-US" sz="3500" dirty="0">
                        <a:solidFill>
                          <a:srgbClr val="000000"/>
                        </a:solidFill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39" name="Oval 4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240" y="1070"/>
                      <a:ext cx="346" cy="347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•"/>
                        <a:defRPr sz="24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–"/>
                        <a:defRPr sz="20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•"/>
                        <a:defRPr sz="16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har char="–"/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endParaRPr lang="en-US" altLang="en-US" sz="3500" dirty="0">
                        <a:solidFill>
                          <a:srgbClr val="000000"/>
                        </a:solidFill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40" name="Oval 45"/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415" y="768"/>
                      <a:ext cx="346" cy="347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•"/>
                        <a:defRPr sz="24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–"/>
                        <a:defRPr sz="20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•"/>
                        <a:defRPr sz="16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har char="–"/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endParaRPr lang="en-US" altLang="en-US" sz="3500" dirty="0">
                        <a:solidFill>
                          <a:srgbClr val="000000"/>
                        </a:solidFill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41" name="Oval 46"/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765" y="768"/>
                      <a:ext cx="346" cy="347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•"/>
                        <a:defRPr sz="24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–"/>
                        <a:defRPr sz="20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•"/>
                        <a:defRPr sz="16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har char="–"/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endParaRPr lang="en-US" altLang="en-US" sz="3500" dirty="0">
                        <a:solidFill>
                          <a:srgbClr val="000000"/>
                        </a:solidFill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42" name="Oval 47"/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415" y="1371"/>
                      <a:ext cx="346" cy="347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•"/>
                        <a:defRPr sz="24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–"/>
                        <a:defRPr sz="20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•"/>
                        <a:defRPr sz="16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har char="–"/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endParaRPr lang="en-US" altLang="en-US" sz="3500" dirty="0">
                        <a:solidFill>
                          <a:srgbClr val="000000"/>
                        </a:solidFill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43" name="Oval 4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765" y="1371"/>
                      <a:ext cx="346" cy="347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•"/>
                        <a:defRPr sz="24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–"/>
                        <a:defRPr sz="20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•"/>
                        <a:defRPr sz="16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har char="–"/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endParaRPr lang="en-US" altLang="en-US" sz="3500" dirty="0">
                        <a:solidFill>
                          <a:srgbClr val="000000"/>
                        </a:solidFill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44" name="Oval 49"/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226" y="709"/>
                      <a:ext cx="1070" cy="1064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•"/>
                        <a:defRPr sz="24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–"/>
                        <a:defRPr sz="20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chemeClr val="tx1"/>
                        </a:buClr>
                        <a:buChar char="•"/>
                        <a:defRPr sz="1600" b="1" i="1">
                          <a:solidFill>
                            <a:srgbClr val="0000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5000"/>
                        </a:spcBef>
                        <a:spcAft>
                          <a:spcPct val="25000"/>
                        </a:spcAft>
                        <a:buChar char="–"/>
                        <a:defRPr sz="1400"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endParaRPr lang="en-US" altLang="en-US" sz="3500" dirty="0">
                        <a:solidFill>
                          <a:srgbClr val="000000"/>
                        </a:solidFill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34" name="Text Box 52"/>
                  <p:cNvSpPr txBox="1">
                    <a:spLocks noChangeAspect="1" noChangeArrowheads="1"/>
                  </p:cNvSpPr>
                  <p:nvPr/>
                </p:nvSpPr>
                <p:spPr bwMode="auto">
                  <a:xfrm rot="-5400000">
                    <a:off x="4763" y="3103"/>
                    <a:ext cx="134" cy="4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Char char="•"/>
                      <a:defRPr sz="2400" b="1" i="1">
                        <a:solidFill>
                          <a:srgbClr val="000066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Char char="–"/>
                      <a:defRPr sz="2000" b="1" i="1">
                        <a:solidFill>
                          <a:srgbClr val="000066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Char char="•"/>
                      <a:defRPr sz="1600" b="1" i="1">
                        <a:solidFill>
                          <a:srgbClr val="000066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har char="–"/>
                      <a:defRPr sz="1400"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fontAlgn="base" latin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None/>
                    </a:pPr>
                    <a:endParaRPr kumimoji="1" lang="en-US" altLang="en-US" sz="3500" dirty="0">
                      <a:solidFill>
                        <a:srgbClr val="000000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endParaRPr>
                  </a:p>
                </p:txBody>
              </p:sp>
              <p:sp>
                <p:nvSpPr>
                  <p:cNvPr id="35" name="Text Box 53"/>
                  <p:cNvSpPr txBox="1">
                    <a:spLocks noChangeAspect="1" noChangeArrowheads="1"/>
                  </p:cNvSpPr>
                  <p:nvPr/>
                </p:nvSpPr>
                <p:spPr bwMode="auto">
                  <a:xfrm rot="-5400000">
                    <a:off x="5043" y="3103"/>
                    <a:ext cx="134" cy="4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Char char="•"/>
                      <a:defRPr sz="2400" b="1" i="1">
                        <a:solidFill>
                          <a:srgbClr val="000066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Char char="–"/>
                      <a:defRPr sz="2000" b="1" i="1">
                        <a:solidFill>
                          <a:srgbClr val="000066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Char char="•"/>
                      <a:defRPr sz="1600" b="1" i="1">
                        <a:solidFill>
                          <a:srgbClr val="000066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har char="–"/>
                      <a:defRPr sz="1400"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fontAlgn="base" latin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None/>
                    </a:pPr>
                    <a:endParaRPr kumimoji="1" lang="en-US" altLang="en-US" sz="3500" dirty="0">
                      <a:solidFill>
                        <a:srgbClr val="000000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endParaRPr>
                  </a:p>
                </p:txBody>
              </p:sp>
              <p:sp>
                <p:nvSpPr>
                  <p:cNvPr id="36" name="Text Box 55"/>
                  <p:cNvSpPr txBox="1">
                    <a:spLocks noChangeAspect="1" noChangeArrowheads="1"/>
                  </p:cNvSpPr>
                  <p:nvPr/>
                </p:nvSpPr>
                <p:spPr bwMode="auto">
                  <a:xfrm rot="-5400000">
                    <a:off x="4900" y="3345"/>
                    <a:ext cx="134" cy="4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Char char="•"/>
                      <a:defRPr sz="2400" b="1" i="1">
                        <a:solidFill>
                          <a:srgbClr val="000066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Char char="–"/>
                      <a:defRPr sz="2000" b="1" i="1">
                        <a:solidFill>
                          <a:srgbClr val="000066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lr>
                        <a:schemeClr val="tx1"/>
                      </a:buClr>
                      <a:buChar char="•"/>
                      <a:defRPr sz="1600" b="1" i="1">
                        <a:solidFill>
                          <a:srgbClr val="000066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5000"/>
                      </a:spcBef>
                      <a:spcAft>
                        <a:spcPct val="25000"/>
                      </a:spcAft>
                      <a:buChar char="–"/>
                      <a:defRPr sz="1400" b="1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fontAlgn="base" latinLnBrk="1" hangingPunct="1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None/>
                    </a:pPr>
                    <a:endParaRPr kumimoji="1" lang="en-US" altLang="en-US" sz="3500" dirty="0">
                      <a:solidFill>
                        <a:srgbClr val="000000"/>
                      </a:solidFill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endParaRPr>
                  </a:p>
                </p:txBody>
              </p:sp>
            </p:grpSp>
            <p:pic>
              <p:nvPicPr>
                <p:cNvPr id="32" name="Picture 59" descr="Plane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lum bright="-94000" contrast="10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3837102" y="6732858"/>
                  <a:ext cx="1241928" cy="1778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8" name="Oval 26"/>
              <p:cNvSpPr>
                <a:spLocks noChangeAspect="1" noChangeArrowheads="1"/>
              </p:cNvSpPr>
              <p:nvPr/>
            </p:nvSpPr>
            <p:spPr bwMode="auto">
              <a:xfrm rot="5400000">
                <a:off x="689877" y="1355995"/>
                <a:ext cx="903479" cy="911405"/>
              </a:xfrm>
              <a:prstGeom prst="ellipse">
                <a:avLst/>
              </a:prstGeom>
              <a:noFill/>
              <a:ln w="15875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5000"/>
                  </a:spcBef>
                  <a:spcAft>
                    <a:spcPct val="25000"/>
                  </a:spcAft>
                  <a:buClr>
                    <a:schemeClr val="tx1"/>
                  </a:buClr>
                  <a:buChar char="•"/>
                  <a:defRPr sz="2400" b="1" i="1"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5000"/>
                  </a:spcBef>
                  <a:spcAft>
                    <a:spcPct val="25000"/>
                  </a:spcAft>
                  <a:buClr>
                    <a:schemeClr val="tx1"/>
                  </a:buClr>
                  <a:buChar char="–"/>
                  <a:defRPr sz="2000" b="1" i="1"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5000"/>
                  </a:spcBef>
                  <a:spcAft>
                    <a:spcPct val="25000"/>
                  </a:spcAft>
                  <a:buClr>
                    <a:schemeClr val="tx1"/>
                  </a:buClr>
                  <a:buChar char="•"/>
                  <a:defRPr sz="1600" b="1" i="1"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5000"/>
                  </a:spcBef>
                  <a:spcAft>
                    <a:spcPct val="25000"/>
                  </a:spcAft>
                  <a:buChar char="–"/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350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cxnSp>
          <p:nvCxnSpPr>
            <p:cNvPr id="13" name="Straight Connector 14363"/>
            <p:cNvCxnSpPr>
              <a:cxnSpLocks noChangeShapeType="1"/>
              <a:endCxn id="11" idx="7"/>
            </p:cNvCxnSpPr>
            <p:nvPr/>
          </p:nvCxnSpPr>
          <p:spPr bwMode="auto">
            <a:xfrm flipV="1">
              <a:off x="3305175" y="4525963"/>
              <a:ext cx="1254125" cy="804862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4" name="Picture 2" descr="C:\data\_ub\presentations\CZMIL Images-Presentations\scanner_element.jpg"/>
            <p:cNvPicPr preferRelativeResize="0"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511550"/>
              <a:ext cx="1230313" cy="91440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data\_ub\pics\czmil\DSCF2331.JPG"/>
            <p:cNvPicPr preferRelativeResize="0"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688" y="4572000"/>
              <a:ext cx="1230312" cy="91440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5207726" y="1232125"/>
              <a:ext cx="3455988" cy="2752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 anchor="ctr"/>
            <a:lstStyle>
              <a:lvl1pPr marL="341313" indent="-341313" eaLnBrk="0" hangingPunct="0">
                <a:spcBef>
                  <a:spcPct val="25000"/>
                </a:spcBef>
                <a:spcAft>
                  <a:spcPct val="25000"/>
                </a:spcAft>
                <a:buClr>
                  <a:schemeClr val="tx1"/>
                </a:buClr>
                <a:buChar char="•"/>
                <a:defRPr sz="2400" b="1" i="1"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5000"/>
                </a:spcBef>
                <a:spcAft>
                  <a:spcPct val="25000"/>
                </a:spcAft>
                <a:buClr>
                  <a:schemeClr val="tx1"/>
                </a:buClr>
                <a:buChar char="–"/>
                <a:defRPr sz="2000" b="1" i="1"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5000"/>
                </a:spcBef>
                <a:spcAft>
                  <a:spcPct val="25000"/>
                </a:spcAft>
                <a:buClr>
                  <a:schemeClr val="tx1"/>
                </a:buClr>
                <a:buChar char="•"/>
                <a:defRPr sz="1600" b="1" i="1"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5000"/>
                </a:spcBef>
                <a:spcAft>
                  <a:spcPct val="25000"/>
                </a:spcAft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FontTx/>
                <a:buNone/>
              </a:pPr>
              <a:r>
                <a:rPr lang="en-US" altLang="en-US" sz="1200" dirty="0" smtClean="0">
                  <a:cs typeface="Times New Roman" pitchFamily="18" charset="0"/>
                </a:rPr>
                <a:t>10,000 </a:t>
              </a:r>
              <a:r>
                <a:rPr lang="en-US" altLang="en-US" sz="1200" dirty="0">
                  <a:cs typeface="Times New Roman" pitchFamily="18" charset="0"/>
                </a:rPr>
                <a:t>Hz Pulse Rate (hydro / topo)</a:t>
              </a:r>
            </a:p>
            <a:p>
              <a:pPr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FontTx/>
                <a:buNone/>
              </a:pPr>
              <a:r>
                <a:rPr lang="en-US" altLang="en-US" sz="1200" dirty="0">
                  <a:cs typeface="Times New Roman" pitchFamily="18" charset="0"/>
                </a:rPr>
                <a:t>0.4 Hz / 25 MP   Digital camera  (~20 cm pixel)</a:t>
              </a:r>
            </a:p>
            <a:p>
              <a:pPr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FontTx/>
                <a:buNone/>
              </a:pPr>
              <a:r>
                <a:rPr lang="en-US" altLang="en-US" sz="1200" dirty="0">
                  <a:cs typeface="Times New Roman" pitchFamily="18" charset="0"/>
                </a:rPr>
                <a:t>CASI-1500 Hyperspectral Imager</a:t>
              </a:r>
            </a:p>
            <a:p>
              <a:pPr lvl="1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Font typeface="Arial" charset="0"/>
                <a:buChar char="•"/>
              </a:pPr>
              <a:r>
                <a:rPr lang="en-US" altLang="en-US" sz="1200" dirty="0">
                  <a:cs typeface="Times New Roman" pitchFamily="18" charset="0"/>
                </a:rPr>
                <a:t>1500 pixels</a:t>
              </a:r>
            </a:p>
            <a:p>
              <a:pPr lvl="1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Font typeface="Arial" charset="0"/>
                <a:buChar char="•"/>
              </a:pPr>
              <a:r>
                <a:rPr lang="en-US" altLang="en-US" sz="1200" dirty="0">
                  <a:cs typeface="Times New Roman" pitchFamily="18" charset="0"/>
                </a:rPr>
                <a:t>380 – 1050 nm wavelength</a:t>
              </a:r>
            </a:p>
            <a:p>
              <a:pPr lvl="1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Font typeface="Arial" charset="0"/>
                <a:buChar char="•"/>
              </a:pPr>
              <a:r>
                <a:rPr lang="en-US" altLang="en-US" sz="1200" dirty="0">
                  <a:cs typeface="Times New Roman" pitchFamily="18" charset="0"/>
                </a:rPr>
                <a:t>288 possible bands</a:t>
              </a:r>
            </a:p>
            <a:p>
              <a:pPr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FontTx/>
                <a:buNone/>
              </a:pPr>
              <a:r>
                <a:rPr lang="en-US" altLang="en-US" sz="1200" dirty="0" smtClean="0">
                  <a:cs typeface="Times New Roman" pitchFamily="18" charset="0"/>
                </a:rPr>
                <a:t>15 cm RMSE bathymetry</a:t>
              </a:r>
            </a:p>
            <a:p>
              <a:pPr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FontTx/>
                <a:buNone/>
              </a:pPr>
              <a:r>
                <a:rPr lang="en-US" altLang="en-US" sz="1200" dirty="0" smtClean="0">
                  <a:cs typeface="Times New Roman" pitchFamily="18" charset="0"/>
                </a:rPr>
                <a:t>7.5 cm RMSE topography</a:t>
              </a:r>
              <a:endParaRPr lang="en-US" altLang="en-US" sz="1200" dirty="0">
                <a:cs typeface="Times New Roman" pitchFamily="18" charset="0"/>
              </a:endParaRPr>
            </a:p>
            <a:p>
              <a:pPr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FontTx/>
                <a:buNone/>
              </a:pPr>
              <a:r>
                <a:rPr lang="en-US" altLang="en-US" sz="1200" dirty="0">
                  <a:cs typeface="Times New Roman" pitchFamily="18" charset="0"/>
                </a:rPr>
                <a:t>Shot spacing:</a:t>
              </a:r>
            </a:p>
            <a:p>
              <a:pPr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FontTx/>
                <a:buNone/>
              </a:pPr>
              <a:r>
                <a:rPr lang="en-US" altLang="en-US" sz="1200" dirty="0">
                  <a:cs typeface="Times New Roman" pitchFamily="18" charset="0"/>
                </a:rPr>
                <a:t>    0.7 X 0.7 meter topo  / shallow hydro</a:t>
              </a:r>
            </a:p>
            <a:p>
              <a:pPr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FontTx/>
                <a:buNone/>
              </a:pPr>
              <a:r>
                <a:rPr lang="en-US" altLang="en-US" sz="1200" dirty="0">
                  <a:cs typeface="Times New Roman" pitchFamily="18" charset="0"/>
                </a:rPr>
                <a:t>    2.0 X 2.0 meter deep hydro</a:t>
              </a:r>
            </a:p>
            <a:p>
              <a:pPr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FontTx/>
                <a:buNone/>
              </a:pPr>
              <a:r>
                <a:rPr lang="en-US" altLang="en-US" sz="1200" dirty="0">
                  <a:cs typeface="Times New Roman" pitchFamily="18" charset="0"/>
                </a:rPr>
                <a:t>300 - 400 m op altitude (hydro)</a:t>
              </a:r>
            </a:p>
            <a:p>
              <a:pPr eaLnBrk="1" fontAlgn="base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FontTx/>
                <a:buNone/>
              </a:pPr>
              <a:r>
                <a:rPr lang="en-US" altLang="en-US" sz="1200" dirty="0">
                  <a:cs typeface="Times New Roman" pitchFamily="18" charset="0"/>
                </a:rPr>
                <a:t>300 - 1200 m op altitude (topo)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1435" y="5666151"/>
              <a:ext cx="3657600" cy="860425"/>
            </a:xfrm>
            <a:prstGeom prst="rect">
              <a:avLst/>
            </a:prstGeom>
            <a:solidFill>
              <a:srgbClr val="E9E9E9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marL="171450" indent="-17145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kumimoji="1" lang="en-US" sz="1000" b="1" i="1" dirty="0">
                  <a:solidFill>
                    <a:srgbClr val="000066"/>
                  </a:solidFill>
                  <a:ea typeface="Arial Unicode MS" pitchFamily="50" charset="-127"/>
                  <a:cs typeface="Arial Unicode MS" pitchFamily="50" charset="-127"/>
                </a:rPr>
                <a:t>Shorter laser pulse length and receiver response for increased accuracy, especially in shallow (&lt;2m) water</a:t>
              </a:r>
            </a:p>
            <a:p>
              <a:pPr marL="171450" indent="-17145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000" b="1" i="1" dirty="0">
                  <a:solidFill>
                    <a:srgbClr val="000066"/>
                  </a:solidFill>
                  <a:cs typeface="Times New Roman" pitchFamily="18" charset="0"/>
                </a:rPr>
                <a:t>Large field-of-view afforded by prism, and more sensitive receivers, increase signal-to-noise ratio.</a:t>
              </a:r>
              <a:endParaRPr lang="en-US" sz="1000" b="1" i="1" cap="all" dirty="0">
                <a:solidFill>
                  <a:srgbClr val="000066"/>
                </a:solidFill>
                <a:cs typeface="Times New Roman" pitchFamily="18" charset="0"/>
              </a:endParaRPr>
            </a:p>
            <a:p>
              <a:pPr marL="171450" indent="-17145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lang="en-US" sz="1000" b="1" i="1" dirty="0">
                  <a:solidFill>
                    <a:srgbClr val="000066"/>
                  </a:solidFill>
                  <a:cs typeface="Times New Roman" pitchFamily="18" charset="0"/>
                </a:rPr>
                <a:t>Improved depth detection in shallow turbid water</a:t>
              </a:r>
            </a:p>
          </p:txBody>
        </p:sp>
        <p:cxnSp>
          <p:nvCxnSpPr>
            <p:cNvPr id="18" name="Straight Connector 14367"/>
            <p:cNvCxnSpPr>
              <a:cxnSpLocks noChangeShapeType="1"/>
            </p:cNvCxnSpPr>
            <p:nvPr/>
          </p:nvCxnSpPr>
          <p:spPr bwMode="auto">
            <a:xfrm>
              <a:off x="2520950" y="3241675"/>
              <a:ext cx="2557463" cy="3159125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18"/>
            <p:cNvCxnSpPr>
              <a:endCxn id="11" idx="6"/>
            </p:cNvCxnSpPr>
            <p:nvPr/>
          </p:nvCxnSpPr>
          <p:spPr bwMode="auto">
            <a:xfrm>
              <a:off x="3898900" y="1568450"/>
              <a:ext cx="941388" cy="3343275"/>
            </a:xfrm>
            <a:prstGeom prst="line">
              <a:avLst/>
            </a:prstGeom>
            <a:solidFill>
              <a:srgbClr val="009900"/>
            </a:solidFill>
            <a:ln w="952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3155950" y="1574800"/>
              <a:ext cx="736600" cy="3586163"/>
            </a:xfrm>
            <a:prstGeom prst="line">
              <a:avLst/>
            </a:prstGeom>
            <a:solidFill>
              <a:srgbClr val="009900"/>
            </a:solidFill>
            <a:ln w="952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3892550" y="1595438"/>
              <a:ext cx="222250" cy="2809875"/>
            </a:xfrm>
            <a:prstGeom prst="line">
              <a:avLst/>
            </a:prstGeom>
            <a:solidFill>
              <a:srgbClr val="009900"/>
            </a:solidFill>
            <a:ln w="952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3590925" y="1582738"/>
              <a:ext cx="301625" cy="3903662"/>
            </a:xfrm>
            <a:prstGeom prst="line">
              <a:avLst/>
            </a:prstGeom>
            <a:solidFill>
              <a:srgbClr val="009900"/>
            </a:solidFill>
            <a:ln w="952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14378"/>
            <p:cNvSpPr txBox="1">
              <a:spLocks noChangeArrowheads="1"/>
            </p:cNvSpPr>
            <p:nvPr/>
          </p:nvSpPr>
          <p:spPr bwMode="auto">
            <a:xfrm rot="-1953957">
              <a:off x="3610771" y="4869577"/>
              <a:ext cx="78739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5000"/>
                </a:spcBef>
                <a:spcAft>
                  <a:spcPct val="25000"/>
                </a:spcAft>
                <a:buClr>
                  <a:schemeClr val="tx1"/>
                </a:buClr>
                <a:buChar char="•"/>
                <a:defRPr sz="2400" b="1" i="1"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5000"/>
                </a:spcBef>
                <a:spcAft>
                  <a:spcPct val="25000"/>
                </a:spcAft>
                <a:buClr>
                  <a:schemeClr val="tx1"/>
                </a:buClr>
                <a:buChar char="–"/>
                <a:defRPr sz="2000" b="1" i="1"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5000"/>
                </a:spcBef>
                <a:spcAft>
                  <a:spcPct val="25000"/>
                </a:spcAft>
                <a:buClr>
                  <a:schemeClr val="tx1"/>
                </a:buClr>
                <a:buChar char="•"/>
                <a:defRPr sz="1600" b="1" i="1"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5000"/>
                </a:spcBef>
                <a:spcAft>
                  <a:spcPct val="25000"/>
                </a:spcAft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000" dirty="0">
                  <a:solidFill>
                    <a:srgbClr val="FF0000"/>
                  </a:solidFill>
                  <a:cs typeface="Times New Roman" pitchFamily="18" charset="0"/>
                </a:rPr>
                <a:t>Dia: 290m</a:t>
              </a:r>
            </a:p>
          </p:txBody>
        </p:sp>
        <p:sp>
          <p:nvSpPr>
            <p:cNvPr id="24" name="TextBox 121"/>
            <p:cNvSpPr txBox="1">
              <a:spLocks noChangeArrowheads="1"/>
            </p:cNvSpPr>
            <p:nvPr/>
          </p:nvSpPr>
          <p:spPr bwMode="auto">
            <a:xfrm>
              <a:off x="3560763" y="2757488"/>
              <a:ext cx="579437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5000"/>
                </a:spcBef>
                <a:spcAft>
                  <a:spcPct val="25000"/>
                </a:spcAft>
                <a:buClr>
                  <a:schemeClr val="tx1"/>
                </a:buClr>
                <a:buChar char="•"/>
                <a:defRPr sz="2400" b="1" i="1"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5000"/>
                </a:spcBef>
                <a:spcAft>
                  <a:spcPct val="25000"/>
                </a:spcAft>
                <a:buClr>
                  <a:schemeClr val="tx1"/>
                </a:buClr>
                <a:buChar char="–"/>
                <a:defRPr sz="2000" b="1" i="1"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5000"/>
                </a:spcBef>
                <a:spcAft>
                  <a:spcPct val="25000"/>
                </a:spcAft>
                <a:buClr>
                  <a:schemeClr val="tx1"/>
                </a:buClr>
                <a:buChar char="•"/>
                <a:defRPr sz="1600" b="1" i="1"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5000"/>
                </a:spcBef>
                <a:spcAft>
                  <a:spcPct val="25000"/>
                </a:spcAft>
                <a:buChar char="–"/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000" dirty="0">
                  <a:solidFill>
                    <a:srgbClr val="FF0000"/>
                  </a:solidFill>
                  <a:cs typeface="Times New Roman" pitchFamily="18" charset="0"/>
                </a:rPr>
                <a:t>400  m</a:t>
              </a:r>
            </a:p>
          </p:txBody>
        </p:sp>
        <p:cxnSp>
          <p:nvCxnSpPr>
            <p:cNvPr id="25" name="Straight Connector 14361"/>
            <p:cNvCxnSpPr>
              <a:cxnSpLocks noChangeShapeType="1"/>
            </p:cNvCxnSpPr>
            <p:nvPr/>
          </p:nvCxnSpPr>
          <p:spPr bwMode="auto">
            <a:xfrm flipH="1">
              <a:off x="3895725" y="1574800"/>
              <a:ext cx="0" cy="3382963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6" name="Picture 13" descr="CFBCN_titus"/>
            <p:cNvPicPr preferRelativeResize="0">
              <a:picLocks noChangeAspect="1" noChangeArrowheads="1"/>
            </p:cNvPicPr>
            <p:nvPr/>
          </p:nvPicPr>
          <p:blipFill>
            <a:blip r:embed="rId7" cstate="email">
              <a:lum bright="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1988" y="1325563"/>
              <a:ext cx="12573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TextBox 52"/>
          <p:cNvSpPr txBox="1"/>
          <p:nvPr/>
        </p:nvSpPr>
        <p:spPr>
          <a:xfrm>
            <a:off x="876056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DE7276-58AC-4A24-A0AB-57504C43A0FA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9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1"/>
          <p:cNvGrpSpPr>
            <a:grpSpLocks noChangeAspect="1"/>
          </p:cNvGrpSpPr>
          <p:nvPr/>
        </p:nvGrpSpPr>
        <p:grpSpPr bwMode="auto">
          <a:xfrm>
            <a:off x="0" y="-27499"/>
            <a:ext cx="4826382" cy="5368783"/>
            <a:chOff x="28656" y="15552"/>
            <a:chExt cx="3408" cy="3791"/>
          </a:xfrm>
        </p:grpSpPr>
        <p:sp>
          <p:nvSpPr>
            <p:cNvPr id="111" name="Rectangle 242"/>
            <p:cNvSpPr>
              <a:spLocks noChangeAspect="1" noChangeArrowheads="1"/>
            </p:cNvSpPr>
            <p:nvPr/>
          </p:nvSpPr>
          <p:spPr bwMode="auto">
            <a:xfrm>
              <a:off x="28656" y="15552"/>
              <a:ext cx="3358" cy="2298"/>
            </a:xfrm>
            <a:prstGeom prst="rect">
              <a:avLst/>
            </a:prstGeom>
            <a:blipFill>
              <a:blip r:embed="rId2" cstate="email"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" b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112" name="Rectangle 243"/>
            <p:cNvSpPr>
              <a:spLocks noChangeAspect="1" noChangeArrowheads="1"/>
            </p:cNvSpPr>
            <p:nvPr/>
          </p:nvSpPr>
          <p:spPr bwMode="auto">
            <a:xfrm>
              <a:off x="28656" y="17295"/>
              <a:ext cx="3358" cy="1866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75000"/>
                  </a:scheme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3" name="Freeform 244"/>
            <p:cNvSpPr>
              <a:spLocks noChangeAspect="1"/>
            </p:cNvSpPr>
            <p:nvPr/>
          </p:nvSpPr>
          <p:spPr bwMode="auto">
            <a:xfrm>
              <a:off x="29139" y="17312"/>
              <a:ext cx="1631" cy="1818"/>
            </a:xfrm>
            <a:custGeom>
              <a:avLst/>
              <a:gdLst/>
              <a:ahLst/>
              <a:cxnLst>
                <a:cxn ang="0">
                  <a:pos x="0" y="2102"/>
                </a:cxn>
                <a:cxn ang="0">
                  <a:pos x="208" y="2007"/>
                </a:cxn>
                <a:cxn ang="0">
                  <a:pos x="432" y="1842"/>
                </a:cxn>
                <a:cxn ang="0">
                  <a:pos x="611" y="1678"/>
                </a:cxn>
                <a:cxn ang="0">
                  <a:pos x="792" y="1438"/>
                </a:cxn>
                <a:cxn ang="0">
                  <a:pos x="902" y="1261"/>
                </a:cxn>
                <a:cxn ang="0">
                  <a:pos x="1026" y="971"/>
                </a:cxn>
                <a:cxn ang="0">
                  <a:pos x="1128" y="716"/>
                </a:cxn>
                <a:cxn ang="0">
                  <a:pos x="1207" y="447"/>
                </a:cxn>
                <a:cxn ang="0">
                  <a:pos x="1254" y="200"/>
                </a:cxn>
                <a:cxn ang="0">
                  <a:pos x="1283" y="0"/>
                </a:cxn>
                <a:cxn ang="0">
                  <a:pos x="1571" y="0"/>
                </a:cxn>
                <a:cxn ang="0">
                  <a:pos x="1556" y="117"/>
                </a:cxn>
                <a:cxn ang="0">
                  <a:pos x="1539" y="255"/>
                </a:cxn>
                <a:cxn ang="0">
                  <a:pos x="1522" y="537"/>
                </a:cxn>
                <a:cxn ang="0">
                  <a:pos x="1533" y="739"/>
                </a:cxn>
                <a:cxn ang="0">
                  <a:pos x="1553" y="999"/>
                </a:cxn>
                <a:cxn ang="0">
                  <a:pos x="1580" y="1204"/>
                </a:cxn>
                <a:cxn ang="0">
                  <a:pos x="1637" y="1462"/>
                </a:cxn>
                <a:cxn ang="0">
                  <a:pos x="1685" y="1643"/>
                </a:cxn>
                <a:cxn ang="0">
                  <a:pos x="1767" y="1831"/>
                </a:cxn>
                <a:cxn ang="0">
                  <a:pos x="1891" y="2104"/>
                </a:cxn>
                <a:cxn ang="0">
                  <a:pos x="28" y="2105"/>
                </a:cxn>
              </a:cxnLst>
              <a:rect l="0" t="0" r="r" b="b"/>
              <a:pathLst>
                <a:path w="1891" h="2105">
                  <a:moveTo>
                    <a:pt x="0" y="2102"/>
                  </a:moveTo>
                  <a:lnTo>
                    <a:pt x="208" y="2007"/>
                  </a:lnTo>
                  <a:lnTo>
                    <a:pt x="432" y="1842"/>
                  </a:lnTo>
                  <a:lnTo>
                    <a:pt x="611" y="1678"/>
                  </a:lnTo>
                  <a:lnTo>
                    <a:pt x="792" y="1438"/>
                  </a:lnTo>
                  <a:lnTo>
                    <a:pt x="902" y="1261"/>
                  </a:lnTo>
                  <a:lnTo>
                    <a:pt x="1026" y="971"/>
                  </a:lnTo>
                  <a:lnTo>
                    <a:pt x="1128" y="716"/>
                  </a:lnTo>
                  <a:lnTo>
                    <a:pt x="1207" y="447"/>
                  </a:lnTo>
                  <a:lnTo>
                    <a:pt x="1254" y="200"/>
                  </a:lnTo>
                  <a:lnTo>
                    <a:pt x="1283" y="0"/>
                  </a:lnTo>
                  <a:lnTo>
                    <a:pt x="1571" y="0"/>
                  </a:lnTo>
                  <a:lnTo>
                    <a:pt x="1556" y="117"/>
                  </a:lnTo>
                  <a:lnTo>
                    <a:pt x="1539" y="255"/>
                  </a:lnTo>
                  <a:lnTo>
                    <a:pt x="1522" y="537"/>
                  </a:lnTo>
                  <a:lnTo>
                    <a:pt x="1533" y="739"/>
                  </a:lnTo>
                  <a:lnTo>
                    <a:pt x="1553" y="999"/>
                  </a:lnTo>
                  <a:lnTo>
                    <a:pt x="1580" y="1204"/>
                  </a:lnTo>
                  <a:lnTo>
                    <a:pt x="1637" y="1462"/>
                  </a:lnTo>
                  <a:lnTo>
                    <a:pt x="1685" y="1643"/>
                  </a:lnTo>
                  <a:lnTo>
                    <a:pt x="1767" y="1831"/>
                  </a:lnTo>
                  <a:lnTo>
                    <a:pt x="1891" y="2104"/>
                  </a:lnTo>
                  <a:lnTo>
                    <a:pt x="28" y="2105"/>
                  </a:lnTo>
                </a:path>
              </a:pathLst>
            </a:custGeom>
            <a:gradFill rotWithShape="0">
              <a:gsLst>
                <a:gs pos="0">
                  <a:srgbClr val="0CBB06"/>
                </a:gs>
                <a:gs pos="50000">
                  <a:srgbClr val="0CBB06">
                    <a:gamma/>
                    <a:tint val="18039"/>
                    <a:invGamma/>
                  </a:srgbClr>
                </a:gs>
                <a:gs pos="100000">
                  <a:srgbClr val="0CBB06"/>
                </a:gs>
              </a:gsLst>
              <a:lin ang="0" scaled="1"/>
            </a:gradFill>
            <a:ln w="12700" cap="rnd" cmpd="sng">
              <a:solidFill>
                <a:srgbClr val="00968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4" name="Rectangle 245"/>
            <p:cNvSpPr>
              <a:spLocks noChangeAspect="1" noChangeArrowheads="1"/>
            </p:cNvSpPr>
            <p:nvPr/>
          </p:nvSpPr>
          <p:spPr bwMode="auto">
            <a:xfrm>
              <a:off x="28661" y="19136"/>
              <a:ext cx="3348" cy="160"/>
            </a:xfrm>
            <a:prstGeom prst="rect">
              <a:avLst/>
            </a:prstGeom>
            <a:gradFill rotWithShape="0">
              <a:gsLst>
                <a:gs pos="0">
                  <a:srgbClr val="F35B1B">
                    <a:gamma/>
                    <a:shade val="80000"/>
                    <a:invGamma/>
                  </a:srgbClr>
                </a:gs>
                <a:gs pos="100000">
                  <a:srgbClr val="F35B1B"/>
                </a:gs>
              </a:gsLst>
              <a:lin ang="5400000" scaled="1"/>
            </a:gradFill>
            <a:ln w="12700">
              <a:solidFill>
                <a:srgbClr val="F35B1B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5" name="Line 246"/>
            <p:cNvSpPr>
              <a:spLocks noChangeAspect="1" noChangeShapeType="1"/>
            </p:cNvSpPr>
            <p:nvPr/>
          </p:nvSpPr>
          <p:spPr bwMode="auto">
            <a:xfrm flipV="1">
              <a:off x="29661" y="15573"/>
              <a:ext cx="938" cy="173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6" name="Line 247"/>
            <p:cNvSpPr>
              <a:spLocks noChangeAspect="1" noChangeShapeType="1"/>
            </p:cNvSpPr>
            <p:nvPr/>
          </p:nvSpPr>
          <p:spPr bwMode="auto">
            <a:xfrm flipV="1">
              <a:off x="31037" y="15554"/>
              <a:ext cx="909" cy="174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7" name="Line 248"/>
            <p:cNvSpPr>
              <a:spLocks noChangeAspect="1" noChangeShapeType="1"/>
            </p:cNvSpPr>
            <p:nvPr/>
          </p:nvSpPr>
          <p:spPr bwMode="auto">
            <a:xfrm flipV="1">
              <a:off x="30273" y="15573"/>
              <a:ext cx="944" cy="1742"/>
            </a:xfrm>
            <a:prstGeom prst="line">
              <a:avLst/>
            </a:prstGeom>
            <a:noFill/>
            <a:ln w="12700">
              <a:solidFill>
                <a:srgbClr val="00C28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Line 249"/>
            <p:cNvSpPr>
              <a:spLocks noChangeAspect="1" noChangeShapeType="1"/>
            </p:cNvSpPr>
            <p:nvPr/>
          </p:nvSpPr>
          <p:spPr bwMode="auto">
            <a:xfrm flipV="1">
              <a:off x="30442" y="15573"/>
              <a:ext cx="929" cy="1732"/>
            </a:xfrm>
            <a:prstGeom prst="line">
              <a:avLst/>
            </a:prstGeom>
            <a:noFill/>
            <a:ln w="12700">
              <a:solidFill>
                <a:srgbClr val="00C28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9" name="AutoShape 250"/>
            <p:cNvSpPr>
              <a:spLocks noChangeAspect="1" noChangeArrowheads="1"/>
            </p:cNvSpPr>
            <p:nvPr/>
          </p:nvSpPr>
          <p:spPr bwMode="auto">
            <a:xfrm rot="17880000" flipH="1">
              <a:off x="30239" y="16572"/>
              <a:ext cx="882" cy="284"/>
            </a:xfrm>
            <a:prstGeom prst="rightArrow">
              <a:avLst>
                <a:gd name="adj1" fmla="val 50000"/>
                <a:gd name="adj2" fmla="val 155296"/>
              </a:avLst>
            </a:prstGeom>
            <a:solidFill>
              <a:srgbClr val="00BA89"/>
            </a:solidFill>
            <a:ln w="12700">
              <a:solidFill>
                <a:srgbClr val="00C28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0" name="AutoShape 251"/>
            <p:cNvSpPr>
              <a:spLocks noChangeAspect="1" noChangeArrowheads="1"/>
            </p:cNvSpPr>
            <p:nvPr/>
          </p:nvSpPr>
          <p:spPr bwMode="auto">
            <a:xfrm rot="18090619" flipH="1">
              <a:off x="29718" y="18504"/>
              <a:ext cx="249" cy="50"/>
            </a:xfrm>
            <a:prstGeom prst="rightArrow">
              <a:avLst>
                <a:gd name="adj1" fmla="val 50000"/>
                <a:gd name="adj2" fmla="val 249023"/>
              </a:avLst>
            </a:prstGeom>
            <a:solidFill>
              <a:srgbClr val="009688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1" name="AutoShape 252"/>
            <p:cNvSpPr>
              <a:spLocks noChangeAspect="1" noChangeArrowheads="1"/>
            </p:cNvSpPr>
            <p:nvPr/>
          </p:nvSpPr>
          <p:spPr bwMode="auto">
            <a:xfrm rot="4701359">
              <a:off x="30414" y="18508"/>
              <a:ext cx="249" cy="52"/>
            </a:xfrm>
            <a:prstGeom prst="rightArrow">
              <a:avLst>
                <a:gd name="adj1" fmla="val 50000"/>
                <a:gd name="adj2" fmla="val 239445"/>
              </a:avLst>
            </a:prstGeom>
            <a:solidFill>
              <a:srgbClr val="009688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" name="AutoShape 253"/>
            <p:cNvSpPr>
              <a:spLocks noChangeAspect="1" noChangeArrowheads="1"/>
            </p:cNvSpPr>
            <p:nvPr/>
          </p:nvSpPr>
          <p:spPr bwMode="auto">
            <a:xfrm rot="17280000">
              <a:off x="30636" y="17973"/>
              <a:ext cx="206" cy="23"/>
            </a:xfrm>
            <a:prstGeom prst="rightArrow">
              <a:avLst>
                <a:gd name="adj1" fmla="val 50000"/>
                <a:gd name="adj2" fmla="val 447868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" name="AutoShape 254"/>
            <p:cNvSpPr>
              <a:spLocks noChangeAspect="1" noChangeArrowheads="1"/>
            </p:cNvSpPr>
            <p:nvPr/>
          </p:nvSpPr>
          <p:spPr bwMode="auto">
            <a:xfrm rot="18180000">
              <a:off x="30975" y="18112"/>
              <a:ext cx="206" cy="23"/>
            </a:xfrm>
            <a:prstGeom prst="rightArrow">
              <a:avLst>
                <a:gd name="adj1" fmla="val 50000"/>
                <a:gd name="adj2" fmla="val 447868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4" name="AutoShape 255"/>
            <p:cNvSpPr>
              <a:spLocks noChangeAspect="1" noChangeArrowheads="1"/>
            </p:cNvSpPr>
            <p:nvPr/>
          </p:nvSpPr>
          <p:spPr bwMode="auto">
            <a:xfrm rot="4320000" flipH="1">
              <a:off x="29440" y="17971"/>
              <a:ext cx="205" cy="23"/>
            </a:xfrm>
            <a:prstGeom prst="rightArrow">
              <a:avLst>
                <a:gd name="adj1" fmla="val 50000"/>
                <a:gd name="adj2" fmla="val 445693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" name="AutoShape 256"/>
            <p:cNvSpPr>
              <a:spLocks noChangeAspect="1" noChangeArrowheads="1"/>
            </p:cNvSpPr>
            <p:nvPr/>
          </p:nvSpPr>
          <p:spPr bwMode="auto">
            <a:xfrm rot="3420000" flipH="1">
              <a:off x="28919" y="18136"/>
              <a:ext cx="208" cy="23"/>
            </a:xfrm>
            <a:prstGeom prst="rightArrow">
              <a:avLst>
                <a:gd name="adj1" fmla="val 50000"/>
                <a:gd name="adj2" fmla="val 452216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" name="AutoShape 257"/>
            <p:cNvSpPr>
              <a:spLocks noChangeAspect="1" noChangeArrowheads="1"/>
            </p:cNvSpPr>
            <p:nvPr/>
          </p:nvSpPr>
          <p:spPr bwMode="auto">
            <a:xfrm rot="16200000">
              <a:off x="30599" y="19016"/>
              <a:ext cx="187" cy="9"/>
            </a:xfrm>
            <a:prstGeom prst="rightArrow">
              <a:avLst>
                <a:gd name="adj1" fmla="val 50000"/>
                <a:gd name="adj2" fmla="val 1038985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7" name="AutoShape 258"/>
            <p:cNvSpPr>
              <a:spLocks noChangeAspect="1" noChangeArrowheads="1"/>
            </p:cNvSpPr>
            <p:nvPr/>
          </p:nvSpPr>
          <p:spPr bwMode="auto">
            <a:xfrm rot="17460000">
              <a:off x="30641" y="19023"/>
              <a:ext cx="190" cy="9"/>
            </a:xfrm>
            <a:prstGeom prst="rightArrow">
              <a:avLst>
                <a:gd name="adj1" fmla="val 50000"/>
                <a:gd name="adj2" fmla="val 1055653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" name="AutoShape 259"/>
            <p:cNvSpPr>
              <a:spLocks noChangeAspect="1" noChangeArrowheads="1"/>
            </p:cNvSpPr>
            <p:nvPr/>
          </p:nvSpPr>
          <p:spPr bwMode="auto">
            <a:xfrm rot="19020000">
              <a:off x="30688" y="19043"/>
              <a:ext cx="191" cy="11"/>
            </a:xfrm>
            <a:prstGeom prst="rightArrow">
              <a:avLst>
                <a:gd name="adj1" fmla="val 50000"/>
                <a:gd name="adj2" fmla="val 868262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9" name="AutoShape 260"/>
            <p:cNvSpPr>
              <a:spLocks noChangeAspect="1" noChangeArrowheads="1"/>
            </p:cNvSpPr>
            <p:nvPr/>
          </p:nvSpPr>
          <p:spPr bwMode="auto">
            <a:xfrm rot="20820000">
              <a:off x="30718" y="19089"/>
              <a:ext cx="191" cy="9"/>
            </a:xfrm>
            <a:prstGeom prst="rightArrow">
              <a:avLst>
                <a:gd name="adj1" fmla="val 50000"/>
                <a:gd name="adj2" fmla="val 1061209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0" name="AutoShape 261"/>
            <p:cNvSpPr>
              <a:spLocks noChangeAspect="1" noChangeArrowheads="1"/>
            </p:cNvSpPr>
            <p:nvPr/>
          </p:nvSpPr>
          <p:spPr bwMode="auto">
            <a:xfrm rot="4140000" flipH="1">
              <a:off x="30552" y="19026"/>
              <a:ext cx="189" cy="10"/>
            </a:xfrm>
            <a:prstGeom prst="rightArrow">
              <a:avLst>
                <a:gd name="adj1" fmla="val 50000"/>
                <a:gd name="adj2" fmla="val 945087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1" name="AutoShape 262"/>
            <p:cNvSpPr>
              <a:spLocks noChangeAspect="1" noChangeArrowheads="1"/>
            </p:cNvSpPr>
            <p:nvPr/>
          </p:nvSpPr>
          <p:spPr bwMode="auto">
            <a:xfrm rot="2580000" flipH="1">
              <a:off x="30504" y="19047"/>
              <a:ext cx="193" cy="10"/>
            </a:xfrm>
            <a:prstGeom prst="rightArrow">
              <a:avLst>
                <a:gd name="adj1" fmla="val 50000"/>
                <a:gd name="adj2" fmla="val 965089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2" name="AutoShape 263"/>
            <p:cNvSpPr>
              <a:spLocks noChangeAspect="1" noChangeArrowheads="1"/>
            </p:cNvSpPr>
            <p:nvPr/>
          </p:nvSpPr>
          <p:spPr bwMode="auto">
            <a:xfrm rot="780000" flipH="1">
              <a:off x="30474" y="19091"/>
              <a:ext cx="189" cy="7"/>
            </a:xfrm>
            <a:prstGeom prst="rightArrow">
              <a:avLst>
                <a:gd name="adj1" fmla="val 50000"/>
                <a:gd name="adj2" fmla="val 1350125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" name="AutoShape 264"/>
            <p:cNvSpPr>
              <a:spLocks noChangeAspect="1" noChangeArrowheads="1"/>
            </p:cNvSpPr>
            <p:nvPr/>
          </p:nvSpPr>
          <p:spPr bwMode="auto">
            <a:xfrm rot="16200000">
              <a:off x="29333" y="19013"/>
              <a:ext cx="184" cy="12"/>
            </a:xfrm>
            <a:prstGeom prst="rightArrow">
              <a:avLst>
                <a:gd name="adj1" fmla="val 50000"/>
                <a:gd name="adj2" fmla="val 766738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" name="AutoShape 265"/>
            <p:cNvSpPr>
              <a:spLocks noChangeAspect="1" noChangeArrowheads="1"/>
            </p:cNvSpPr>
            <p:nvPr/>
          </p:nvSpPr>
          <p:spPr bwMode="auto">
            <a:xfrm rot="17460000">
              <a:off x="29376" y="19020"/>
              <a:ext cx="187" cy="9"/>
            </a:xfrm>
            <a:prstGeom prst="rightArrow">
              <a:avLst>
                <a:gd name="adj1" fmla="val 50000"/>
                <a:gd name="adj2" fmla="val 1038985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" name="AutoShape 266"/>
            <p:cNvSpPr>
              <a:spLocks noChangeAspect="1" noChangeArrowheads="1"/>
            </p:cNvSpPr>
            <p:nvPr/>
          </p:nvSpPr>
          <p:spPr bwMode="auto">
            <a:xfrm rot="19020000">
              <a:off x="29417" y="19041"/>
              <a:ext cx="196" cy="11"/>
            </a:xfrm>
            <a:prstGeom prst="rightArrow">
              <a:avLst>
                <a:gd name="adj1" fmla="val 50000"/>
                <a:gd name="adj2" fmla="val 890992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6" name="AutoShape 267"/>
            <p:cNvSpPr>
              <a:spLocks noChangeAspect="1" noChangeArrowheads="1"/>
            </p:cNvSpPr>
            <p:nvPr/>
          </p:nvSpPr>
          <p:spPr bwMode="auto">
            <a:xfrm rot="20820000">
              <a:off x="29451" y="19086"/>
              <a:ext cx="194" cy="7"/>
            </a:xfrm>
            <a:prstGeom prst="rightArrow">
              <a:avLst>
                <a:gd name="adj1" fmla="val 50000"/>
                <a:gd name="adj2" fmla="val 1385843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AutoShape 268"/>
            <p:cNvSpPr>
              <a:spLocks noChangeAspect="1" noChangeArrowheads="1"/>
            </p:cNvSpPr>
            <p:nvPr/>
          </p:nvSpPr>
          <p:spPr bwMode="auto">
            <a:xfrm rot="4140000" flipH="1">
              <a:off x="29286" y="19021"/>
              <a:ext cx="185" cy="9"/>
            </a:xfrm>
            <a:prstGeom prst="rightArrow">
              <a:avLst>
                <a:gd name="adj1" fmla="val 50000"/>
                <a:gd name="adj2" fmla="val 1027873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8" name="AutoShape 269"/>
            <p:cNvSpPr>
              <a:spLocks noChangeAspect="1" noChangeArrowheads="1"/>
            </p:cNvSpPr>
            <p:nvPr/>
          </p:nvSpPr>
          <p:spPr bwMode="auto">
            <a:xfrm rot="2580000" flipH="1">
              <a:off x="29235" y="19045"/>
              <a:ext cx="193" cy="7"/>
            </a:xfrm>
            <a:prstGeom prst="rightArrow">
              <a:avLst>
                <a:gd name="adj1" fmla="val 50000"/>
                <a:gd name="adj2" fmla="val 1378699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9" name="AutoShape 270"/>
            <p:cNvSpPr>
              <a:spLocks noChangeAspect="1" noChangeArrowheads="1"/>
            </p:cNvSpPr>
            <p:nvPr/>
          </p:nvSpPr>
          <p:spPr bwMode="auto">
            <a:xfrm rot="780000" flipH="1">
              <a:off x="29203" y="19086"/>
              <a:ext cx="193" cy="9"/>
            </a:xfrm>
            <a:prstGeom prst="rightArrow">
              <a:avLst>
                <a:gd name="adj1" fmla="val 50000"/>
                <a:gd name="adj2" fmla="val 1072322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AutoShape 271"/>
            <p:cNvSpPr>
              <a:spLocks noChangeAspect="1" noChangeArrowheads="1"/>
            </p:cNvSpPr>
            <p:nvPr/>
          </p:nvSpPr>
          <p:spPr bwMode="auto">
            <a:xfrm rot="14538392">
              <a:off x="28914" y="18828"/>
              <a:ext cx="253" cy="50"/>
            </a:xfrm>
            <a:prstGeom prst="rightArrow">
              <a:avLst>
                <a:gd name="adj1" fmla="val 50000"/>
                <a:gd name="adj2" fmla="val 253023"/>
              </a:avLst>
            </a:prstGeom>
            <a:solidFill>
              <a:srgbClr val="009688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1" name="Oval 272"/>
            <p:cNvSpPr>
              <a:spLocks noChangeAspect="1" noChangeArrowheads="1"/>
            </p:cNvSpPr>
            <p:nvPr/>
          </p:nvSpPr>
          <p:spPr bwMode="auto">
            <a:xfrm>
              <a:off x="30358" y="17285"/>
              <a:ext cx="16" cy="2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2" name="Line 273"/>
            <p:cNvSpPr>
              <a:spLocks noChangeAspect="1" noChangeShapeType="1"/>
            </p:cNvSpPr>
            <p:nvPr/>
          </p:nvSpPr>
          <p:spPr bwMode="auto">
            <a:xfrm>
              <a:off x="30362" y="17310"/>
              <a:ext cx="3" cy="1815"/>
            </a:xfrm>
            <a:prstGeom prst="line">
              <a:avLst/>
            </a:prstGeom>
            <a:noFill/>
            <a:ln w="12700">
              <a:solidFill>
                <a:srgbClr val="009788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" name="Rectangle 274"/>
            <p:cNvSpPr>
              <a:spLocks noChangeAspect="1" noChangeArrowheads="1"/>
            </p:cNvSpPr>
            <p:nvPr/>
          </p:nvSpPr>
          <p:spPr bwMode="auto">
            <a:xfrm>
              <a:off x="30478" y="15570"/>
              <a:ext cx="1586" cy="1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defTabSz="762000" eaLnBrk="0" hangingPunct="0"/>
              <a:r>
                <a:rPr lang="en-US" sz="1100" b="1" dirty="0">
                  <a:solidFill>
                    <a:srgbClr val="000000"/>
                  </a:solidFill>
                  <a:latin typeface="Tahoma" pitchFamily="34" charset="0"/>
                </a:rPr>
                <a:t>RECEIVER FIELD OF VIEW</a:t>
              </a:r>
            </a:p>
          </p:txBody>
        </p:sp>
        <p:sp>
          <p:nvSpPr>
            <p:cNvPr id="144" name="Rectangle 275"/>
            <p:cNvSpPr>
              <a:spLocks noChangeAspect="1" noChangeArrowheads="1"/>
            </p:cNvSpPr>
            <p:nvPr/>
          </p:nvSpPr>
          <p:spPr bwMode="auto">
            <a:xfrm>
              <a:off x="31286" y="16544"/>
              <a:ext cx="129" cy="1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endParaRPr lang="en-US" sz="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145" name="Rectangle 276"/>
            <p:cNvSpPr>
              <a:spLocks noChangeAspect="1" noChangeArrowheads="1"/>
            </p:cNvSpPr>
            <p:nvPr/>
          </p:nvSpPr>
          <p:spPr bwMode="auto">
            <a:xfrm>
              <a:off x="28670" y="17143"/>
              <a:ext cx="814" cy="1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en-US" sz="1100" b="1" dirty="0">
                  <a:solidFill>
                    <a:srgbClr val="333399"/>
                  </a:solidFill>
                  <a:latin typeface="Tahoma" pitchFamily="34" charset="0"/>
                </a:rPr>
                <a:t>SEA SURFACE</a:t>
              </a:r>
            </a:p>
          </p:txBody>
        </p:sp>
        <p:sp>
          <p:nvSpPr>
            <p:cNvPr id="146" name="Rectangle 277"/>
            <p:cNvSpPr>
              <a:spLocks noChangeAspect="1" noChangeArrowheads="1"/>
            </p:cNvSpPr>
            <p:nvPr/>
          </p:nvSpPr>
          <p:spPr bwMode="auto">
            <a:xfrm>
              <a:off x="28790" y="17572"/>
              <a:ext cx="1035" cy="3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en-US" sz="11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SCATTERING AND</a:t>
              </a:r>
            </a:p>
            <a:p>
              <a:pPr algn="ctr" defTabSz="762000" eaLnBrk="0" hangingPunct="0"/>
              <a:r>
                <a:rPr lang="en-US" sz="11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ABSORPTION</a:t>
              </a:r>
            </a:p>
          </p:txBody>
        </p:sp>
        <p:sp>
          <p:nvSpPr>
            <p:cNvPr id="147" name="Rectangle 278"/>
            <p:cNvSpPr>
              <a:spLocks noChangeAspect="1" noChangeArrowheads="1"/>
            </p:cNvSpPr>
            <p:nvPr/>
          </p:nvSpPr>
          <p:spPr bwMode="auto">
            <a:xfrm>
              <a:off x="28815" y="19125"/>
              <a:ext cx="2288" cy="1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en-US" sz="1100" b="1">
                  <a:solidFill>
                    <a:srgbClr val="000000"/>
                  </a:solidFill>
                  <a:latin typeface="Tahoma" pitchFamily="34" charset="0"/>
                </a:rPr>
                <a:t>ILLUMINATED BOTTOM REGION</a:t>
              </a:r>
            </a:p>
          </p:txBody>
        </p:sp>
        <p:sp>
          <p:nvSpPr>
            <p:cNvPr id="148" name="Rectangle 279"/>
            <p:cNvSpPr>
              <a:spLocks noChangeAspect="1" noChangeArrowheads="1"/>
            </p:cNvSpPr>
            <p:nvPr/>
          </p:nvSpPr>
          <p:spPr bwMode="auto">
            <a:xfrm rot="16740000">
              <a:off x="29432" y="18228"/>
              <a:ext cx="1391" cy="1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en-US" sz="1100" b="1" dirty="0">
                  <a:solidFill>
                    <a:srgbClr val="000000"/>
                  </a:solidFill>
                  <a:latin typeface="Tahoma" pitchFamily="34" charset="0"/>
                </a:rPr>
                <a:t>UNSCATTERED REF PATH</a:t>
              </a:r>
            </a:p>
          </p:txBody>
        </p:sp>
        <p:sp>
          <p:nvSpPr>
            <p:cNvPr id="149" name="Rectangle 280"/>
            <p:cNvSpPr>
              <a:spLocks noChangeAspect="1" noChangeArrowheads="1"/>
            </p:cNvSpPr>
            <p:nvPr/>
          </p:nvSpPr>
          <p:spPr bwMode="auto">
            <a:xfrm rot="16200000">
              <a:off x="29806" y="18401"/>
              <a:ext cx="999" cy="1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en-US" sz="1100" b="1">
                  <a:solidFill>
                    <a:srgbClr val="000000"/>
                  </a:solidFill>
                  <a:latin typeface="Tahoma" pitchFamily="34" charset="0"/>
                </a:rPr>
                <a:t>VERTICAL DEPTH</a:t>
              </a:r>
            </a:p>
          </p:txBody>
        </p:sp>
        <p:sp>
          <p:nvSpPr>
            <p:cNvPr id="150" name="AutoShape 281"/>
            <p:cNvSpPr>
              <a:spLocks noChangeAspect="1" noChangeArrowheads="1"/>
            </p:cNvSpPr>
            <p:nvPr/>
          </p:nvSpPr>
          <p:spPr bwMode="auto">
            <a:xfrm rot="16200000">
              <a:off x="30113" y="17527"/>
              <a:ext cx="431" cy="52"/>
            </a:xfrm>
            <a:prstGeom prst="rtTriangle">
              <a:avLst/>
            </a:prstGeom>
            <a:solidFill>
              <a:srgbClr val="009788"/>
            </a:solidFill>
            <a:ln w="12700">
              <a:solidFill>
                <a:srgbClr val="00978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1" name="Freeform 282"/>
            <p:cNvSpPr>
              <a:spLocks noChangeAspect="1"/>
            </p:cNvSpPr>
            <p:nvPr/>
          </p:nvSpPr>
          <p:spPr bwMode="auto">
            <a:xfrm>
              <a:off x="29647" y="17349"/>
              <a:ext cx="1390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6"/>
                </a:cxn>
                <a:cxn ang="0">
                  <a:pos x="955" y="46"/>
                </a:cxn>
                <a:cxn ang="0">
                  <a:pos x="955" y="0"/>
                </a:cxn>
              </a:cxnLst>
              <a:rect l="0" t="0" r="r" b="b"/>
              <a:pathLst>
                <a:path w="956" h="47">
                  <a:moveTo>
                    <a:pt x="0" y="0"/>
                  </a:moveTo>
                  <a:lnTo>
                    <a:pt x="0" y="46"/>
                  </a:lnTo>
                  <a:lnTo>
                    <a:pt x="955" y="46"/>
                  </a:lnTo>
                  <a:lnTo>
                    <a:pt x="955" y="0"/>
                  </a:lnTo>
                </a:path>
              </a:pathLst>
            </a:custGeom>
            <a:noFill/>
            <a:ln w="28575" cap="rnd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2" name="AutoShape 283"/>
            <p:cNvSpPr>
              <a:spLocks noChangeAspect="1" noChangeArrowheads="1"/>
            </p:cNvSpPr>
            <p:nvPr/>
          </p:nvSpPr>
          <p:spPr bwMode="auto">
            <a:xfrm>
              <a:off x="30677" y="18252"/>
              <a:ext cx="1257" cy="257"/>
            </a:xfrm>
            <a:prstGeom prst="wedgeRectCallout">
              <a:avLst>
                <a:gd name="adj1" fmla="val -66199"/>
                <a:gd name="adj2" fmla="val 189597"/>
              </a:avLst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VOLUME BACKSCATTER</a:t>
              </a:r>
            </a:p>
          </p:txBody>
        </p:sp>
        <p:sp>
          <p:nvSpPr>
            <p:cNvPr id="153" name="AutoShape 284"/>
            <p:cNvSpPr>
              <a:spLocks noChangeAspect="1" noChangeArrowheads="1"/>
            </p:cNvSpPr>
            <p:nvPr/>
          </p:nvSpPr>
          <p:spPr bwMode="auto">
            <a:xfrm>
              <a:off x="28998" y="18313"/>
              <a:ext cx="692" cy="392"/>
            </a:xfrm>
            <a:prstGeom prst="wedgeRectCallout">
              <a:avLst>
                <a:gd name="adj1" fmla="val 11491"/>
                <a:gd name="adj2" fmla="val 159009"/>
              </a:avLst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DIFFUSE</a:t>
              </a:r>
            </a:p>
            <a:p>
              <a:pPr algn="ctr" eaLnBrk="0" hangingPunct="0"/>
              <a:r>
                <a:rPr lang="en-US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BOTTOM</a:t>
              </a:r>
            </a:p>
            <a:p>
              <a:pPr algn="ctr" eaLnBrk="0" hangingPunct="0"/>
              <a:r>
                <a:rPr lang="en-US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REFLECTION</a:t>
              </a:r>
            </a:p>
          </p:txBody>
        </p:sp>
        <p:sp>
          <p:nvSpPr>
            <p:cNvPr id="154" name="AutoShape 285"/>
            <p:cNvSpPr>
              <a:spLocks noChangeAspect="1" noChangeArrowheads="1"/>
            </p:cNvSpPr>
            <p:nvPr/>
          </p:nvSpPr>
          <p:spPr bwMode="auto">
            <a:xfrm>
              <a:off x="31276" y="17839"/>
              <a:ext cx="708" cy="260"/>
            </a:xfrm>
            <a:prstGeom prst="wedgeRectCallout">
              <a:avLst>
                <a:gd name="adj1" fmla="val -181708"/>
                <a:gd name="adj2" fmla="val -114356"/>
              </a:avLst>
            </a:prstGeom>
            <a:noFill/>
            <a:ln w="127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1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MEAN WATER</a:t>
              </a:r>
            </a:p>
            <a:p>
              <a:pPr algn="ctr" eaLnBrk="0" hangingPunct="0"/>
              <a:r>
                <a:rPr lang="en-US" sz="11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NADIR ANGLE</a:t>
              </a:r>
            </a:p>
          </p:txBody>
        </p:sp>
        <p:sp>
          <p:nvSpPr>
            <p:cNvPr id="155" name="AutoShape 286"/>
            <p:cNvSpPr>
              <a:spLocks noChangeAspect="1" noChangeArrowheads="1"/>
            </p:cNvSpPr>
            <p:nvPr/>
          </p:nvSpPr>
          <p:spPr bwMode="auto">
            <a:xfrm>
              <a:off x="31187" y="18744"/>
              <a:ext cx="715" cy="365"/>
            </a:xfrm>
            <a:prstGeom prst="wedgeRectCallout">
              <a:avLst>
                <a:gd name="adj1" fmla="val -93134"/>
                <a:gd name="adj2" fmla="val -21935"/>
              </a:avLst>
            </a:prstGeom>
            <a:noFill/>
            <a:ln w="127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1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REFLECTED</a:t>
              </a:r>
            </a:p>
            <a:p>
              <a:pPr algn="ctr" eaLnBrk="0" hangingPunct="0"/>
              <a:r>
                <a:rPr lang="en-US" sz="11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BOTTOM </a:t>
              </a:r>
            </a:p>
            <a:p>
              <a:pPr algn="ctr" eaLnBrk="0" hangingPunct="0"/>
              <a:r>
                <a:rPr lang="en-US" sz="11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SIGNAL</a:t>
              </a:r>
            </a:p>
          </p:txBody>
        </p:sp>
        <p:sp>
          <p:nvSpPr>
            <p:cNvPr id="156" name="AutoShape 287"/>
            <p:cNvSpPr>
              <a:spLocks noChangeAspect="1" noChangeArrowheads="1"/>
            </p:cNvSpPr>
            <p:nvPr/>
          </p:nvSpPr>
          <p:spPr bwMode="auto">
            <a:xfrm>
              <a:off x="29020" y="15623"/>
              <a:ext cx="1383" cy="237"/>
            </a:xfrm>
            <a:prstGeom prst="wedgeRectCallout">
              <a:avLst>
                <a:gd name="adj1" fmla="val 76523"/>
                <a:gd name="adj2" fmla="val 329806"/>
              </a:avLst>
            </a:prstGeom>
            <a:noFill/>
            <a:ln w="12700">
              <a:solidFill>
                <a:srgbClr val="00C28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en-US" sz="1100" b="1">
                  <a:solidFill>
                    <a:srgbClr val="00C28F"/>
                  </a:solidFill>
                  <a:latin typeface="Tahoma" pitchFamily="34" charset="0"/>
                </a:rPr>
                <a:t>INCIDENT LASER PULSE</a:t>
              </a:r>
            </a:p>
          </p:txBody>
        </p:sp>
        <p:sp>
          <p:nvSpPr>
            <p:cNvPr id="157" name="AutoShape 288"/>
            <p:cNvSpPr>
              <a:spLocks noChangeAspect="1" noChangeArrowheads="1"/>
            </p:cNvSpPr>
            <p:nvPr/>
          </p:nvSpPr>
          <p:spPr bwMode="auto">
            <a:xfrm>
              <a:off x="29248" y="16122"/>
              <a:ext cx="738" cy="358"/>
            </a:xfrm>
            <a:prstGeom prst="wedgeRectCallout">
              <a:avLst>
                <a:gd name="adj1" fmla="val 99472"/>
                <a:gd name="adj2" fmla="val 277097"/>
              </a:avLst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100" b="1">
                  <a:solidFill>
                    <a:srgbClr val="FF0000"/>
                  </a:solidFill>
                  <a:latin typeface="Tahoma" pitchFamily="34" charset="0"/>
                </a:rPr>
                <a:t>SPECULAR</a:t>
              </a:r>
            </a:p>
            <a:p>
              <a:pPr algn="ctr" eaLnBrk="0" hangingPunct="0"/>
              <a:r>
                <a:rPr lang="en-US" sz="1100" b="1">
                  <a:solidFill>
                    <a:srgbClr val="FF0000"/>
                  </a:solidFill>
                  <a:latin typeface="Tahoma" pitchFamily="34" charset="0"/>
                </a:rPr>
                <a:t>INTERFACE </a:t>
              </a:r>
            </a:p>
            <a:p>
              <a:pPr algn="ctr" eaLnBrk="0" hangingPunct="0"/>
              <a:r>
                <a:rPr lang="en-US" sz="1100" b="1">
                  <a:solidFill>
                    <a:srgbClr val="FF0000"/>
                  </a:solidFill>
                  <a:latin typeface="Tahoma" pitchFamily="34" charset="0"/>
                </a:rPr>
                <a:t>REFLECTION</a:t>
              </a:r>
            </a:p>
          </p:txBody>
        </p:sp>
        <p:sp>
          <p:nvSpPr>
            <p:cNvPr id="158" name="AutoShape 289"/>
            <p:cNvSpPr>
              <a:spLocks noChangeAspect="1" noChangeArrowheads="1"/>
            </p:cNvSpPr>
            <p:nvPr/>
          </p:nvSpPr>
          <p:spPr bwMode="auto">
            <a:xfrm>
              <a:off x="31039" y="17479"/>
              <a:ext cx="943" cy="273"/>
            </a:xfrm>
            <a:prstGeom prst="wedgeRectCallout">
              <a:avLst>
                <a:gd name="adj1" fmla="val -88449"/>
                <a:gd name="adj2" fmla="val -72468"/>
              </a:avLst>
            </a:prstGeom>
            <a:noFill/>
            <a:ln w="127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1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SURFACE REGION</a:t>
              </a:r>
            </a:p>
            <a:p>
              <a:pPr algn="ctr" eaLnBrk="0" hangingPunct="0"/>
              <a:r>
                <a:rPr lang="en-US" sz="11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IN RECEIVER FOV</a:t>
              </a:r>
            </a:p>
          </p:txBody>
        </p:sp>
        <p:sp>
          <p:nvSpPr>
            <p:cNvPr id="159" name="Line 290"/>
            <p:cNvSpPr>
              <a:spLocks noChangeAspect="1" noChangeShapeType="1"/>
            </p:cNvSpPr>
            <p:nvPr/>
          </p:nvSpPr>
          <p:spPr bwMode="auto">
            <a:xfrm flipH="1">
              <a:off x="30052" y="17310"/>
              <a:ext cx="317" cy="1829"/>
            </a:xfrm>
            <a:prstGeom prst="line">
              <a:avLst/>
            </a:prstGeom>
            <a:noFill/>
            <a:ln w="12700">
              <a:solidFill>
                <a:srgbClr val="009788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0" name="Freeform 291"/>
            <p:cNvSpPr>
              <a:spLocks noChangeAspect="1"/>
            </p:cNvSpPr>
            <p:nvPr/>
          </p:nvSpPr>
          <p:spPr bwMode="auto">
            <a:xfrm>
              <a:off x="28665" y="18302"/>
              <a:ext cx="476" cy="1021"/>
            </a:xfrm>
            <a:custGeom>
              <a:avLst/>
              <a:gdLst/>
              <a:ahLst/>
              <a:cxnLst>
                <a:cxn ang="0">
                  <a:pos x="536" y="1128"/>
                </a:cxn>
                <a:cxn ang="0">
                  <a:pos x="536" y="904"/>
                </a:cxn>
                <a:cxn ang="0">
                  <a:pos x="440" y="640"/>
                </a:cxn>
                <a:cxn ang="0">
                  <a:pos x="136" y="168"/>
                </a:cxn>
                <a:cxn ang="0">
                  <a:pos x="0" y="0"/>
                </a:cxn>
              </a:cxnLst>
              <a:rect l="0" t="0" r="r" b="b"/>
              <a:pathLst>
                <a:path w="552" h="1128">
                  <a:moveTo>
                    <a:pt x="536" y="1128"/>
                  </a:moveTo>
                  <a:cubicBezTo>
                    <a:pt x="536" y="1091"/>
                    <a:pt x="552" y="985"/>
                    <a:pt x="536" y="904"/>
                  </a:cubicBezTo>
                  <a:cubicBezTo>
                    <a:pt x="520" y="823"/>
                    <a:pt x="507" y="763"/>
                    <a:pt x="440" y="640"/>
                  </a:cubicBezTo>
                  <a:cubicBezTo>
                    <a:pt x="373" y="517"/>
                    <a:pt x="209" y="275"/>
                    <a:pt x="136" y="168"/>
                  </a:cubicBezTo>
                  <a:cubicBezTo>
                    <a:pt x="63" y="61"/>
                    <a:pt x="31" y="30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009788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8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1" name="AutoShape 292"/>
            <p:cNvSpPr>
              <a:spLocks noChangeAspect="1" noChangeArrowheads="1"/>
            </p:cNvSpPr>
            <p:nvPr/>
          </p:nvSpPr>
          <p:spPr bwMode="auto">
            <a:xfrm rot="7061608" flipH="1">
              <a:off x="30757" y="18821"/>
              <a:ext cx="253" cy="50"/>
            </a:xfrm>
            <a:prstGeom prst="rightArrow">
              <a:avLst>
                <a:gd name="adj1" fmla="val 50000"/>
                <a:gd name="adj2" fmla="val 253023"/>
              </a:avLst>
            </a:prstGeom>
            <a:solidFill>
              <a:srgbClr val="009688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2" name="Freeform 293"/>
            <p:cNvSpPr>
              <a:spLocks noChangeAspect="1"/>
            </p:cNvSpPr>
            <p:nvPr/>
          </p:nvSpPr>
          <p:spPr bwMode="auto">
            <a:xfrm flipH="1">
              <a:off x="30763" y="18322"/>
              <a:ext cx="476" cy="1021"/>
            </a:xfrm>
            <a:custGeom>
              <a:avLst/>
              <a:gdLst/>
              <a:ahLst/>
              <a:cxnLst>
                <a:cxn ang="0">
                  <a:pos x="536" y="1128"/>
                </a:cxn>
                <a:cxn ang="0">
                  <a:pos x="536" y="904"/>
                </a:cxn>
                <a:cxn ang="0">
                  <a:pos x="440" y="640"/>
                </a:cxn>
                <a:cxn ang="0">
                  <a:pos x="136" y="168"/>
                </a:cxn>
                <a:cxn ang="0">
                  <a:pos x="0" y="0"/>
                </a:cxn>
              </a:cxnLst>
              <a:rect l="0" t="0" r="r" b="b"/>
              <a:pathLst>
                <a:path w="552" h="1128">
                  <a:moveTo>
                    <a:pt x="536" y="1128"/>
                  </a:moveTo>
                  <a:cubicBezTo>
                    <a:pt x="536" y="1091"/>
                    <a:pt x="552" y="985"/>
                    <a:pt x="536" y="904"/>
                  </a:cubicBezTo>
                  <a:cubicBezTo>
                    <a:pt x="520" y="823"/>
                    <a:pt x="507" y="763"/>
                    <a:pt x="440" y="640"/>
                  </a:cubicBezTo>
                  <a:cubicBezTo>
                    <a:pt x="373" y="517"/>
                    <a:pt x="209" y="275"/>
                    <a:pt x="136" y="168"/>
                  </a:cubicBezTo>
                  <a:cubicBezTo>
                    <a:pt x="63" y="61"/>
                    <a:pt x="31" y="30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009788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8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Line 294"/>
            <p:cNvSpPr>
              <a:spLocks noChangeAspect="1" noChangeShapeType="1"/>
            </p:cNvSpPr>
            <p:nvPr/>
          </p:nvSpPr>
          <p:spPr bwMode="auto">
            <a:xfrm flipV="1">
              <a:off x="30360" y="17173"/>
              <a:ext cx="64" cy="1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4" name="Line 295"/>
            <p:cNvSpPr>
              <a:spLocks noChangeAspect="1" noChangeShapeType="1"/>
            </p:cNvSpPr>
            <p:nvPr/>
          </p:nvSpPr>
          <p:spPr bwMode="auto">
            <a:xfrm flipV="1">
              <a:off x="30365" y="17237"/>
              <a:ext cx="88" cy="6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5" name="Line 296"/>
            <p:cNvSpPr>
              <a:spLocks noChangeAspect="1" noChangeShapeType="1"/>
            </p:cNvSpPr>
            <p:nvPr/>
          </p:nvSpPr>
          <p:spPr bwMode="auto">
            <a:xfrm flipH="1" flipV="1">
              <a:off x="30333" y="17075"/>
              <a:ext cx="18" cy="23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6" name="Line 297"/>
            <p:cNvSpPr>
              <a:spLocks noChangeAspect="1" noChangeShapeType="1"/>
            </p:cNvSpPr>
            <p:nvPr/>
          </p:nvSpPr>
          <p:spPr bwMode="auto">
            <a:xfrm flipH="1" flipV="1">
              <a:off x="30271" y="17178"/>
              <a:ext cx="84" cy="1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7" name="AutoShape 298"/>
            <p:cNvSpPr>
              <a:spLocks noChangeAspect="1" noChangeArrowheads="1"/>
            </p:cNvSpPr>
            <p:nvPr/>
          </p:nvSpPr>
          <p:spPr bwMode="auto">
            <a:xfrm>
              <a:off x="28907" y="16729"/>
              <a:ext cx="742" cy="373"/>
            </a:xfrm>
            <a:prstGeom prst="wedgeRectCallout">
              <a:avLst>
                <a:gd name="adj1" fmla="val 137935"/>
                <a:gd name="adj2" fmla="val 114139"/>
              </a:avLst>
            </a:prstGeom>
            <a:noFill/>
            <a:ln w="12700">
              <a:solidFill>
                <a:srgbClr val="00C28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100" b="1" dirty="0">
                  <a:solidFill>
                    <a:srgbClr val="00C28F"/>
                  </a:solidFill>
                  <a:latin typeface="Tahoma" pitchFamily="34" charset="0"/>
                </a:rPr>
                <a:t>ILLUMINATED</a:t>
              </a:r>
            </a:p>
            <a:p>
              <a:pPr algn="ctr" eaLnBrk="0" hangingPunct="0"/>
              <a:r>
                <a:rPr lang="en-US" sz="1100" b="1" dirty="0">
                  <a:solidFill>
                    <a:srgbClr val="00C28F"/>
                  </a:solidFill>
                  <a:latin typeface="Tahoma" pitchFamily="34" charset="0"/>
                </a:rPr>
                <a:t>SURFACE</a:t>
              </a:r>
            </a:p>
            <a:p>
              <a:pPr algn="ctr" eaLnBrk="0" hangingPunct="0"/>
              <a:r>
                <a:rPr lang="en-US" sz="1100" b="1" dirty="0">
                  <a:solidFill>
                    <a:srgbClr val="00C28F"/>
                  </a:solidFill>
                  <a:latin typeface="Tahoma" pitchFamily="34" charset="0"/>
                </a:rPr>
                <a:t>AREA</a:t>
              </a:r>
            </a:p>
          </p:txBody>
        </p:sp>
        <p:sp>
          <p:nvSpPr>
            <p:cNvPr id="168" name="AutoShape 299"/>
            <p:cNvSpPr>
              <a:spLocks noChangeAspect="1" noChangeArrowheads="1"/>
            </p:cNvSpPr>
            <p:nvPr/>
          </p:nvSpPr>
          <p:spPr bwMode="auto">
            <a:xfrm rot="16200000">
              <a:off x="30380" y="18760"/>
              <a:ext cx="187" cy="9"/>
            </a:xfrm>
            <a:prstGeom prst="rightArrow">
              <a:avLst>
                <a:gd name="adj1" fmla="val 50000"/>
                <a:gd name="adj2" fmla="val 1038985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9" name="AutoShape 300"/>
            <p:cNvSpPr>
              <a:spLocks noChangeAspect="1" noChangeArrowheads="1"/>
            </p:cNvSpPr>
            <p:nvPr/>
          </p:nvSpPr>
          <p:spPr bwMode="auto">
            <a:xfrm rot="17460000">
              <a:off x="30423" y="18768"/>
              <a:ext cx="189" cy="9"/>
            </a:xfrm>
            <a:prstGeom prst="rightArrow">
              <a:avLst>
                <a:gd name="adj1" fmla="val 50000"/>
                <a:gd name="adj2" fmla="val 1050097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0" name="AutoShape 301"/>
            <p:cNvSpPr>
              <a:spLocks noChangeAspect="1" noChangeArrowheads="1"/>
            </p:cNvSpPr>
            <p:nvPr/>
          </p:nvSpPr>
          <p:spPr bwMode="auto">
            <a:xfrm rot="4140000" flipH="1">
              <a:off x="30334" y="18770"/>
              <a:ext cx="190" cy="9"/>
            </a:xfrm>
            <a:prstGeom prst="rightArrow">
              <a:avLst>
                <a:gd name="adj1" fmla="val 50000"/>
                <a:gd name="adj2" fmla="val 1055653"/>
              </a:avLst>
            </a:prstGeom>
            <a:solidFill>
              <a:srgbClr val="FAFD00"/>
            </a:solidFill>
            <a:ln w="12700">
              <a:solidFill>
                <a:srgbClr val="FAFD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5232400" y="0"/>
            <a:ext cx="3911600" cy="1143000"/>
          </a:xfrm>
        </p:spPr>
        <p:txBody>
          <a:bodyPr/>
          <a:lstStyle/>
          <a:p>
            <a:r>
              <a:rPr lang="en-US" sz="3200" dirty="0" smtClean="0"/>
              <a:t>Bathymetric </a:t>
            </a:r>
            <a:r>
              <a:rPr lang="en-US" sz="3200" dirty="0" err="1" smtClean="0"/>
              <a:t>lidar</a:t>
            </a:r>
            <a:r>
              <a:rPr lang="en-US" sz="3200" dirty="0" smtClean="0"/>
              <a:t> principle</a:t>
            </a:r>
            <a:endParaRPr lang="en-US" sz="3200" dirty="0"/>
          </a:p>
        </p:txBody>
      </p:sp>
      <p:grpSp>
        <p:nvGrpSpPr>
          <p:cNvPr id="3" name="Group 171"/>
          <p:cNvGrpSpPr>
            <a:grpSpLocks noChangeAspect="1"/>
          </p:cNvGrpSpPr>
          <p:nvPr/>
        </p:nvGrpSpPr>
        <p:grpSpPr bwMode="auto">
          <a:xfrm rot="5400000">
            <a:off x="1896510" y="-65990"/>
            <a:ext cx="5045761" cy="8822146"/>
            <a:chOff x="7334" y="11199"/>
            <a:chExt cx="4905" cy="8312"/>
          </a:xfrm>
        </p:grpSpPr>
        <p:sp>
          <p:nvSpPr>
            <p:cNvPr id="11" name="Line 156"/>
            <p:cNvSpPr>
              <a:spLocks noChangeAspect="1" noChangeShapeType="1"/>
            </p:cNvSpPr>
            <p:nvPr/>
          </p:nvSpPr>
          <p:spPr bwMode="auto">
            <a:xfrm>
              <a:off x="7626" y="11762"/>
              <a:ext cx="1" cy="2812"/>
            </a:xfrm>
            <a:prstGeom prst="line">
              <a:avLst/>
            </a:prstGeom>
            <a:noFill/>
            <a:ln w="25400">
              <a:solidFill>
                <a:srgbClr val="CDBF5B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2" name="Rectangle 157"/>
            <p:cNvSpPr>
              <a:spLocks noChangeAspect="1" noChangeArrowheads="1"/>
            </p:cNvSpPr>
            <p:nvPr/>
          </p:nvSpPr>
          <p:spPr bwMode="auto">
            <a:xfrm>
              <a:off x="11430" y="14546"/>
              <a:ext cx="771" cy="4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en-US" dirty="0">
                  <a:solidFill>
                    <a:srgbClr val="000000"/>
                  </a:solidFill>
                </a:rPr>
                <a:t>TIME</a:t>
              </a:r>
            </a:p>
          </p:txBody>
        </p:sp>
        <p:sp>
          <p:nvSpPr>
            <p:cNvPr id="13" name="Rectangle 158"/>
            <p:cNvSpPr>
              <a:spLocks noChangeAspect="1" noChangeArrowheads="1"/>
            </p:cNvSpPr>
            <p:nvPr/>
          </p:nvSpPr>
          <p:spPr bwMode="auto">
            <a:xfrm rot="16200000">
              <a:off x="6790" y="12193"/>
              <a:ext cx="1516" cy="4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en-US" dirty="0">
                  <a:solidFill>
                    <a:srgbClr val="000000"/>
                  </a:solidFill>
                </a:rPr>
                <a:t>AMPLITUDE</a:t>
              </a:r>
            </a:p>
          </p:txBody>
        </p:sp>
        <p:sp>
          <p:nvSpPr>
            <p:cNvPr id="14" name="Freeform 159" descr="Wide upward diagonal"/>
            <p:cNvSpPr>
              <a:spLocks noChangeAspect="1"/>
            </p:cNvSpPr>
            <p:nvPr/>
          </p:nvSpPr>
          <p:spPr bwMode="auto">
            <a:xfrm>
              <a:off x="7626" y="12309"/>
              <a:ext cx="4440" cy="2277"/>
            </a:xfrm>
            <a:custGeom>
              <a:avLst/>
              <a:gdLst>
                <a:gd name="T0" fmla="*/ 0 w 3457"/>
                <a:gd name="T1" fmla="*/ 1999 h 1837"/>
                <a:gd name="T2" fmla="*/ 0 w 3457"/>
                <a:gd name="T3" fmla="*/ 1843 h 1837"/>
                <a:gd name="T4" fmla="*/ 169 w 3457"/>
                <a:gd name="T5" fmla="*/ 1843 h 1837"/>
                <a:gd name="T6" fmla="*/ 421 w 3457"/>
                <a:gd name="T7" fmla="*/ 235 h 1837"/>
                <a:gd name="T8" fmla="*/ 454 w 3457"/>
                <a:gd name="T9" fmla="*/ 126 h 1837"/>
                <a:gd name="T10" fmla="*/ 481 w 3457"/>
                <a:gd name="T11" fmla="*/ 66 h 1837"/>
                <a:gd name="T12" fmla="*/ 516 w 3457"/>
                <a:gd name="T13" fmla="*/ 29 h 1837"/>
                <a:gd name="T14" fmla="*/ 551 w 3457"/>
                <a:gd name="T15" fmla="*/ 4 h 1837"/>
                <a:gd name="T16" fmla="*/ 589 w 3457"/>
                <a:gd name="T17" fmla="*/ 0 h 1837"/>
                <a:gd name="T18" fmla="*/ 631 w 3457"/>
                <a:gd name="T19" fmla="*/ 14 h 1837"/>
                <a:gd name="T20" fmla="*/ 674 w 3457"/>
                <a:gd name="T21" fmla="*/ 40 h 1837"/>
                <a:gd name="T22" fmla="*/ 706 w 3457"/>
                <a:gd name="T23" fmla="*/ 82 h 1837"/>
                <a:gd name="T24" fmla="*/ 736 w 3457"/>
                <a:gd name="T25" fmla="*/ 127 h 1837"/>
                <a:gd name="T26" fmla="*/ 793 w 3457"/>
                <a:gd name="T27" fmla="*/ 222 h 1837"/>
                <a:gd name="T28" fmla="*/ 877 w 3457"/>
                <a:gd name="T29" fmla="*/ 385 h 1837"/>
                <a:gd name="T30" fmla="*/ 1010 w 3457"/>
                <a:gd name="T31" fmla="*/ 627 h 1837"/>
                <a:gd name="T32" fmla="*/ 1105 w 3457"/>
                <a:gd name="T33" fmla="*/ 774 h 1837"/>
                <a:gd name="T34" fmla="*/ 1210 w 3457"/>
                <a:gd name="T35" fmla="*/ 931 h 1837"/>
                <a:gd name="T36" fmla="*/ 1305 w 3457"/>
                <a:gd name="T37" fmla="*/ 1058 h 1837"/>
                <a:gd name="T38" fmla="*/ 1389 w 3457"/>
                <a:gd name="T39" fmla="*/ 1164 h 1837"/>
                <a:gd name="T40" fmla="*/ 2126 w 3457"/>
                <a:gd name="T41" fmla="*/ 1464 h 1837"/>
                <a:gd name="T42" fmla="*/ 2436 w 3457"/>
                <a:gd name="T43" fmla="*/ 1542 h 1837"/>
                <a:gd name="T44" fmla="*/ 2506 w 3457"/>
                <a:gd name="T45" fmla="*/ 1511 h 1837"/>
                <a:gd name="T46" fmla="*/ 2544 w 3457"/>
                <a:gd name="T47" fmla="*/ 1459 h 1837"/>
                <a:gd name="T48" fmla="*/ 2577 w 3457"/>
                <a:gd name="T49" fmla="*/ 1407 h 1837"/>
                <a:gd name="T50" fmla="*/ 2600 w 3457"/>
                <a:gd name="T51" fmla="*/ 1328 h 1837"/>
                <a:gd name="T52" fmla="*/ 2619 w 3457"/>
                <a:gd name="T53" fmla="*/ 1259 h 1837"/>
                <a:gd name="T54" fmla="*/ 2637 w 3457"/>
                <a:gd name="T55" fmla="*/ 1184 h 1837"/>
                <a:gd name="T56" fmla="*/ 2657 w 3457"/>
                <a:gd name="T57" fmla="*/ 1142 h 1837"/>
                <a:gd name="T58" fmla="*/ 2689 w 3457"/>
                <a:gd name="T59" fmla="*/ 1110 h 1837"/>
                <a:gd name="T60" fmla="*/ 2717 w 3457"/>
                <a:gd name="T61" fmla="*/ 1110 h 1837"/>
                <a:gd name="T62" fmla="*/ 2745 w 3457"/>
                <a:gd name="T63" fmla="*/ 1132 h 1837"/>
                <a:gd name="T64" fmla="*/ 2757 w 3457"/>
                <a:gd name="T65" fmla="*/ 1156 h 1837"/>
                <a:gd name="T66" fmla="*/ 2814 w 3457"/>
                <a:gd name="T67" fmla="*/ 1242 h 1837"/>
                <a:gd name="T68" fmla="*/ 2869 w 3457"/>
                <a:gd name="T69" fmla="*/ 1320 h 1837"/>
                <a:gd name="T70" fmla="*/ 2937 w 3457"/>
                <a:gd name="T71" fmla="*/ 1407 h 1837"/>
                <a:gd name="T72" fmla="*/ 3031 w 3457"/>
                <a:gd name="T73" fmla="*/ 1509 h 1837"/>
                <a:gd name="T74" fmla="*/ 3136 w 3457"/>
                <a:gd name="T75" fmla="*/ 1601 h 1837"/>
                <a:gd name="T76" fmla="*/ 3206 w 3457"/>
                <a:gd name="T77" fmla="*/ 1640 h 1837"/>
                <a:gd name="T78" fmla="*/ 3304 w 3457"/>
                <a:gd name="T79" fmla="*/ 1676 h 1837"/>
                <a:gd name="T80" fmla="*/ 3525 w 3457"/>
                <a:gd name="T81" fmla="*/ 1765 h 1837"/>
                <a:gd name="T82" fmla="*/ 3683 w 3457"/>
                <a:gd name="T83" fmla="*/ 1823 h 1837"/>
                <a:gd name="T84" fmla="*/ 3841 w 3457"/>
                <a:gd name="T85" fmla="*/ 1862 h 1837"/>
                <a:gd name="T86" fmla="*/ 4030 w 3457"/>
                <a:gd name="T87" fmla="*/ 1872 h 1837"/>
                <a:gd name="T88" fmla="*/ 4041 w 3457"/>
                <a:gd name="T89" fmla="*/ 1843 h 1837"/>
                <a:gd name="T90" fmla="*/ 4041 w 3457"/>
                <a:gd name="T91" fmla="*/ 1999 h 1837"/>
                <a:gd name="T92" fmla="*/ 0 w 3457"/>
                <a:gd name="T93" fmla="*/ 1999 h 18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457"/>
                <a:gd name="T142" fmla="*/ 0 h 1837"/>
                <a:gd name="T143" fmla="*/ 3457 w 3457"/>
                <a:gd name="T144" fmla="*/ 1837 h 183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457" h="1837">
                  <a:moveTo>
                    <a:pt x="0" y="1836"/>
                  </a:moveTo>
                  <a:lnTo>
                    <a:pt x="0" y="1692"/>
                  </a:lnTo>
                  <a:lnTo>
                    <a:pt x="144" y="1692"/>
                  </a:lnTo>
                  <a:lnTo>
                    <a:pt x="360" y="216"/>
                  </a:lnTo>
                  <a:lnTo>
                    <a:pt x="388" y="116"/>
                  </a:lnTo>
                  <a:lnTo>
                    <a:pt x="412" y="60"/>
                  </a:lnTo>
                  <a:lnTo>
                    <a:pt x="441" y="27"/>
                  </a:lnTo>
                  <a:lnTo>
                    <a:pt x="472" y="4"/>
                  </a:lnTo>
                  <a:lnTo>
                    <a:pt x="504" y="0"/>
                  </a:lnTo>
                  <a:lnTo>
                    <a:pt x="540" y="12"/>
                  </a:lnTo>
                  <a:lnTo>
                    <a:pt x="576" y="36"/>
                  </a:lnTo>
                  <a:lnTo>
                    <a:pt x="604" y="76"/>
                  </a:lnTo>
                  <a:lnTo>
                    <a:pt x="630" y="117"/>
                  </a:lnTo>
                  <a:lnTo>
                    <a:pt x="678" y="204"/>
                  </a:lnTo>
                  <a:lnTo>
                    <a:pt x="750" y="354"/>
                  </a:lnTo>
                  <a:lnTo>
                    <a:pt x="864" y="576"/>
                  </a:lnTo>
                  <a:lnTo>
                    <a:pt x="945" y="711"/>
                  </a:lnTo>
                  <a:lnTo>
                    <a:pt x="1035" y="855"/>
                  </a:lnTo>
                  <a:lnTo>
                    <a:pt x="1116" y="972"/>
                  </a:lnTo>
                  <a:lnTo>
                    <a:pt x="1188" y="1068"/>
                  </a:lnTo>
                  <a:lnTo>
                    <a:pt x="1818" y="1344"/>
                  </a:lnTo>
                  <a:lnTo>
                    <a:pt x="2084" y="1416"/>
                  </a:lnTo>
                  <a:lnTo>
                    <a:pt x="2144" y="1388"/>
                  </a:lnTo>
                  <a:lnTo>
                    <a:pt x="2176" y="1340"/>
                  </a:lnTo>
                  <a:lnTo>
                    <a:pt x="2204" y="1292"/>
                  </a:lnTo>
                  <a:lnTo>
                    <a:pt x="2224" y="1220"/>
                  </a:lnTo>
                  <a:lnTo>
                    <a:pt x="2240" y="1156"/>
                  </a:lnTo>
                  <a:lnTo>
                    <a:pt x="2256" y="1088"/>
                  </a:lnTo>
                  <a:lnTo>
                    <a:pt x="2272" y="1048"/>
                  </a:lnTo>
                  <a:lnTo>
                    <a:pt x="2300" y="1020"/>
                  </a:lnTo>
                  <a:lnTo>
                    <a:pt x="2324" y="1020"/>
                  </a:lnTo>
                  <a:lnTo>
                    <a:pt x="2348" y="1040"/>
                  </a:lnTo>
                  <a:lnTo>
                    <a:pt x="2358" y="1062"/>
                  </a:lnTo>
                  <a:lnTo>
                    <a:pt x="2406" y="1140"/>
                  </a:lnTo>
                  <a:lnTo>
                    <a:pt x="2454" y="1212"/>
                  </a:lnTo>
                  <a:lnTo>
                    <a:pt x="2512" y="1292"/>
                  </a:lnTo>
                  <a:lnTo>
                    <a:pt x="2592" y="1386"/>
                  </a:lnTo>
                  <a:lnTo>
                    <a:pt x="2682" y="1470"/>
                  </a:lnTo>
                  <a:lnTo>
                    <a:pt x="2742" y="1506"/>
                  </a:lnTo>
                  <a:lnTo>
                    <a:pt x="2826" y="1539"/>
                  </a:lnTo>
                  <a:lnTo>
                    <a:pt x="3015" y="1620"/>
                  </a:lnTo>
                  <a:lnTo>
                    <a:pt x="3150" y="1674"/>
                  </a:lnTo>
                  <a:lnTo>
                    <a:pt x="3285" y="1710"/>
                  </a:lnTo>
                  <a:lnTo>
                    <a:pt x="3447" y="1719"/>
                  </a:lnTo>
                  <a:lnTo>
                    <a:pt x="3456" y="1692"/>
                  </a:lnTo>
                  <a:lnTo>
                    <a:pt x="3456" y="1836"/>
                  </a:lnTo>
                  <a:lnTo>
                    <a:pt x="0" y="1836"/>
                  </a:lnTo>
                </a:path>
              </a:pathLst>
            </a:custGeom>
            <a:pattFill prst="wdUpDiag">
              <a:fgClr>
                <a:srgbClr val="FC0128"/>
              </a:fgClr>
              <a:bgClr>
                <a:schemeClr val="bg1"/>
              </a:bgClr>
            </a:pattFill>
            <a:ln w="12700" cap="rnd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5" name="Freeform 160"/>
            <p:cNvSpPr>
              <a:spLocks noChangeAspect="1"/>
            </p:cNvSpPr>
            <p:nvPr/>
          </p:nvSpPr>
          <p:spPr bwMode="auto">
            <a:xfrm>
              <a:off x="7626" y="13121"/>
              <a:ext cx="4440" cy="1465"/>
            </a:xfrm>
            <a:custGeom>
              <a:avLst/>
              <a:gdLst>
                <a:gd name="T0" fmla="*/ 0 w 3457"/>
                <a:gd name="T1" fmla="*/ 1286 h 1181"/>
                <a:gd name="T2" fmla="*/ 0 w 3457"/>
                <a:gd name="T3" fmla="*/ 1130 h 1181"/>
                <a:gd name="T4" fmla="*/ 169 w 3457"/>
                <a:gd name="T5" fmla="*/ 1130 h 1181"/>
                <a:gd name="T6" fmla="*/ 274 w 3457"/>
                <a:gd name="T7" fmla="*/ 481 h 1181"/>
                <a:gd name="T8" fmla="*/ 370 w 3457"/>
                <a:gd name="T9" fmla="*/ 314 h 1181"/>
                <a:gd name="T10" fmla="*/ 477 w 3457"/>
                <a:gd name="T11" fmla="*/ 170 h 1181"/>
                <a:gd name="T12" fmla="*/ 566 w 3457"/>
                <a:gd name="T13" fmla="*/ 78 h 1181"/>
                <a:gd name="T14" fmla="*/ 650 w 3457"/>
                <a:gd name="T15" fmla="*/ 22 h 1181"/>
                <a:gd name="T16" fmla="*/ 702 w 3457"/>
                <a:gd name="T17" fmla="*/ 4 h 1181"/>
                <a:gd name="T18" fmla="*/ 767 w 3457"/>
                <a:gd name="T19" fmla="*/ 0 h 1181"/>
                <a:gd name="T20" fmla="*/ 809 w 3457"/>
                <a:gd name="T21" fmla="*/ 22 h 1181"/>
                <a:gd name="T22" fmla="*/ 861 w 3457"/>
                <a:gd name="T23" fmla="*/ 48 h 1181"/>
                <a:gd name="T24" fmla="*/ 954 w 3457"/>
                <a:gd name="T25" fmla="*/ 114 h 1181"/>
                <a:gd name="T26" fmla="*/ 1157 w 3457"/>
                <a:gd name="T27" fmla="*/ 266 h 1181"/>
                <a:gd name="T28" fmla="*/ 1410 w 3457"/>
                <a:gd name="T29" fmla="*/ 443 h 1181"/>
                <a:gd name="T30" fmla="*/ 1852 w 3457"/>
                <a:gd name="T31" fmla="*/ 639 h 1181"/>
                <a:gd name="T32" fmla="*/ 2104 w 3457"/>
                <a:gd name="T33" fmla="*/ 737 h 1181"/>
                <a:gd name="T34" fmla="*/ 2389 w 3457"/>
                <a:gd name="T35" fmla="*/ 825 h 1181"/>
                <a:gd name="T36" fmla="*/ 2609 w 3457"/>
                <a:gd name="T37" fmla="*/ 864 h 1181"/>
                <a:gd name="T38" fmla="*/ 2883 w 3457"/>
                <a:gd name="T39" fmla="*/ 914 h 1181"/>
                <a:gd name="T40" fmla="*/ 3336 w 3457"/>
                <a:gd name="T41" fmla="*/ 982 h 1181"/>
                <a:gd name="T42" fmla="*/ 4041 w 3457"/>
                <a:gd name="T43" fmla="*/ 1130 h 1181"/>
                <a:gd name="T44" fmla="*/ 4041 w 3457"/>
                <a:gd name="T45" fmla="*/ 1286 h 11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7"/>
                <a:gd name="T70" fmla="*/ 0 h 1181"/>
                <a:gd name="T71" fmla="*/ 3457 w 3457"/>
                <a:gd name="T72" fmla="*/ 1181 h 118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7" h="1181">
                  <a:moveTo>
                    <a:pt x="0" y="1180"/>
                  </a:moveTo>
                  <a:lnTo>
                    <a:pt x="0" y="1036"/>
                  </a:lnTo>
                  <a:lnTo>
                    <a:pt x="144" y="1036"/>
                  </a:lnTo>
                  <a:lnTo>
                    <a:pt x="234" y="442"/>
                  </a:lnTo>
                  <a:lnTo>
                    <a:pt x="316" y="288"/>
                  </a:lnTo>
                  <a:lnTo>
                    <a:pt x="408" y="156"/>
                  </a:lnTo>
                  <a:lnTo>
                    <a:pt x="484" y="72"/>
                  </a:lnTo>
                  <a:lnTo>
                    <a:pt x="556" y="20"/>
                  </a:lnTo>
                  <a:lnTo>
                    <a:pt x="600" y="4"/>
                  </a:lnTo>
                  <a:lnTo>
                    <a:pt x="656" y="0"/>
                  </a:lnTo>
                  <a:lnTo>
                    <a:pt x="692" y="20"/>
                  </a:lnTo>
                  <a:lnTo>
                    <a:pt x="736" y="44"/>
                  </a:lnTo>
                  <a:lnTo>
                    <a:pt x="816" y="104"/>
                  </a:lnTo>
                  <a:lnTo>
                    <a:pt x="990" y="244"/>
                  </a:lnTo>
                  <a:lnTo>
                    <a:pt x="1206" y="406"/>
                  </a:lnTo>
                  <a:lnTo>
                    <a:pt x="1584" y="586"/>
                  </a:lnTo>
                  <a:lnTo>
                    <a:pt x="1800" y="676"/>
                  </a:lnTo>
                  <a:lnTo>
                    <a:pt x="2043" y="757"/>
                  </a:lnTo>
                  <a:lnTo>
                    <a:pt x="2232" y="793"/>
                  </a:lnTo>
                  <a:lnTo>
                    <a:pt x="2466" y="838"/>
                  </a:lnTo>
                  <a:lnTo>
                    <a:pt x="2853" y="901"/>
                  </a:lnTo>
                  <a:lnTo>
                    <a:pt x="3456" y="1036"/>
                  </a:lnTo>
                  <a:lnTo>
                    <a:pt x="3456" y="1180"/>
                  </a:lnTo>
                </a:path>
              </a:pathLst>
            </a:custGeom>
            <a:solidFill>
              <a:srgbClr val="FC0128"/>
            </a:solidFill>
            <a:ln w="12700" cap="rnd">
              <a:solidFill>
                <a:srgbClr val="FC0128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6" name="Line 161"/>
            <p:cNvSpPr>
              <a:spLocks noChangeAspect="1" noChangeShapeType="1"/>
            </p:cNvSpPr>
            <p:nvPr/>
          </p:nvSpPr>
          <p:spPr bwMode="auto">
            <a:xfrm>
              <a:off x="7636" y="14585"/>
              <a:ext cx="4603" cy="1"/>
            </a:xfrm>
            <a:prstGeom prst="line">
              <a:avLst/>
            </a:prstGeom>
            <a:noFill/>
            <a:ln w="25400">
              <a:solidFill>
                <a:srgbClr val="CDBF5B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7" name="Line 162"/>
            <p:cNvSpPr>
              <a:spLocks noChangeAspect="1" noChangeShapeType="1"/>
            </p:cNvSpPr>
            <p:nvPr/>
          </p:nvSpPr>
          <p:spPr bwMode="auto">
            <a:xfrm>
              <a:off x="7934" y="12334"/>
              <a:ext cx="0" cy="717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8" name="Line 163"/>
            <p:cNvSpPr>
              <a:spLocks noChangeAspect="1" noChangeShapeType="1"/>
            </p:cNvSpPr>
            <p:nvPr/>
          </p:nvSpPr>
          <p:spPr bwMode="auto">
            <a:xfrm>
              <a:off x="10461" y="13106"/>
              <a:ext cx="0" cy="640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9" name="Freeform 164"/>
            <p:cNvSpPr>
              <a:spLocks noChangeAspect="1"/>
            </p:cNvSpPr>
            <p:nvPr/>
          </p:nvSpPr>
          <p:spPr bwMode="auto">
            <a:xfrm>
              <a:off x="7949" y="12930"/>
              <a:ext cx="2509" cy="1326"/>
            </a:xfrm>
            <a:custGeom>
              <a:avLst/>
              <a:gdLst>
                <a:gd name="T0" fmla="*/ 0 w 2112"/>
                <a:gd name="T1" fmla="*/ 732 h 1116"/>
                <a:gd name="T2" fmla="*/ 1332 w 2112"/>
                <a:gd name="T3" fmla="*/ 0 h 1116"/>
                <a:gd name="T4" fmla="*/ 2112 w 2112"/>
                <a:gd name="T5" fmla="*/ 1116 h 1116"/>
                <a:gd name="T6" fmla="*/ 0 60000 65536"/>
                <a:gd name="T7" fmla="*/ 0 60000 65536"/>
                <a:gd name="T8" fmla="*/ 0 60000 65536"/>
                <a:gd name="T9" fmla="*/ 0 w 2112"/>
                <a:gd name="T10" fmla="*/ 0 h 1116"/>
                <a:gd name="T11" fmla="*/ 2112 w 2112"/>
                <a:gd name="T12" fmla="*/ 1116 h 11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2" h="1116">
                  <a:moveTo>
                    <a:pt x="0" y="732"/>
                  </a:moveTo>
                  <a:lnTo>
                    <a:pt x="1332" y="0"/>
                  </a:lnTo>
                  <a:lnTo>
                    <a:pt x="2112" y="1116"/>
                  </a:lnTo>
                </a:path>
              </a:pathLst>
            </a:custGeom>
            <a:noFill/>
            <a:ln w="12700" cap="rnd">
              <a:solidFill>
                <a:srgbClr val="CDBF5B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0" name="Rectangle 165"/>
            <p:cNvSpPr>
              <a:spLocks noChangeAspect="1" noChangeArrowheads="1"/>
            </p:cNvSpPr>
            <p:nvPr/>
          </p:nvSpPr>
          <p:spPr bwMode="auto">
            <a:xfrm rot="16200000">
              <a:off x="7846" y="13610"/>
              <a:ext cx="1414" cy="6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en-US" dirty="0">
                  <a:solidFill>
                    <a:srgbClr val="FFFFFF"/>
                  </a:solidFill>
                </a:rPr>
                <a:t>Volume Backscatter</a:t>
              </a:r>
            </a:p>
          </p:txBody>
        </p:sp>
        <p:sp>
          <p:nvSpPr>
            <p:cNvPr id="21" name="Rectangle 166"/>
            <p:cNvSpPr>
              <a:spLocks noChangeAspect="1" noChangeArrowheads="1"/>
            </p:cNvSpPr>
            <p:nvPr/>
          </p:nvSpPr>
          <p:spPr bwMode="auto">
            <a:xfrm rot="16200000">
              <a:off x="9263" y="12063"/>
              <a:ext cx="1243" cy="7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en-US" dirty="0">
                  <a:solidFill>
                    <a:srgbClr val="000000"/>
                  </a:solidFill>
                </a:rPr>
                <a:t>Detection</a:t>
              </a:r>
            </a:p>
            <a:p>
              <a:pPr algn="ctr" defTabSz="762000" eaLnBrk="0" hangingPunct="0"/>
              <a:r>
                <a:rPr lang="en-US" dirty="0">
                  <a:solidFill>
                    <a:srgbClr val="000000"/>
                  </a:solidFill>
                </a:rPr>
                <a:t>Points</a:t>
              </a:r>
            </a:p>
          </p:txBody>
        </p:sp>
        <p:sp>
          <p:nvSpPr>
            <p:cNvPr id="22" name="Line 171"/>
            <p:cNvSpPr>
              <a:spLocks noChangeAspect="1" noChangeShapeType="1"/>
            </p:cNvSpPr>
            <p:nvPr/>
          </p:nvSpPr>
          <p:spPr bwMode="auto">
            <a:xfrm>
              <a:off x="7934" y="14699"/>
              <a:ext cx="2518" cy="1"/>
            </a:xfrm>
            <a:prstGeom prst="line">
              <a:avLst/>
            </a:prstGeom>
            <a:noFill/>
            <a:ln w="12700">
              <a:solidFill>
                <a:srgbClr val="CDBF5B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3" name="Text Box 176"/>
            <p:cNvSpPr txBox="1">
              <a:spLocks noChangeAspect="1" noChangeArrowheads="1"/>
            </p:cNvSpPr>
            <p:nvPr/>
          </p:nvSpPr>
          <p:spPr bwMode="auto">
            <a:xfrm rot="16200000">
              <a:off x="8557" y="14633"/>
              <a:ext cx="832" cy="359"/>
            </a:xfrm>
            <a:prstGeom prst="rect">
              <a:avLst/>
            </a:prstGeom>
            <a:noFill/>
            <a:ln w="12700" cap="rnd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en-US" dirty="0">
                  <a:solidFill>
                    <a:srgbClr val="CDBF5B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sym typeface="Symbol" pitchFamily="18" charset="2"/>
                </a:rPr>
                <a:t></a:t>
              </a:r>
              <a:r>
                <a:rPr lang="en-US" baseline="-25000" dirty="0">
                  <a:solidFill>
                    <a:srgbClr val="CDBF5B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sym typeface="Symbol" pitchFamily="18" charset="2"/>
                </a:rPr>
                <a:t>t</a:t>
              </a:r>
              <a:endParaRPr lang="en-US" dirty="0">
                <a:solidFill>
                  <a:srgbClr val="CDBF5B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4" name="AutoShape 240"/>
            <p:cNvSpPr>
              <a:spLocks noChangeAspect="1" noChangeArrowheads="1"/>
            </p:cNvSpPr>
            <p:nvPr/>
          </p:nvSpPr>
          <p:spPr bwMode="auto">
            <a:xfrm>
              <a:off x="8511" y="11199"/>
              <a:ext cx="909" cy="1012"/>
            </a:xfrm>
            <a:prstGeom prst="wedgeRectCallout">
              <a:avLst>
                <a:gd name="adj1" fmla="val -72093"/>
                <a:gd name="adj2" fmla="val 126282"/>
              </a:avLst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vert270" wrap="none" anchor="ctr"/>
            <a:lstStyle/>
            <a:p>
              <a:pPr algn="ctr" eaLnBrk="0" hangingPunct="0"/>
              <a:r>
                <a:rPr lang="en-US" dirty="0">
                  <a:solidFill>
                    <a:srgbClr val="000000"/>
                  </a:solidFill>
                </a:rPr>
                <a:t>Surface</a:t>
              </a:r>
            </a:p>
            <a:p>
              <a:pPr algn="ctr" eaLnBrk="0" hangingPunct="0"/>
              <a:r>
                <a:rPr lang="en-US" dirty="0">
                  <a:solidFill>
                    <a:srgbClr val="000000"/>
                  </a:solidFill>
                </a:rPr>
                <a:t>(Interface)</a:t>
              </a:r>
            </a:p>
            <a:p>
              <a:pPr algn="ctr" eaLnBrk="0" hangingPunct="0"/>
              <a:r>
                <a:rPr lang="en-US" dirty="0">
                  <a:solidFill>
                    <a:srgbClr val="000000"/>
                  </a:solidFill>
                </a:rPr>
                <a:t>Return</a:t>
              </a:r>
            </a:p>
          </p:txBody>
        </p:sp>
        <p:sp>
          <p:nvSpPr>
            <p:cNvPr id="25" name="AutoShape 241"/>
            <p:cNvSpPr>
              <a:spLocks noChangeAspect="1" noChangeArrowheads="1"/>
            </p:cNvSpPr>
            <p:nvPr/>
          </p:nvSpPr>
          <p:spPr bwMode="auto">
            <a:xfrm>
              <a:off x="10888" y="12380"/>
              <a:ext cx="615" cy="841"/>
            </a:xfrm>
            <a:prstGeom prst="wedgeRectCallout">
              <a:avLst>
                <a:gd name="adj1" fmla="val -89130"/>
                <a:gd name="adj2" fmla="val 132243"/>
              </a:avLst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vert270" wrap="none" anchor="ctr"/>
            <a:lstStyle/>
            <a:p>
              <a:pPr algn="ctr" eaLnBrk="0" hangingPunct="0"/>
              <a:r>
                <a:rPr lang="en-US" dirty="0">
                  <a:solidFill>
                    <a:srgbClr val="000000"/>
                  </a:solidFill>
                </a:rPr>
                <a:t>Bottom</a:t>
              </a:r>
            </a:p>
            <a:p>
              <a:pPr algn="ctr" eaLnBrk="0" hangingPunct="0"/>
              <a:r>
                <a:rPr lang="en-US" dirty="0">
                  <a:solidFill>
                    <a:srgbClr val="000000"/>
                  </a:solidFill>
                </a:rPr>
                <a:t>Return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641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0"/>
            <a:ext cx="6059488" cy="701040"/>
          </a:xfrm>
        </p:spPr>
        <p:txBody>
          <a:bodyPr/>
          <a:lstStyle/>
          <a:p>
            <a:pPr algn="ctr"/>
            <a:r>
              <a:rPr lang="en-US" b="1" dirty="0" smtClean="0"/>
              <a:t>FAQ’s</a:t>
            </a:r>
            <a:endParaRPr lang="en-US" sz="2400" b="1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800100" y="927101"/>
            <a:ext cx="7556500" cy="445769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Aft>
                <a:spcPts val="1200"/>
              </a:spcAft>
              <a:defRPr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171450" indent="-171450" eaLnBrk="0" fontAlgn="base" hangingPunct="0">
              <a:spcAft>
                <a:spcPts val="1200"/>
              </a:spcAft>
              <a:defRPr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5826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93495" y="3915456"/>
            <a:ext cx="64808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National Academies of Sciences of Sciences Engineering Medicine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Mapping Science Committee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LiDAR Workshop 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1" y="3940798"/>
            <a:ext cx="2452827" cy="7133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792" y="4841873"/>
            <a:ext cx="8280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</a:rPr>
              <a:t>Existing and future potential of high-accuracy LiDAR from high-altitude manned and unmanned platforms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auto">
          <a:xfrm>
            <a:off x="6456296" y="6008862"/>
            <a:ext cx="2091128" cy="30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Mark E. Romano</a:t>
            </a:r>
          </a:p>
          <a:p>
            <a:pPr algn="l"/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Sr. Product Manager</a:t>
            </a:r>
          </a:p>
          <a:p>
            <a:pPr algn="l"/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Space and Intelligence Systems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2522" t="16275" b="4875"/>
          <a:stretch>
            <a:fillRect/>
          </a:stretch>
        </p:blipFill>
        <p:spPr bwMode="auto">
          <a:xfrm>
            <a:off x="4217195" y="2520625"/>
            <a:ext cx="4622302" cy="2875598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 bwMode="auto">
          <a:xfrm>
            <a:off x="7786924" y="1874226"/>
            <a:ext cx="1077676" cy="62344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4199467" y="1889396"/>
            <a:ext cx="3309475" cy="5998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53999" t="1613" r="4386" b="88387"/>
          <a:stretch>
            <a:fillRect/>
          </a:stretch>
        </p:blipFill>
        <p:spPr bwMode="auto">
          <a:xfrm>
            <a:off x="910590" y="2902914"/>
            <a:ext cx="1082040" cy="31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482600" y="145632"/>
            <a:ext cx="6323255" cy="71628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What makes Geiger Mode so Different?</a:t>
            </a:r>
            <a:endParaRPr lang="en-US" sz="2400" b="1" dirty="0">
              <a:latin typeface="+mn-lt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5640624"/>
            <a:ext cx="8544076" cy="47201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 i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lvl="1" algn="ctr"/>
            <a:r>
              <a:rPr lang="en-US" sz="1600" b="1" i="0" dirty="0" smtClean="0">
                <a:solidFill>
                  <a:prstClr val="white"/>
                </a:solidFill>
                <a:latin typeface="Arial"/>
              </a:rPr>
              <a:t>Geiger-mode sensors sample the same spot on the ground thousands of  times</a:t>
            </a:r>
            <a:endParaRPr lang="en-US" sz="1600" b="1" i="0" u="sng" dirty="0">
              <a:solidFill>
                <a:srgbClr val="1F497D">
                  <a:lumMod val="40000"/>
                  <a:lumOff val="60000"/>
                </a:srgbClr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 l="15616" t="16030" r="4384" b="4174"/>
          <a:stretch>
            <a:fillRect/>
          </a:stretch>
        </p:blipFill>
        <p:spPr bwMode="auto">
          <a:xfrm>
            <a:off x="6943821" y="597681"/>
            <a:ext cx="1683607" cy="12915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19" name="Straight Connector 18"/>
          <p:cNvCxnSpPr>
            <a:endCxn id="50" idx="7"/>
          </p:cNvCxnSpPr>
          <p:nvPr/>
        </p:nvCxnSpPr>
        <p:spPr bwMode="auto">
          <a:xfrm flipH="1">
            <a:off x="753631" y="3181350"/>
            <a:ext cx="598919" cy="4973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Flowchart: Connector 49"/>
          <p:cNvSpPr/>
          <p:nvPr/>
        </p:nvSpPr>
        <p:spPr bwMode="auto">
          <a:xfrm>
            <a:off x="704850" y="36702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2" name="Flowchart: Connector 51"/>
          <p:cNvSpPr/>
          <p:nvPr/>
        </p:nvSpPr>
        <p:spPr bwMode="auto">
          <a:xfrm>
            <a:off x="857250" y="38226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3" name="Flowchart: Connector 52"/>
          <p:cNvSpPr/>
          <p:nvPr/>
        </p:nvSpPr>
        <p:spPr bwMode="auto">
          <a:xfrm>
            <a:off x="1009650" y="39750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4" name="Flowchart: Connector 53"/>
          <p:cNvSpPr/>
          <p:nvPr/>
        </p:nvSpPr>
        <p:spPr bwMode="auto">
          <a:xfrm>
            <a:off x="1162050" y="41274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5" name="Flowchart: Connector 54"/>
          <p:cNvSpPr/>
          <p:nvPr/>
        </p:nvSpPr>
        <p:spPr bwMode="auto">
          <a:xfrm>
            <a:off x="1314450" y="42798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6" name="Flowchart: Connector 55"/>
          <p:cNvSpPr/>
          <p:nvPr/>
        </p:nvSpPr>
        <p:spPr bwMode="auto">
          <a:xfrm>
            <a:off x="1466850" y="44322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7" name="Flowchart: Connector 56"/>
          <p:cNvSpPr/>
          <p:nvPr/>
        </p:nvSpPr>
        <p:spPr bwMode="auto">
          <a:xfrm>
            <a:off x="1619250" y="45846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8" name="Flowchart: Connector 57"/>
          <p:cNvSpPr/>
          <p:nvPr/>
        </p:nvSpPr>
        <p:spPr bwMode="auto">
          <a:xfrm>
            <a:off x="1771650" y="47370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9" name="Flowchart: Connector 58"/>
          <p:cNvSpPr/>
          <p:nvPr/>
        </p:nvSpPr>
        <p:spPr bwMode="auto">
          <a:xfrm>
            <a:off x="1924050" y="48894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0" name="Flowchart: Connector 59"/>
          <p:cNvSpPr/>
          <p:nvPr/>
        </p:nvSpPr>
        <p:spPr bwMode="auto">
          <a:xfrm>
            <a:off x="2076450" y="50418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1" name="Flowchart: Connector 60"/>
          <p:cNvSpPr/>
          <p:nvPr/>
        </p:nvSpPr>
        <p:spPr bwMode="auto">
          <a:xfrm>
            <a:off x="1968500" y="512444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2" name="Flowchart: Connector 61"/>
          <p:cNvSpPr/>
          <p:nvPr/>
        </p:nvSpPr>
        <p:spPr bwMode="auto">
          <a:xfrm>
            <a:off x="1797050" y="499744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1" name="Flowchart: Connector 90"/>
          <p:cNvSpPr/>
          <p:nvPr/>
        </p:nvSpPr>
        <p:spPr bwMode="auto">
          <a:xfrm>
            <a:off x="1682750" y="49021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2" name="Flowchart: Connector 91"/>
          <p:cNvSpPr/>
          <p:nvPr/>
        </p:nvSpPr>
        <p:spPr bwMode="auto">
          <a:xfrm>
            <a:off x="381000" y="399414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3" name="Flowchart: Connector 92"/>
          <p:cNvSpPr/>
          <p:nvPr/>
        </p:nvSpPr>
        <p:spPr bwMode="auto">
          <a:xfrm>
            <a:off x="1524000" y="47878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4" name="Flowchart: Connector 93"/>
          <p:cNvSpPr/>
          <p:nvPr/>
        </p:nvSpPr>
        <p:spPr bwMode="auto">
          <a:xfrm>
            <a:off x="609600" y="408304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5" name="Flowchart: Connector 94"/>
          <p:cNvSpPr/>
          <p:nvPr/>
        </p:nvSpPr>
        <p:spPr bwMode="auto">
          <a:xfrm>
            <a:off x="787400" y="42036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6" name="Flowchart: Connector 95"/>
          <p:cNvSpPr/>
          <p:nvPr/>
        </p:nvSpPr>
        <p:spPr bwMode="auto">
          <a:xfrm>
            <a:off x="952500" y="43433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7" name="Flowchart: Connector 96"/>
          <p:cNvSpPr/>
          <p:nvPr/>
        </p:nvSpPr>
        <p:spPr bwMode="auto">
          <a:xfrm>
            <a:off x="1136650" y="44703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8" name="Flowchart: Connector 97"/>
          <p:cNvSpPr/>
          <p:nvPr/>
        </p:nvSpPr>
        <p:spPr bwMode="auto">
          <a:xfrm>
            <a:off x="1333500" y="465454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9" name="Flowchart: Connector 98"/>
          <p:cNvSpPr/>
          <p:nvPr/>
        </p:nvSpPr>
        <p:spPr bwMode="auto">
          <a:xfrm>
            <a:off x="2133600" y="522604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0" name="Flowchart: Connector 99"/>
          <p:cNvSpPr/>
          <p:nvPr/>
        </p:nvSpPr>
        <p:spPr bwMode="auto">
          <a:xfrm>
            <a:off x="482600" y="42163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1" name="Flowchart: Connector 100"/>
          <p:cNvSpPr/>
          <p:nvPr/>
        </p:nvSpPr>
        <p:spPr bwMode="auto">
          <a:xfrm>
            <a:off x="635000" y="43687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" name="Flowchart: Connector 101"/>
          <p:cNvSpPr/>
          <p:nvPr/>
        </p:nvSpPr>
        <p:spPr bwMode="auto">
          <a:xfrm>
            <a:off x="787400" y="45211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3" name="Flowchart: Connector 102"/>
          <p:cNvSpPr/>
          <p:nvPr/>
        </p:nvSpPr>
        <p:spPr bwMode="auto">
          <a:xfrm>
            <a:off x="939800" y="46735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4" name="Flowchart: Connector 103"/>
          <p:cNvSpPr/>
          <p:nvPr/>
        </p:nvSpPr>
        <p:spPr bwMode="auto">
          <a:xfrm>
            <a:off x="1092200" y="48259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5" name="Flowchart: Connector 104"/>
          <p:cNvSpPr/>
          <p:nvPr/>
        </p:nvSpPr>
        <p:spPr bwMode="auto">
          <a:xfrm>
            <a:off x="1244600" y="49783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6" name="Flowchart: Connector 105"/>
          <p:cNvSpPr/>
          <p:nvPr/>
        </p:nvSpPr>
        <p:spPr bwMode="auto">
          <a:xfrm>
            <a:off x="1397000" y="51307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7" name="Flowchart: Connector 106"/>
          <p:cNvSpPr/>
          <p:nvPr/>
        </p:nvSpPr>
        <p:spPr bwMode="auto">
          <a:xfrm>
            <a:off x="1549400" y="5283199"/>
            <a:ext cx="57150" cy="57151"/>
          </a:xfrm>
          <a:prstGeom prst="flowChartConnector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4" cstate="print"/>
          <a:srcRect l="56109"/>
          <a:stretch>
            <a:fillRect/>
          </a:stretch>
        </p:blipFill>
        <p:spPr bwMode="auto">
          <a:xfrm>
            <a:off x="2298700" y="740229"/>
            <a:ext cx="1622632" cy="449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457604" y="1290552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</a:rPr>
              <a:t>Geiger Mode</a:t>
            </a:r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3386" y="2461202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</a:rPr>
              <a:t>Linear Mode</a:t>
            </a:r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2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sz="2600" b="1" i="1" dirty="0" smtClean="0"/>
              <a:t>Linear Mode LiDAR</a:t>
            </a:r>
            <a:endParaRPr lang="en-US" sz="2600" b="1" i="1" dirty="0"/>
          </a:p>
        </p:txBody>
      </p:sp>
      <p:sp>
        <p:nvSpPr>
          <p:cNvPr id="29" name="Title 2"/>
          <p:cNvSpPr txBox="1">
            <a:spLocks/>
          </p:cNvSpPr>
          <p:nvPr/>
        </p:nvSpPr>
        <p:spPr bwMode="auto">
          <a:xfrm>
            <a:off x="475323" y="5222327"/>
            <a:ext cx="8158399" cy="2828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vert="horz" wrap="square" lIns="92028" tIns="46014" rIns="92028" bIns="46014" numCol="1" anchor="ctr" anchorCtr="0" compatLnSpc="1">
            <a:prstTxWarp prst="textNoShape">
              <a:avLst/>
            </a:prstTxWarp>
          </a:bodyPr>
          <a:lstStyle/>
          <a:p>
            <a:pPr algn="ctr" defTabSz="342826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kern="0" dirty="0">
                <a:solidFill>
                  <a:prstClr val="white"/>
                </a:solidFill>
                <a:cs typeface="Arial" pitchFamily="34" charset="0"/>
              </a:rPr>
              <a:t>Approximately 500 KHz sample rate for single scanner designs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42852" y="1629010"/>
            <a:ext cx="8201148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25" b="1" dirty="0" smtClean="0">
                <a:solidFill>
                  <a:prstClr val="white"/>
                </a:solidFill>
              </a:rPr>
              <a:t>Technology </a:t>
            </a:r>
            <a:r>
              <a:rPr lang="en-US" sz="2025" b="1" dirty="0">
                <a:solidFill>
                  <a:prstClr val="white"/>
                </a:solidFill>
              </a:rPr>
              <a:t>Comparison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47667" y="3053178"/>
            <a:ext cx="3599981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1805" indent="-151805" eaLnBrk="0" fontAlgn="base" hangingPunct="0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Single Pulse</a:t>
            </a:r>
          </a:p>
          <a:p>
            <a:pPr marL="151805" indent="-151805" eaLnBrk="0" fontAlgn="base" hangingPunct="0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Single measurement</a:t>
            </a:r>
          </a:p>
          <a:p>
            <a:pPr marL="151805" indent="-151805" eaLnBrk="0" fontAlgn="base" hangingPunct="0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Low sample rate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821963" y="2130106"/>
            <a:ext cx="4371406" cy="403957"/>
          </a:xfrm>
          <a:custGeom>
            <a:avLst/>
            <a:gdLst>
              <a:gd name="connsiteX0" fmla="*/ 0 w 11658600"/>
              <a:gd name="connsiteY0" fmla="*/ 0 h 1077218"/>
              <a:gd name="connsiteX1" fmla="*/ 11658600 w 11658600"/>
              <a:gd name="connsiteY1" fmla="*/ 0 h 1077218"/>
              <a:gd name="connsiteX2" fmla="*/ 11658600 w 11658600"/>
              <a:gd name="connsiteY2" fmla="*/ 1077218 h 1077218"/>
              <a:gd name="connsiteX3" fmla="*/ 0 w 11658600"/>
              <a:gd name="connsiteY3" fmla="*/ 1077218 h 1077218"/>
              <a:gd name="connsiteX4" fmla="*/ 0 w 11658600"/>
              <a:gd name="connsiteY4" fmla="*/ 0 h 1077218"/>
              <a:gd name="connsiteX0" fmla="*/ 0 w 11658600"/>
              <a:gd name="connsiteY0" fmla="*/ 0 h 1077218"/>
              <a:gd name="connsiteX1" fmla="*/ 11658600 w 11658600"/>
              <a:gd name="connsiteY1" fmla="*/ 0 h 1077218"/>
              <a:gd name="connsiteX2" fmla="*/ 11113478 w 11658600"/>
              <a:gd name="connsiteY2" fmla="*/ 1077218 h 1077218"/>
              <a:gd name="connsiteX3" fmla="*/ 0 w 11658600"/>
              <a:gd name="connsiteY3" fmla="*/ 1077218 h 1077218"/>
              <a:gd name="connsiteX4" fmla="*/ 0 w 1165860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00" h="1077218">
                <a:moveTo>
                  <a:pt x="0" y="0"/>
                </a:moveTo>
                <a:lnTo>
                  <a:pt x="11658600" y="0"/>
                </a:lnTo>
                <a:lnTo>
                  <a:pt x="11113478" y="1077218"/>
                </a:lnTo>
                <a:lnTo>
                  <a:pt x="0" y="107721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25" b="1" dirty="0">
                <a:solidFill>
                  <a:prstClr val="white"/>
                </a:solidFill>
              </a:rPr>
              <a:t>Linear </a:t>
            </a:r>
            <a:r>
              <a:rPr lang="en-US" sz="2025" b="1" dirty="0" err="1">
                <a:solidFill>
                  <a:prstClr val="white"/>
                </a:solidFill>
              </a:rPr>
              <a:t>LiDAR</a:t>
            </a:r>
            <a:endParaRPr lang="en-US" sz="2025" b="1" dirty="0">
              <a:solidFill>
                <a:prstClr val="white"/>
              </a:solidFill>
            </a:endParaRPr>
          </a:p>
        </p:txBody>
      </p:sp>
      <p:pic>
        <p:nvPicPr>
          <p:cNvPr id="39" name="Picture 38" descr="Linear_LiDAR_Pla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1296" y="2634719"/>
            <a:ext cx="1700508" cy="2423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1799" y="966541"/>
            <a:ext cx="5220737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25" b="1" dirty="0" smtClean="0">
                <a:solidFill>
                  <a:prstClr val="white"/>
                </a:solidFill>
              </a:rPr>
              <a:t>High power, low sensitivity</a:t>
            </a:r>
            <a:endParaRPr lang="en-US" sz="2025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sz="2600" b="1" i="1" dirty="0" smtClean="0"/>
              <a:t>Geiger-mode LiDAR</a:t>
            </a:r>
            <a:endParaRPr lang="en-US" sz="2600" b="1" i="1" dirty="0"/>
          </a:p>
        </p:txBody>
      </p:sp>
      <p:sp>
        <p:nvSpPr>
          <p:cNvPr id="29" name="Title 2"/>
          <p:cNvSpPr txBox="1">
            <a:spLocks/>
          </p:cNvSpPr>
          <p:nvPr/>
        </p:nvSpPr>
        <p:spPr bwMode="auto">
          <a:xfrm>
            <a:off x="475323" y="5222327"/>
            <a:ext cx="8158399" cy="2828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vert="horz" wrap="square" lIns="92028" tIns="46014" rIns="92028" bIns="46014" numCol="1" anchor="ctr" anchorCtr="0" compatLnSpc="1">
            <a:prstTxWarp prst="textNoShape">
              <a:avLst/>
            </a:prstTxWarp>
          </a:bodyPr>
          <a:lstStyle/>
          <a:p>
            <a:pPr algn="ctr" defTabSz="342826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kern="0" dirty="0">
                <a:solidFill>
                  <a:prstClr val="white"/>
                </a:solidFill>
                <a:cs typeface="Arial" pitchFamily="34" charset="0"/>
              </a:rPr>
              <a:t>200MHz vs. 500 KHz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2852" y="1629010"/>
            <a:ext cx="8201148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25" b="1" dirty="0">
                <a:solidFill>
                  <a:prstClr val="white"/>
                </a:solidFill>
              </a:rPr>
              <a:t>Technology Comparison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1967" y="2868563"/>
            <a:ext cx="3599981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1805" indent="-151805" eaLnBrk="0" fontAlgn="base" hangingPunct="0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Large array collection</a:t>
            </a:r>
          </a:p>
          <a:p>
            <a:pPr marL="151805" indent="-151805" eaLnBrk="0" fontAlgn="base" hangingPunct="0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Collection from multiple angles</a:t>
            </a:r>
          </a:p>
          <a:p>
            <a:pPr marL="151805" indent="-151805" eaLnBrk="0" fontAlgn="base" hangingPunct="0">
              <a:spcBef>
                <a:spcPts val="45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High sample rate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sz="1500" dirty="0">
                <a:solidFill>
                  <a:prstClr val="white"/>
                </a:solidFill>
              </a:rPr>
              <a:t>(204 million samples per second</a:t>
            </a:r>
            <a:r>
              <a:rPr lang="en-US" dirty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1963" y="2130106"/>
            <a:ext cx="4371406" cy="403957"/>
          </a:xfrm>
          <a:custGeom>
            <a:avLst/>
            <a:gdLst>
              <a:gd name="connsiteX0" fmla="*/ 0 w 11658600"/>
              <a:gd name="connsiteY0" fmla="*/ 0 h 1077218"/>
              <a:gd name="connsiteX1" fmla="*/ 11658600 w 11658600"/>
              <a:gd name="connsiteY1" fmla="*/ 0 h 1077218"/>
              <a:gd name="connsiteX2" fmla="*/ 11658600 w 11658600"/>
              <a:gd name="connsiteY2" fmla="*/ 1077218 h 1077218"/>
              <a:gd name="connsiteX3" fmla="*/ 0 w 11658600"/>
              <a:gd name="connsiteY3" fmla="*/ 1077218 h 1077218"/>
              <a:gd name="connsiteX4" fmla="*/ 0 w 11658600"/>
              <a:gd name="connsiteY4" fmla="*/ 0 h 1077218"/>
              <a:gd name="connsiteX0" fmla="*/ 0 w 11658600"/>
              <a:gd name="connsiteY0" fmla="*/ 0 h 1077218"/>
              <a:gd name="connsiteX1" fmla="*/ 11658600 w 11658600"/>
              <a:gd name="connsiteY1" fmla="*/ 0 h 1077218"/>
              <a:gd name="connsiteX2" fmla="*/ 11113478 w 11658600"/>
              <a:gd name="connsiteY2" fmla="*/ 1077218 h 1077218"/>
              <a:gd name="connsiteX3" fmla="*/ 0 w 11658600"/>
              <a:gd name="connsiteY3" fmla="*/ 1077218 h 1077218"/>
              <a:gd name="connsiteX4" fmla="*/ 0 w 11658600"/>
              <a:gd name="connsiteY4" fmla="*/ 0 h 1077218"/>
              <a:gd name="connsiteX0" fmla="*/ 0 w 11658600"/>
              <a:gd name="connsiteY0" fmla="*/ 0 h 1118248"/>
              <a:gd name="connsiteX1" fmla="*/ 11658600 w 11658600"/>
              <a:gd name="connsiteY1" fmla="*/ 0 h 1118248"/>
              <a:gd name="connsiteX2" fmla="*/ 11113478 w 11658600"/>
              <a:gd name="connsiteY2" fmla="*/ 1077218 h 1118248"/>
              <a:gd name="connsiteX3" fmla="*/ 545123 w 11658600"/>
              <a:gd name="connsiteY3" fmla="*/ 1118248 h 1118248"/>
              <a:gd name="connsiteX4" fmla="*/ 0 w 11658600"/>
              <a:gd name="connsiteY4" fmla="*/ 0 h 1118248"/>
              <a:gd name="connsiteX0" fmla="*/ 0 w 11658600"/>
              <a:gd name="connsiteY0" fmla="*/ 0 h 1118248"/>
              <a:gd name="connsiteX1" fmla="*/ 11658600 w 11658600"/>
              <a:gd name="connsiteY1" fmla="*/ 0 h 1118248"/>
              <a:gd name="connsiteX2" fmla="*/ 11658600 w 11658600"/>
              <a:gd name="connsiteY2" fmla="*/ 1077219 h 1118248"/>
              <a:gd name="connsiteX3" fmla="*/ 545123 w 11658600"/>
              <a:gd name="connsiteY3" fmla="*/ 1118248 h 1118248"/>
              <a:gd name="connsiteX4" fmla="*/ 0 w 11658600"/>
              <a:gd name="connsiteY4" fmla="*/ 0 h 111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8600" h="1118248">
                <a:moveTo>
                  <a:pt x="0" y="0"/>
                </a:moveTo>
                <a:lnTo>
                  <a:pt x="11658600" y="0"/>
                </a:lnTo>
                <a:lnTo>
                  <a:pt x="11658600" y="1077219"/>
                </a:lnTo>
                <a:lnTo>
                  <a:pt x="545123" y="1118248"/>
                </a:lnTo>
                <a:lnTo>
                  <a:pt x="0" y="0"/>
                </a:lnTo>
                <a:close/>
              </a:path>
            </a:pathLst>
          </a:custGeom>
          <a:solidFill>
            <a:srgbClr val="8C6B29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25" b="1" dirty="0">
                <a:solidFill>
                  <a:prstClr val="white"/>
                </a:solidFill>
              </a:rPr>
              <a:t>Geiger </a:t>
            </a:r>
            <a:r>
              <a:rPr lang="en-US" sz="2025" b="1" dirty="0" err="1">
                <a:solidFill>
                  <a:prstClr val="white"/>
                </a:solidFill>
              </a:rPr>
              <a:t>LiDAR</a:t>
            </a:r>
            <a:endParaRPr lang="en-US" sz="2025" b="1" dirty="0">
              <a:solidFill>
                <a:prstClr val="white"/>
              </a:solidFill>
            </a:endParaRPr>
          </a:p>
        </p:txBody>
      </p:sp>
      <p:pic>
        <p:nvPicPr>
          <p:cNvPr id="7" name="Picture 6" descr="Geiger_LiDAR_Pla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4256" y="2662298"/>
            <a:ext cx="2437368" cy="2462051"/>
          </a:xfrm>
          <a:prstGeom prst="rect">
            <a:avLst/>
          </a:prstGeom>
        </p:spPr>
      </p:pic>
      <p:sp>
        <p:nvSpPr>
          <p:cNvPr id="8" name="Title 25"/>
          <p:cNvSpPr txBox="1">
            <a:spLocks/>
          </p:cNvSpPr>
          <p:nvPr/>
        </p:nvSpPr>
        <p:spPr bwMode="auto">
          <a:xfrm>
            <a:off x="1133881" y="994457"/>
            <a:ext cx="60594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45439" tIns="122721" rIns="245439" bIns="122721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i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r>
              <a:rPr lang="en-US" sz="1988" kern="0" dirty="0" smtClean="0">
                <a:solidFill>
                  <a:prstClr val="white"/>
                </a:solidFill>
              </a:rPr>
              <a:t>Low Power, High Sensitivity (single photon)</a:t>
            </a:r>
            <a:endParaRPr lang="en-US" sz="1988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6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CCF7E-EF11-4EAE-9594-DF08AB0FF1B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3/3/2016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" y="1748116"/>
            <a:ext cx="9077691" cy="4171732"/>
          </a:xfrm>
        </p:spPr>
      </p:pic>
      <p:sp>
        <p:nvSpPr>
          <p:cNvPr id="6" name="TextBox 5"/>
          <p:cNvSpPr txBox="1"/>
          <p:nvPr/>
        </p:nvSpPr>
        <p:spPr>
          <a:xfrm>
            <a:off x="637775" y="1066605"/>
            <a:ext cx="7520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The results include ability to see finest detail from the desktop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Title 25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en-US" sz="2000" b="1" i="1" dirty="0">
                <a:latin typeface="+mn-lt"/>
              </a:rPr>
              <a:t>B</a:t>
            </a:r>
            <a:r>
              <a:rPr lang="en-US" sz="2000" b="1" i="1" dirty="0" smtClean="0">
                <a:latin typeface="+mn-lt"/>
              </a:rPr>
              <a:t>enefits of Geiger-mode LiDAR</a:t>
            </a:r>
            <a:br>
              <a:rPr lang="en-US" sz="2000" b="1" i="1" dirty="0" smtClean="0">
                <a:latin typeface="+mn-lt"/>
              </a:rPr>
            </a:br>
            <a:r>
              <a:rPr lang="en-US" sz="2000" b="1" i="1" dirty="0" smtClean="0">
                <a:latin typeface="+mn-lt"/>
              </a:rPr>
              <a:t>Transportation Example</a:t>
            </a:r>
            <a:endParaRPr lang="en-US" sz="20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02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CCF7E-EF11-4EAE-9594-DF08AB0FF1B0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3/3/2016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5" t="9034" r="19387"/>
          <a:stretch/>
        </p:blipFill>
        <p:spPr>
          <a:xfrm>
            <a:off x="498028" y="857585"/>
            <a:ext cx="8043916" cy="5142830"/>
          </a:xfrm>
        </p:spPr>
      </p:pic>
      <p:sp>
        <p:nvSpPr>
          <p:cNvPr id="4" name="Title 25"/>
          <p:cNvSpPr>
            <a:spLocks noGrp="1"/>
          </p:cNvSpPr>
          <p:nvPr>
            <p:ph type="title"/>
          </p:nvPr>
        </p:nvSpPr>
        <p:spPr>
          <a:xfrm>
            <a:off x="532428" y="151354"/>
            <a:ext cx="6288088" cy="536575"/>
          </a:xfrm>
          <a:ln>
            <a:noFill/>
          </a:ln>
        </p:spPr>
        <p:txBody>
          <a:bodyPr/>
          <a:lstStyle/>
          <a:p>
            <a:r>
              <a:rPr lang="en-US" sz="2600" b="1" dirty="0" smtClean="0">
                <a:latin typeface="+mn-lt"/>
              </a:rPr>
              <a:t>Questions?</a:t>
            </a:r>
            <a:endParaRPr lang="en-US" sz="2600" b="1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149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Digital Elevation Model (DEM)</a:t>
            </a:r>
          </a:p>
        </p:txBody>
      </p:sp>
      <p:pic>
        <p:nvPicPr>
          <p:cNvPr id="25603" name="Picture 3" descr="elevp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647065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469188" y="1600200"/>
            <a:ext cx="16748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993300"/>
                </a:solidFill>
              </a:rPr>
              <a:t>Contours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H="1">
            <a:off x="7237413" y="5410200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>
            <a:off x="7239000" y="3306763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7229475" y="4389438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7527925" y="302895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993300"/>
                </a:solidFill>
              </a:rPr>
              <a:t>720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7535863" y="41148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993300"/>
                </a:solidFill>
              </a:rPr>
              <a:t>700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543800" y="5083175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993300"/>
                </a:solidFill>
              </a:rPr>
              <a:t>680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7543800" y="22098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993300"/>
                </a:solidFill>
              </a:rPr>
              <a:t>740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7239000" y="2514600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56388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993300"/>
                </a:solidFill>
              </a:rPr>
              <a:t>680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43434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993300"/>
                </a:solidFill>
              </a:rPr>
              <a:t>700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35052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993300"/>
                </a:solidFill>
              </a:rPr>
              <a:t>720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25908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993300"/>
                </a:solidFill>
              </a:rPr>
              <a:t>740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4038600" y="1219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993300"/>
                </a:solidFill>
              </a:rPr>
              <a:t>720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05400" y="1219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993300"/>
                </a:solidFill>
              </a:rPr>
              <a:t>720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1997075" y="1905000"/>
            <a:ext cx="5070475" cy="42164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7924800" cy="762000"/>
          </a:xfrm>
        </p:spPr>
        <p:txBody>
          <a:bodyPr/>
          <a:lstStyle/>
          <a:p>
            <a:pPr eaLnBrk="1" hangingPunct="1"/>
            <a:r>
              <a:rPr lang="en-US" smtClean="0"/>
              <a:t>Austin West 30 Meter DEM</a:t>
            </a:r>
          </a:p>
        </p:txBody>
      </p:sp>
      <p:pic>
        <p:nvPicPr>
          <p:cNvPr id="26627" name="Picture 3" descr="ausw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00200"/>
            <a:ext cx="5715000" cy="4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188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152400"/>
            <a:ext cx="83058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 smtClean="0">
                <a:solidFill>
                  <a:srgbClr val="000000"/>
                </a:solidFill>
              </a:rPr>
              <a:t>Digital Elevation Model (DEM)-30 meter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38200"/>
            <a:ext cx="72517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98" b="7780"/>
          <a:stretch/>
        </p:blipFill>
        <p:spPr bwMode="auto">
          <a:xfrm>
            <a:off x="76200" y="3424542"/>
            <a:ext cx="2743200" cy="326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7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 Digital Elevation Model (DEM)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329" y="1999297"/>
            <a:ext cx="4875466" cy="440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84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5363"/>
          </a:xfrm>
        </p:spPr>
        <p:txBody>
          <a:bodyPr>
            <a:normAutofit fontScale="90000"/>
          </a:bodyPr>
          <a:lstStyle/>
          <a:p>
            <a:r>
              <a:rPr lang="en-US" sz="3600" smtClean="0"/>
              <a:t>The challenge of increasing Digital Elevation Model (DEM) resolution</a:t>
            </a:r>
          </a:p>
        </p:txBody>
      </p:sp>
      <p:sp>
        <p:nvSpPr>
          <p:cNvPr id="28675" name="Rectangle 38"/>
          <p:cNvSpPr>
            <a:spLocks noChangeArrowheads="1"/>
          </p:cNvSpPr>
          <p:nvPr/>
        </p:nvSpPr>
        <p:spPr bwMode="auto">
          <a:xfrm>
            <a:off x="1041400" y="1398588"/>
            <a:ext cx="2387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4500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1980’s  DMA  90 m</a:t>
            </a:r>
          </a:p>
          <a:p>
            <a:pPr eaLnBrk="0" fontAlgn="base" hangingPunct="0">
              <a:spcBef>
                <a:spcPct val="4500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10</a:t>
            </a:r>
            <a:r>
              <a:rPr lang="en-US" sz="2400" b="1" baseline="30000">
                <a:solidFill>
                  <a:srgbClr val="000000"/>
                </a:solidFill>
              </a:rPr>
              <a:t>2</a:t>
            </a:r>
            <a:r>
              <a:rPr lang="en-US" sz="2400" b="1">
                <a:solidFill>
                  <a:srgbClr val="000000"/>
                </a:solidFill>
              </a:rPr>
              <a:t> cells/km</a:t>
            </a:r>
            <a:r>
              <a:rPr lang="en-US" sz="2400" b="1" baseline="30000">
                <a:solidFill>
                  <a:srgbClr val="000000"/>
                </a:solidFill>
              </a:rPr>
              <a:t>2</a:t>
            </a: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28676" name="Rectangle 39"/>
          <p:cNvSpPr>
            <a:spLocks noChangeArrowheads="1"/>
          </p:cNvSpPr>
          <p:nvPr/>
        </p:nvSpPr>
        <p:spPr bwMode="auto">
          <a:xfrm>
            <a:off x="1041400" y="2827338"/>
            <a:ext cx="28305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4500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1990’s USGS DEM  30 m</a:t>
            </a:r>
          </a:p>
          <a:p>
            <a:pPr eaLnBrk="0" fontAlgn="base" hangingPunct="0">
              <a:spcBef>
                <a:spcPct val="4500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10</a:t>
            </a:r>
            <a:r>
              <a:rPr lang="en-US" sz="2400" b="1" baseline="30000">
                <a:solidFill>
                  <a:srgbClr val="000000"/>
                </a:solidFill>
              </a:rPr>
              <a:t>3</a:t>
            </a:r>
            <a:r>
              <a:rPr lang="en-US" sz="2400" b="1">
                <a:solidFill>
                  <a:srgbClr val="000000"/>
                </a:solidFill>
              </a:rPr>
              <a:t> cells/km</a:t>
            </a:r>
            <a:r>
              <a:rPr lang="en-US" sz="2400" b="1" baseline="30000">
                <a:solidFill>
                  <a:srgbClr val="000000"/>
                </a:solidFill>
              </a:rPr>
              <a:t>2</a:t>
            </a: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28677" name="Rectangle 39"/>
          <p:cNvSpPr>
            <a:spLocks noChangeArrowheads="1"/>
          </p:cNvSpPr>
          <p:nvPr/>
        </p:nvSpPr>
        <p:spPr bwMode="auto">
          <a:xfrm>
            <a:off x="1041400" y="4254500"/>
            <a:ext cx="2355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4500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2000’s NED 10-30 m</a:t>
            </a:r>
          </a:p>
          <a:p>
            <a:pPr eaLnBrk="0" fontAlgn="base" hangingPunct="0">
              <a:spcBef>
                <a:spcPct val="4500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10</a:t>
            </a:r>
            <a:r>
              <a:rPr lang="en-US" sz="2400" b="1" baseline="30000">
                <a:solidFill>
                  <a:srgbClr val="000000"/>
                </a:solidFill>
              </a:rPr>
              <a:t>4</a:t>
            </a:r>
            <a:r>
              <a:rPr lang="en-US" sz="2400" b="1">
                <a:solidFill>
                  <a:srgbClr val="000000"/>
                </a:solidFill>
              </a:rPr>
              <a:t> cells/km</a:t>
            </a:r>
            <a:r>
              <a:rPr lang="en-US" sz="2400" b="1" baseline="30000">
                <a:solidFill>
                  <a:srgbClr val="000000"/>
                </a:solidFill>
              </a:rPr>
              <a:t>2</a:t>
            </a: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28678" name="Rectangle 39"/>
          <p:cNvSpPr>
            <a:spLocks noChangeArrowheads="1"/>
          </p:cNvSpPr>
          <p:nvPr/>
        </p:nvSpPr>
        <p:spPr bwMode="auto">
          <a:xfrm>
            <a:off x="1041400" y="5683250"/>
            <a:ext cx="22479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45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2010’s LIDAR ~1 m</a:t>
            </a:r>
          </a:p>
          <a:p>
            <a:pPr eaLnBrk="0" fontAlgn="base" hangingPunct="0">
              <a:spcBef>
                <a:spcPct val="45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10</a:t>
            </a:r>
            <a:r>
              <a:rPr lang="en-US" sz="2400" b="1" baseline="30000" dirty="0">
                <a:solidFill>
                  <a:srgbClr val="000000"/>
                </a:solidFill>
              </a:rPr>
              <a:t>6</a:t>
            </a:r>
            <a:r>
              <a:rPr lang="en-US" sz="2400" b="1" dirty="0">
                <a:solidFill>
                  <a:srgbClr val="000000"/>
                </a:solidFill>
              </a:rPr>
              <a:t> cells/km</a:t>
            </a:r>
            <a:r>
              <a:rPr lang="en-US" sz="2400" b="1" baseline="30000" dirty="0">
                <a:solidFill>
                  <a:srgbClr val="000000"/>
                </a:solidFill>
              </a:rPr>
              <a:t>2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4156075" y="1058863"/>
            <a:ext cx="4476750" cy="5629275"/>
            <a:chOff x="2677646" y="695045"/>
            <a:chExt cx="4476189" cy="5629275"/>
          </a:xfrm>
        </p:grpSpPr>
        <p:pic>
          <p:nvPicPr>
            <p:cNvPr id="2868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29588"/>
            <a:stretch>
              <a:fillRect/>
            </a:stretch>
          </p:blipFill>
          <p:spPr bwMode="auto">
            <a:xfrm>
              <a:off x="2700616" y="695045"/>
              <a:ext cx="4453219" cy="562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45656" r="29558" b="25626"/>
            <a:stretch>
              <a:fillRect/>
            </a:stretch>
          </p:blipFill>
          <p:spPr bwMode="auto">
            <a:xfrm>
              <a:off x="2705381" y="3254188"/>
              <a:ext cx="4448454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21861" r="29588" b="51202"/>
            <a:stretch>
              <a:fillRect/>
            </a:stretch>
          </p:blipFill>
          <p:spPr bwMode="auto">
            <a:xfrm>
              <a:off x="2687171" y="1922929"/>
              <a:ext cx="4453217" cy="1506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r="29437" b="77223"/>
            <a:stretch>
              <a:fillRect/>
            </a:stretch>
          </p:blipFill>
          <p:spPr bwMode="auto">
            <a:xfrm>
              <a:off x="2677646" y="705411"/>
              <a:ext cx="4476189" cy="1271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633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Standard_2007_Master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Standar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>
            <a:solidFill>
              <a:prstClr val="black"/>
            </a:solidFill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B2B2B2"/>
      </a:folHlink>
    </a:clrScheme>
    <a:fontScheme name="1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B2B2B2"/>
      </a:folHlink>
    </a:clrScheme>
    <a:fontScheme name="2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Custom 1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FF0000"/>
    </a:accent2>
    <a:accent3>
      <a:srgbClr val="FFFFFF"/>
    </a:accent3>
    <a:accent4>
      <a:srgbClr val="000000"/>
    </a:accent4>
    <a:accent5>
      <a:srgbClr val="AAE2CA"/>
    </a:accent5>
    <a:accent6>
      <a:srgbClr val="E70000"/>
    </a:accent6>
    <a:hlink>
      <a:srgbClr val="000099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FF0000"/>
    </a:accent2>
    <a:accent3>
      <a:srgbClr val="FFFFFF"/>
    </a:accent3>
    <a:accent4>
      <a:srgbClr val="000000"/>
    </a:accent4>
    <a:accent5>
      <a:srgbClr val="AAE2CA"/>
    </a:accent5>
    <a:accent6>
      <a:srgbClr val="E70000"/>
    </a:accent6>
    <a:hlink>
      <a:srgbClr val="000099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FF0000"/>
    </a:accent2>
    <a:accent3>
      <a:srgbClr val="FFFFFF"/>
    </a:accent3>
    <a:accent4>
      <a:srgbClr val="000000"/>
    </a:accent4>
    <a:accent5>
      <a:srgbClr val="AAE2CA"/>
    </a:accent5>
    <a:accent6>
      <a:srgbClr val="E70000"/>
    </a:accent6>
    <a:hlink>
      <a:srgbClr val="000099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FF0000"/>
    </a:accent2>
    <a:accent3>
      <a:srgbClr val="FFFFFF"/>
    </a:accent3>
    <a:accent4>
      <a:srgbClr val="000000"/>
    </a:accent4>
    <a:accent5>
      <a:srgbClr val="AAE2CA"/>
    </a:accent5>
    <a:accent6>
      <a:srgbClr val="E70000"/>
    </a:accent6>
    <a:hlink>
      <a:srgbClr val="000099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1166</Words>
  <Application>Microsoft Office PowerPoint</Application>
  <PresentationFormat>On-screen Show (4:3)</PresentationFormat>
  <Paragraphs>398</Paragraphs>
  <Slides>47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79" baseType="lpstr">
      <vt:lpstr>Arial Unicode MS</vt:lpstr>
      <vt:lpstr>ＭＳ Ｐゴシック</vt:lpstr>
      <vt:lpstr>ＭＳ Ｐゴシック</vt:lpstr>
      <vt:lpstr>Arial</vt:lpstr>
      <vt:lpstr>Arial Black</vt:lpstr>
      <vt:lpstr>Avenir LT Std 55 Roman</vt:lpstr>
      <vt:lpstr>Avenir LT Std 65 Medium</vt:lpstr>
      <vt:lpstr>Avenir LT Std 85 Heavy</vt:lpstr>
      <vt:lpstr>Calibri</vt:lpstr>
      <vt:lpstr>Calibri Light</vt:lpstr>
      <vt:lpstr>Helvetica Narrow</vt:lpstr>
      <vt:lpstr>Lucida Grande</vt:lpstr>
      <vt:lpstr>Symbol</vt:lpstr>
      <vt:lpstr>Tahoma</vt:lpstr>
      <vt:lpstr>Times New Roman</vt:lpstr>
      <vt:lpstr>Wingdings</vt:lpstr>
      <vt:lpstr>Office Theme</vt:lpstr>
      <vt:lpstr>2_Default Design</vt:lpstr>
      <vt:lpstr>1_Blank Presentation</vt:lpstr>
      <vt:lpstr>2_Blank Presentation</vt:lpstr>
      <vt:lpstr>3_Default Design</vt:lpstr>
      <vt:lpstr>Default Design</vt:lpstr>
      <vt:lpstr>Optional_Corporate_PPT_Template-Arial</vt:lpstr>
      <vt:lpstr>1_Default Design</vt:lpstr>
      <vt:lpstr>1_Office Theme</vt:lpstr>
      <vt:lpstr>15_Default Design</vt:lpstr>
      <vt:lpstr>8_Default Design</vt:lpstr>
      <vt:lpstr>Standard_2007_Master</vt:lpstr>
      <vt:lpstr>Paintbrush Picture</vt:lpstr>
      <vt:lpstr>Microsoft Excel 97-2003 Worksheet</vt:lpstr>
      <vt:lpstr>Microsoft Equation 3.0</vt:lpstr>
      <vt:lpstr>Bitmap Image</vt:lpstr>
      <vt:lpstr>Watershed and Stream Network Delineation using GIS</vt:lpstr>
      <vt:lpstr>Components of a Drainage Basin</vt:lpstr>
      <vt:lpstr>National Elevation Dataset</vt:lpstr>
      <vt:lpstr>National Elevation Dataset Availability</vt:lpstr>
      <vt:lpstr>Digital Elevation Model (DEM)</vt:lpstr>
      <vt:lpstr>Austin West 30 Meter DEM</vt:lpstr>
      <vt:lpstr>PowerPoint Presentation</vt:lpstr>
      <vt:lpstr>Raster Digital Elevation Model (DEM)</vt:lpstr>
      <vt:lpstr>The challenge of increasing Digital Elevation Model (DEM) resolution</vt:lpstr>
      <vt:lpstr>Hydrologic Modeling Flowchart</vt:lpstr>
      <vt:lpstr>PowerPoint Presentation</vt:lpstr>
      <vt:lpstr>The Pit Removal Problem</vt:lpstr>
      <vt:lpstr>Pit Filling</vt:lpstr>
      <vt:lpstr>Fill function</vt:lpstr>
      <vt:lpstr>Pit Filling </vt:lpstr>
      <vt:lpstr>PowerPoint Presentation</vt:lpstr>
      <vt:lpstr>PowerPoint Presentation</vt:lpstr>
      <vt:lpstr>PowerPoint Presentation</vt:lpstr>
      <vt:lpstr>PowerPoint Presentation</vt:lpstr>
      <vt:lpstr>Flow Direction</vt:lpstr>
      <vt:lpstr>Flow Direction Grid</vt:lpstr>
      <vt:lpstr>PowerPoint Presentation</vt:lpstr>
      <vt:lpstr>PowerPoint Presentation</vt:lpstr>
      <vt:lpstr>Flow Accumulation</vt:lpstr>
      <vt:lpstr>PowerPoint Presentation</vt:lpstr>
      <vt:lpstr>PowerPoint Presentation</vt:lpstr>
      <vt:lpstr>PowerPoint Presentation</vt:lpstr>
      <vt:lpstr>PowerPoint Presentation</vt:lpstr>
      <vt:lpstr>Catchments</vt:lpstr>
      <vt:lpstr>Raster Zones and Vector Polygons</vt:lpstr>
      <vt:lpstr>PowerPoint Presentation</vt:lpstr>
      <vt:lpstr>PowerPoint Presentation</vt:lpstr>
      <vt:lpstr>Delineation of Streams and Watersheds on a DEM </vt:lpstr>
      <vt:lpstr>PowerPoint Presentation</vt:lpstr>
      <vt:lpstr>HydroSheds derived from SRTM</vt:lpstr>
      <vt:lpstr>PowerPoint Presentation</vt:lpstr>
      <vt:lpstr>PowerPoint Presentation</vt:lpstr>
      <vt:lpstr>USACE National Coastal Mapping Program</vt:lpstr>
      <vt:lpstr>PowerPoint Presentation</vt:lpstr>
      <vt:lpstr>PowerPoint Presentation</vt:lpstr>
      <vt:lpstr>Bathymetric lidar principle</vt:lpstr>
      <vt:lpstr>FAQ’s</vt:lpstr>
      <vt:lpstr>What makes Geiger Mode so Different?</vt:lpstr>
      <vt:lpstr>Linear Mode LiDAR</vt:lpstr>
      <vt:lpstr>Geiger-mode LiDAR</vt:lpstr>
      <vt:lpstr>Benefits of Geiger-mode LiDAR Transportation Example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Watershed and Stream Network Delineation using GIS</dc:title>
  <dc:creator>Maidment, David R</dc:creator>
  <cp:lastModifiedBy>Maidment, David R</cp:lastModifiedBy>
  <cp:revision>6</cp:revision>
  <dcterms:created xsi:type="dcterms:W3CDTF">2016-03-03T17:35:25Z</dcterms:created>
  <dcterms:modified xsi:type="dcterms:W3CDTF">2016-03-03T18:31:14Z</dcterms:modified>
</cp:coreProperties>
</file>