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4215" r:id="rId2"/>
    <p:sldMasterId id="2147484259" r:id="rId3"/>
    <p:sldMasterId id="2147484273" r:id="rId4"/>
    <p:sldMasterId id="2147484289" r:id="rId5"/>
  </p:sldMasterIdLst>
  <p:notesMasterIdLst>
    <p:notesMasterId r:id="rId48"/>
  </p:notesMasterIdLst>
  <p:sldIdLst>
    <p:sldId id="345" r:id="rId6"/>
    <p:sldId id="279" r:id="rId7"/>
    <p:sldId id="280" r:id="rId8"/>
    <p:sldId id="283" r:id="rId9"/>
    <p:sldId id="284" r:id="rId10"/>
    <p:sldId id="346" r:id="rId11"/>
    <p:sldId id="285" r:id="rId12"/>
    <p:sldId id="356" r:id="rId13"/>
    <p:sldId id="300" r:id="rId14"/>
    <p:sldId id="301" r:id="rId15"/>
    <p:sldId id="288" r:id="rId16"/>
    <p:sldId id="333" r:id="rId17"/>
    <p:sldId id="335" r:id="rId18"/>
    <p:sldId id="334" r:id="rId19"/>
    <p:sldId id="302" r:id="rId20"/>
    <p:sldId id="341" r:id="rId21"/>
    <p:sldId id="342" r:id="rId22"/>
    <p:sldId id="343" r:id="rId23"/>
    <p:sldId id="344" r:id="rId24"/>
    <p:sldId id="347" r:id="rId25"/>
    <p:sldId id="336" r:id="rId26"/>
    <p:sldId id="311" r:id="rId27"/>
    <p:sldId id="313" r:id="rId28"/>
    <p:sldId id="314" r:id="rId29"/>
    <p:sldId id="320" r:id="rId30"/>
    <p:sldId id="321" r:id="rId31"/>
    <p:sldId id="322" r:id="rId32"/>
    <p:sldId id="319" r:id="rId33"/>
    <p:sldId id="325" r:id="rId34"/>
    <p:sldId id="327" r:id="rId35"/>
    <p:sldId id="328" r:id="rId36"/>
    <p:sldId id="329" r:id="rId37"/>
    <p:sldId id="330" r:id="rId38"/>
    <p:sldId id="331" r:id="rId39"/>
    <p:sldId id="350" r:id="rId40"/>
    <p:sldId id="351" r:id="rId41"/>
    <p:sldId id="352" r:id="rId42"/>
    <p:sldId id="353" r:id="rId43"/>
    <p:sldId id="354" r:id="rId44"/>
    <p:sldId id="355" r:id="rId45"/>
    <p:sldId id="339" r:id="rId46"/>
    <p:sldId id="340" r:id="rId4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4601" autoAdjust="0"/>
  </p:normalViewPr>
  <p:slideViewPr>
    <p:cSldViewPr>
      <p:cViewPr varScale="1">
        <p:scale>
          <a:sx n="82" d="100"/>
          <a:sy n="82" d="100"/>
        </p:scale>
        <p:origin x="-108" y="-4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sz="1800" b="1" i="0" baseline="0" dirty="0" smtClean="0">
                <a:effectLst/>
              </a:rPr>
              <a:t>Roadways </a:t>
            </a:r>
            <a:r>
              <a:rPr lang="en-US" sz="1800" b="1" i="0" baseline="0" dirty="0">
                <a:effectLst/>
              </a:rPr>
              <a:t>At Risk of Inundation</a:t>
            </a:r>
            <a:endParaRPr lang="en-US" dirty="0">
              <a:effectLst/>
            </a:endParaRPr>
          </a:p>
        </c:rich>
      </c:tx>
      <c:layout/>
      <c:overlay val="0"/>
    </c:title>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Lbls>
            <c:txPr>
              <a:bodyPr/>
              <a:lstStyle/>
              <a:p>
                <a:pPr>
                  <a:defRPr sz="1600" b="1">
                    <a:solidFill>
                      <a:schemeClr val="accent2">
                        <a:lumMod val="75000"/>
                      </a:schemeClr>
                    </a:solidFill>
                  </a:defRPr>
                </a:pPr>
                <a:endParaRPr lang="en-US"/>
              </a:p>
            </c:txPr>
            <c:showLegendKey val="0"/>
            <c:showVal val="1"/>
            <c:showCatName val="0"/>
            <c:showSerName val="0"/>
            <c:showPercent val="0"/>
            <c:showBubbleSize val="0"/>
            <c:showLeaderLines val="0"/>
          </c:dLbls>
          <c:cat>
            <c:strRef>
              <c:f>Sheet2!$D$3:$G$3</c:f>
              <c:strCache>
                <c:ptCount val="4"/>
                <c:pt idx="0">
                  <c:v> 100yr Storm</c:v>
                </c:pt>
                <c:pt idx="1">
                  <c:v> 25yr Storm</c:v>
                </c:pt>
                <c:pt idx="2">
                  <c:v>10yr Storm</c:v>
                </c:pt>
                <c:pt idx="3">
                  <c:v>2yr Storm</c:v>
                </c:pt>
              </c:strCache>
            </c:strRef>
          </c:cat>
          <c:val>
            <c:numRef>
              <c:f>Sheet2!$D$4:$G$4</c:f>
              <c:numCache>
                <c:formatCode>0</c:formatCode>
                <c:ptCount val="4"/>
                <c:pt idx="0">
                  <c:v>393</c:v>
                </c:pt>
                <c:pt idx="1">
                  <c:v>309</c:v>
                </c:pt>
                <c:pt idx="2">
                  <c:v>236</c:v>
                </c:pt>
                <c:pt idx="3">
                  <c:v>95</c:v>
                </c:pt>
              </c:numCache>
            </c:numRef>
          </c:val>
        </c:ser>
        <c:dLbls>
          <c:showLegendKey val="0"/>
          <c:showVal val="0"/>
          <c:showCatName val="0"/>
          <c:showSerName val="0"/>
          <c:showPercent val="0"/>
          <c:showBubbleSize val="0"/>
        </c:dLbls>
        <c:gapWidth val="150"/>
        <c:shape val="box"/>
        <c:axId val="562954240"/>
        <c:axId val="562955776"/>
        <c:axId val="0"/>
      </c:bar3DChart>
      <c:catAx>
        <c:axId val="562954240"/>
        <c:scaling>
          <c:orientation val="minMax"/>
        </c:scaling>
        <c:delete val="0"/>
        <c:axPos val="b"/>
        <c:majorTickMark val="none"/>
        <c:minorTickMark val="none"/>
        <c:tickLblPos val="nextTo"/>
        <c:crossAx val="562955776"/>
        <c:crosses val="autoZero"/>
        <c:auto val="1"/>
        <c:lblAlgn val="ctr"/>
        <c:lblOffset val="100"/>
        <c:noMultiLvlLbl val="0"/>
      </c:catAx>
      <c:valAx>
        <c:axId val="562955776"/>
        <c:scaling>
          <c:orientation val="minMax"/>
        </c:scaling>
        <c:delete val="0"/>
        <c:axPos val="l"/>
        <c:majorGridlines/>
        <c:numFmt formatCode="0" sourceLinked="1"/>
        <c:majorTickMark val="none"/>
        <c:minorTickMark val="none"/>
        <c:tickLblPos val="nextTo"/>
        <c:crossAx val="562954240"/>
        <c:crosses val="autoZero"/>
        <c:crossBetween val="between"/>
      </c:valAx>
    </c:plotArea>
    <c:plotVisOnly val="1"/>
    <c:dispBlanksAs val="gap"/>
    <c:showDLblsOverMax val="0"/>
  </c:chart>
  <c:spPr>
    <a:solidFill>
      <a:schemeClr val="accent6">
        <a:lumMod val="60000"/>
        <a:lumOff val="40000"/>
      </a:schemeClr>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pPr>
              <a:defRPr/>
            </a:pPr>
            <a:fld id="{9E78807D-FD95-4512-B5BC-6196F38674CA}" type="datetimeFigureOut">
              <a:rPr lang="en-US"/>
              <a:pPr>
                <a:defRPr/>
              </a:pPr>
              <a:t>4/7/2016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smtClean="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pPr>
              <a:defRPr/>
            </a:pPr>
            <a:fld id="{17E3596F-144B-4617-AD13-BDABE05BAFE0}" type="slidenum">
              <a:rPr lang="en-US"/>
              <a:pPr>
                <a:defRPr/>
              </a:pPr>
              <a:t>‹#›</a:t>
            </a:fld>
            <a:endParaRPr lang="en-US"/>
          </a:p>
        </p:txBody>
      </p:sp>
    </p:spTree>
    <p:extLst>
      <p:ext uri="{BB962C8B-B14F-4D97-AF65-F5344CB8AC3E}">
        <p14:creationId xmlns:p14="http://schemas.microsoft.com/office/powerpoint/2010/main" val="1745543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8677EE-51DA-4BE1-960A-EA14D67AD18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11321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scored 733 in 26 watersheds</a:t>
            </a:r>
          </a:p>
          <a:p>
            <a:r>
              <a:rPr lang="en-US" dirty="0" smtClean="0"/>
              <a:t>In full purpose 581</a:t>
            </a:r>
          </a:p>
          <a:p>
            <a:r>
              <a:rPr lang="en-US" dirty="0" smtClean="0"/>
              <a:t>At risk of flooding in 100yr in full purpose</a:t>
            </a:r>
            <a:r>
              <a:rPr lang="en-US" baseline="0" dirty="0" smtClean="0"/>
              <a:t> = 394</a:t>
            </a:r>
          </a:p>
          <a:p>
            <a:r>
              <a:rPr lang="en-US" baseline="0" dirty="0" smtClean="0"/>
              <a:t>Top 20</a:t>
            </a:r>
            <a:endParaRPr lang="en-US" dirty="0" smtClean="0"/>
          </a:p>
          <a:p>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74244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EE4098B-13B3-475F-B63E-E9A5937D0D29}" type="slidenum">
              <a:rPr lang="en-US" altLang="en-US" smtClean="0">
                <a:solidFill>
                  <a:srgbClr val="000000"/>
                </a:solidFill>
              </a:rPr>
              <a:pPr eaLnBrk="1" hangingPunct="1"/>
              <a:t>11</a:t>
            </a:fld>
            <a:endParaRPr lang="en-US" alt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Kreibich</a:t>
            </a:r>
            <a:r>
              <a:rPr lang="en-US" dirty="0" smtClean="0"/>
              <a:t> H. et al, “Is flow velocity a significant parameter of flood damage modelling?”,</a:t>
            </a:r>
          </a:p>
          <a:p>
            <a:r>
              <a:rPr lang="en-US" dirty="0" smtClean="0"/>
              <a:t> Natural Hazards and Earth System Sciences, Vol.9,  pg. 1679-1692, 2009.</a:t>
            </a:r>
          </a:p>
          <a:p>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74098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8677EE-51DA-4BE1-960A-EA14D67AD18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14643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05630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6835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818F6D0-C6E3-4D83-9B43-06E24CF18914}" type="slidenum">
              <a:rPr lang="en-US" altLang="en-US">
                <a:solidFill>
                  <a:srgbClr val="000000"/>
                </a:solidFill>
              </a:rPr>
              <a:pPr eaLnBrk="1" hangingPunct="1"/>
              <a:t>16</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Feasibility studies involve site visits, a more detailed evaluation of the elevation of structures, expected inundation depths based on frequency of storm events, evaluations of potential solutions (structural, buyout, elevation, etc.), identification of project constraints and partnership/integration opportunities, and preliminary cost estimates. </a:t>
            </a:r>
          </a:p>
          <a:p>
            <a:pPr eaLnBrk="1" hangingPunct="1">
              <a:spcBef>
                <a:spcPct val="0"/>
              </a:spcBef>
            </a:pPr>
            <a:r>
              <a:rPr lang="en-US" altLang="en-US" smtClean="0"/>
              <a:t>Projects that mitigate the risk of creek floods include culverts and low water crossing upgrades, floodwalls, buyouts, detention ponds, and channel modifications.</a:t>
            </a:r>
          </a:p>
          <a:p>
            <a:pPr eaLnBrk="1" hangingPunct="1">
              <a:spcBef>
                <a:spcPct val="0"/>
              </a:spcBef>
            </a:pPr>
            <a:endParaRPr lang="en-US" altLang="en-US"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0D39931-B769-4607-BD83-D64B7EF925BF}" type="slidenum">
              <a:rPr lang="en-US" altLang="en-US">
                <a:solidFill>
                  <a:srgbClr val="000000"/>
                </a:solidFill>
              </a:rPr>
              <a:pPr eaLnBrk="1" hangingPunct="1"/>
              <a:t>17</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E3596F-144B-4617-AD13-BDABE05BAFE0}" type="slidenum">
              <a:rPr lang="en-US" smtClean="0"/>
              <a:pPr>
                <a:defRPr/>
              </a:pPr>
              <a:t>18</a:t>
            </a:fld>
            <a:endParaRPr lang="en-US"/>
          </a:p>
        </p:txBody>
      </p:sp>
    </p:spTree>
    <p:extLst>
      <p:ext uri="{BB962C8B-B14F-4D97-AF65-F5344CB8AC3E}">
        <p14:creationId xmlns:p14="http://schemas.microsoft.com/office/powerpoint/2010/main" val="385119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E3596F-144B-4617-AD13-BDABE05BAFE0}" type="slidenum">
              <a:rPr lang="en-US" smtClean="0"/>
              <a:pPr>
                <a:defRPr/>
              </a:pPr>
              <a:t>19</a:t>
            </a:fld>
            <a:endParaRPr lang="en-US"/>
          </a:p>
        </p:txBody>
      </p:sp>
    </p:spTree>
    <p:extLst>
      <p:ext uri="{BB962C8B-B14F-4D97-AF65-F5344CB8AC3E}">
        <p14:creationId xmlns:p14="http://schemas.microsoft.com/office/powerpoint/2010/main" val="249792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08DB32B-5749-4768-A245-BE43DA2F9A3E}" type="slidenum">
              <a:rPr lang="en-US" altLang="en-US" smtClean="0">
                <a:solidFill>
                  <a:srgbClr val="000000"/>
                </a:solidFill>
              </a:rPr>
              <a:pPr eaLnBrk="1" hangingPunct="1"/>
              <a:t>2</a:t>
            </a:fld>
            <a:endParaRPr lang="en-US" alt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E3596F-144B-4617-AD13-BDABE05BAFE0}" type="slidenum">
              <a:rPr lang="en-US" smtClean="0"/>
              <a:pPr>
                <a:defRPr/>
              </a:pPr>
              <a:t>20</a:t>
            </a:fld>
            <a:endParaRPr lang="en-US"/>
          </a:p>
        </p:txBody>
      </p:sp>
    </p:spTree>
    <p:extLst>
      <p:ext uri="{BB962C8B-B14F-4D97-AF65-F5344CB8AC3E}">
        <p14:creationId xmlns:p14="http://schemas.microsoft.com/office/powerpoint/2010/main" val="174841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EE4098B-13B3-475F-B63E-E9A5937D0D29}" type="slidenum">
              <a:rPr lang="en-US" altLang="en-US">
                <a:solidFill>
                  <a:srgbClr val="000000"/>
                </a:solidFill>
              </a:rPr>
              <a:pPr eaLnBrk="1" hangingPunct="1"/>
              <a:t>21</a:t>
            </a:fld>
            <a:endParaRPr lang="en-US"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34307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7584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628079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1" fontAlgn="auto" hangingPunct="1">
              <a:spcBef>
                <a:spcPts val="0"/>
              </a:spcBef>
              <a:spcAft>
                <a:spcPts val="0"/>
              </a:spcAft>
              <a:defRPr/>
            </a:pPr>
            <a:r>
              <a:rPr lang="en-US" dirty="0" smtClean="0"/>
              <a:t>9’ of embankment</a:t>
            </a:r>
          </a:p>
          <a:p>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808318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53811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4390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City of Austin - Jorge Morales, PE, CFM: Watershed Development Project Sponsor during project development</a:t>
            </a:r>
          </a:p>
          <a:p>
            <a:pPr lvl="1"/>
            <a:r>
              <a:rPr lang="en-US" dirty="0"/>
              <a:t>City of Austin - Reem Zoun, PE, CFM: Watershed Development Project Sponsor during project execution and construction</a:t>
            </a:r>
          </a:p>
          <a:p>
            <a:pPr lvl="1"/>
            <a:r>
              <a:rPr lang="en-US" dirty="0"/>
              <a:t>HDR Engineering, Inc. - Laura McKay Casset, PE, CFM, CPESC: Project Manager aiding the City with project development, execution, and construction</a:t>
            </a:r>
          </a:p>
          <a:p>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0136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Construction 06/07 to 09/14/2014</a:t>
            </a:r>
          </a:p>
          <a:p>
            <a:r>
              <a:rPr lang="en-US" dirty="0" smtClean="0"/>
              <a:t>Road reopen on 09/16/2014</a:t>
            </a:r>
          </a:p>
          <a:p>
            <a:r>
              <a:rPr lang="en-US" dirty="0" smtClean="0"/>
              <a:t>Substantial completion on 09/24/2014</a:t>
            </a:r>
          </a:p>
          <a:p>
            <a:r>
              <a:rPr lang="en-US" dirty="0" smtClean="0"/>
              <a:t>Total construction cost </a:t>
            </a:r>
            <a:r>
              <a:rPr lang="en-US" smtClean="0"/>
              <a:t>~ 890K</a:t>
            </a:r>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3846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1184275" y="504825"/>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xfrm>
            <a:off x="703937" y="4318389"/>
            <a:ext cx="5615229" cy="2590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794"/>
            <a:r>
              <a:rPr lang="en-US" altLang="en-US" dirty="0" smtClean="0"/>
              <a:t>Creek flooding commonly poses the greatest threat to public safety. </a:t>
            </a:r>
          </a:p>
          <a:p>
            <a:pPr defTabSz="913794"/>
            <a:endParaRPr lang="en-US" altLang="en-US" dirty="0" smtClean="0"/>
          </a:p>
          <a:p>
            <a:pPr defTabSz="913794"/>
            <a:r>
              <a:rPr lang="en-US" altLang="en-US" dirty="0" smtClean="0"/>
              <a:t>http://floodsafety.com/national/life/statistics.htm</a:t>
            </a:r>
          </a:p>
          <a:p>
            <a:pPr defTabSz="913794"/>
            <a:r>
              <a:rPr lang="en-US" altLang="en-US" dirty="0" smtClean="0"/>
              <a:t>Flash flooding is the leading cause of weather-related deaths in the U.S.- approximately 200 deaths per year. Texas is the state with the most flood/flash flood deaths in the past 36 years. </a:t>
            </a:r>
            <a:r>
              <a:rPr lang="en-US" altLang="en-US" b="1" dirty="0" smtClean="0"/>
              <a:t>National Weather Service Fatality Data for South Central Texas indicates 203 flood/ flash flood fatalities from 1973 to 2000, 136 of which were vehicle related.</a:t>
            </a:r>
          </a:p>
          <a:p>
            <a:pPr defTabSz="913794"/>
            <a:endParaRPr lang="en-US" altLang="en-US" dirty="0" smtClean="0"/>
          </a:p>
          <a:p>
            <a:pPr defTabSz="913794"/>
            <a:r>
              <a:rPr lang="en-US" altLang="en-US" dirty="0" smtClean="0"/>
              <a:t>Flooding occurs as a result of overloads of the primary drainage system, the creeks, or the secondary drainage system, the storm drains.</a:t>
            </a:r>
          </a:p>
          <a:p>
            <a:pPr defTabSz="913794"/>
            <a:r>
              <a:rPr lang="en-US" altLang="en-US" dirty="0" smtClean="0"/>
              <a:t> </a:t>
            </a:r>
          </a:p>
          <a:p>
            <a:pPr defTabSz="913794"/>
            <a:r>
              <a:rPr lang="en-US" altLang="en-US" dirty="0" smtClean="0"/>
              <a:t>Both Creek Flooding and Localized Flooding were identified in our WPD Master plan and both are important to protect lives and properties. </a:t>
            </a:r>
            <a:r>
              <a:rPr lang="en-US" altLang="en-US" b="1" dirty="0" smtClean="0"/>
              <a:t>The objective of the Creek Flood Hazard Mitigation Section is to reduce the depth and frequency of flooding for all structures and road in the 100 year floodplain.</a:t>
            </a:r>
            <a:r>
              <a:rPr lang="en-US" altLang="en-US" dirty="0" smtClean="0"/>
              <a:t> The objective of the Local Flood Hazard Mitigation Section is to reduce. the depth and frequency of localized flooding for buildings, yards, and streets. This table only indicates the residential buildings within the full purpose limits of the City of Austin that are at risk of creek flooding.</a:t>
            </a:r>
          </a:p>
          <a:p>
            <a:pPr defTabSz="913794"/>
            <a:endParaRPr lang="en-US" altLang="en-US" dirty="0" smtClean="0"/>
          </a:p>
          <a:p>
            <a:pPr defTabSz="913794"/>
            <a:endParaRPr lang="en-US" altLang="en-US" dirty="0" smtClean="0"/>
          </a:p>
          <a:p>
            <a:pPr defTabSz="913794"/>
            <a:r>
              <a:rPr lang="en-US" altLang="en-US" dirty="0" smtClean="0"/>
              <a:t>Over the last thirty years, an average of 94 deaths occur per year due to floods. Most of the fatalities are vehicle-related and occur during flash flood events. </a:t>
            </a:r>
            <a:r>
              <a:rPr lang="en-US" altLang="en-US" b="1" dirty="0" smtClean="0"/>
              <a:t>(click)</a:t>
            </a:r>
          </a:p>
          <a:p>
            <a:pPr defTabSz="913794"/>
            <a:endParaRPr lang="en-US" altLang="en-US" dirty="0" smtClean="0"/>
          </a:p>
          <a:p>
            <a:pPr defTabSz="913794"/>
            <a:r>
              <a:rPr lang="en-US" altLang="en-US" dirty="0" smtClean="0"/>
              <a:t>For this reason, an important activity of the Flooding mission is to issue early flood warnings during heavy storms. Flood insurance and floodplain information is also distributed on a routine basis to help mitigate property damage from floods and save lives. </a:t>
            </a:r>
          </a:p>
          <a:p>
            <a:pPr defTabSz="913794"/>
            <a:endParaRPr lang="en-US" altLang="en-US" dirty="0" smtClean="0"/>
          </a:p>
          <a:p>
            <a:pPr marL="0" lvl="1" defTabSz="913794" eaLnBrk="1" hangingPunct="1">
              <a:spcBef>
                <a:spcPct val="0"/>
              </a:spcBef>
            </a:pPr>
            <a:r>
              <a:rPr lang="en-US" altLang="en-US" sz="1800" b="1" dirty="0"/>
              <a:t>Creek Flood components include:</a:t>
            </a:r>
          </a:p>
          <a:p>
            <a:pPr marL="756635" lvl="2" indent="-348344" defTabSz="913794" eaLnBrk="1" hangingPunct="1">
              <a:spcBef>
                <a:spcPct val="0"/>
              </a:spcBef>
              <a:buFontTx/>
              <a:buChar char="•"/>
            </a:pPr>
            <a:r>
              <a:rPr lang="en-US" altLang="en-US" sz="1500" b="1" dirty="0"/>
              <a:t>Public warnings (public safety)</a:t>
            </a:r>
          </a:p>
          <a:p>
            <a:pPr marL="756635" lvl="2" indent="-348344" defTabSz="913794" eaLnBrk="1" hangingPunct="1">
              <a:spcBef>
                <a:spcPct val="0"/>
              </a:spcBef>
              <a:buFontTx/>
              <a:buChar char="•"/>
            </a:pPr>
            <a:r>
              <a:rPr lang="en-US" altLang="en-US" sz="1500" b="1" dirty="0"/>
              <a:t>Closing of low water crossings</a:t>
            </a:r>
          </a:p>
          <a:p>
            <a:pPr marL="756635" lvl="2" indent="-348344" defTabSz="913794" eaLnBrk="1" hangingPunct="1">
              <a:spcBef>
                <a:spcPct val="0"/>
              </a:spcBef>
              <a:buFontTx/>
              <a:buChar char="•"/>
            </a:pPr>
            <a:r>
              <a:rPr lang="en-US" altLang="en-US" sz="1500" b="1" dirty="0"/>
              <a:t>Floodplain information distribution</a:t>
            </a:r>
          </a:p>
          <a:p>
            <a:pPr marL="756635" lvl="2" indent="-348344" defTabSz="913794" eaLnBrk="1" hangingPunct="1">
              <a:spcBef>
                <a:spcPct val="0"/>
              </a:spcBef>
              <a:buFontTx/>
              <a:buChar char="•"/>
            </a:pPr>
            <a:r>
              <a:rPr lang="en-US" altLang="en-US" sz="1500" b="1" dirty="0"/>
              <a:t>Property safety</a:t>
            </a:r>
          </a:p>
          <a:p>
            <a:pPr marL="756635" lvl="2" indent="-348344" defTabSz="913794" eaLnBrk="1" hangingPunct="1">
              <a:spcBef>
                <a:spcPct val="0"/>
              </a:spcBef>
              <a:buFontTx/>
              <a:buChar char="•"/>
            </a:pPr>
            <a:r>
              <a:rPr lang="en-US" altLang="en-US" sz="1500" b="1" dirty="0"/>
              <a:t>Creek level monitoring</a:t>
            </a:r>
          </a:p>
          <a:p>
            <a:pPr marL="756635" lvl="2" indent="-348344" defTabSz="913794" eaLnBrk="1" hangingPunct="1">
              <a:spcBef>
                <a:spcPct val="0"/>
              </a:spcBef>
              <a:buFontTx/>
              <a:buChar char="•"/>
            </a:pPr>
            <a:r>
              <a:rPr lang="en-US" altLang="en-US" sz="1500" b="1" dirty="0"/>
              <a:t>Weather monitoring </a:t>
            </a:r>
          </a:p>
          <a:p>
            <a:pPr marL="756635" lvl="2" indent="-348344" defTabSz="913794" eaLnBrk="1" hangingPunct="1">
              <a:spcBef>
                <a:spcPct val="0"/>
              </a:spcBef>
              <a:buFontTx/>
              <a:buChar char="•"/>
            </a:pPr>
            <a:r>
              <a:rPr lang="en-US" altLang="en-US" sz="1500" b="1" dirty="0"/>
              <a:t>Flooding infrastructure</a:t>
            </a:r>
          </a:p>
          <a:p>
            <a:pPr defTabSz="913794"/>
            <a:endParaRPr lang="en-US" altLang="en-US" dirty="0" smtClean="0"/>
          </a:p>
          <a:p>
            <a:pPr defTabSz="913794"/>
            <a:endParaRPr lang="en-US" altLang="en-US" dirty="0" smtClean="0"/>
          </a:p>
        </p:txBody>
      </p:sp>
      <p:sp>
        <p:nvSpPr>
          <p:cNvPr id="15155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mtClean="0">
                <a:solidFill>
                  <a:srgbClr val="000000"/>
                </a:solidFill>
              </a:rPr>
              <a:t>Introduction to WPD </a:t>
            </a:r>
          </a:p>
        </p:txBody>
      </p:sp>
      <p:sp>
        <p:nvSpPr>
          <p:cNvPr id="15155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77F918A-F84B-41C4-9C02-F49FC7C390DC}" type="datetime1">
              <a:rPr lang="en-US" altLang="en-US" smtClean="0">
                <a:solidFill>
                  <a:srgbClr val="000000"/>
                </a:solidFill>
              </a:rPr>
              <a:pPr eaLnBrk="1" hangingPunct="1"/>
              <a:t>4/7/2016</a:t>
            </a:fld>
            <a:endParaRPr lang="en-US" altLang="en-US" smtClean="0">
              <a:solidFill>
                <a:srgbClr val="000000"/>
              </a:solidFill>
            </a:endParaRPr>
          </a:p>
        </p:txBody>
      </p:sp>
      <p:sp>
        <p:nvSpPr>
          <p:cNvPr id="1515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01E179B-12EE-4E9E-A4ED-343ED54F0C67}" type="slidenum">
              <a:rPr lang="en-US" altLang="en-US" smtClean="0">
                <a:solidFill>
                  <a:srgbClr val="000000"/>
                </a:solidFill>
              </a:rPr>
              <a:pPr eaLnBrk="1" hangingPunct="1"/>
              <a:t>3</a:t>
            </a:fld>
            <a:endParaRPr lang="en-US" alt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85100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18687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954451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5059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a:t>
            </a:r>
            <a:r>
              <a:rPr lang="en-US" baseline="0" dirty="0" smtClean="0"/>
              <a:t> bus on bridge after September 19</a:t>
            </a:r>
            <a:r>
              <a:rPr lang="en-US" baseline="30000" dirty="0" smtClean="0"/>
              <a:t>th</a:t>
            </a:r>
            <a:r>
              <a:rPr lang="en-US" baseline="0" dirty="0" smtClean="0"/>
              <a:t> storm</a:t>
            </a:r>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135216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E3596F-144B-4617-AD13-BDABE05BAFE0}" type="slidenum">
              <a:rPr lang="en-US" smtClean="0"/>
              <a:pPr>
                <a:defRPr/>
              </a:pPr>
              <a:t>35</a:t>
            </a:fld>
            <a:endParaRPr lang="en-US"/>
          </a:p>
        </p:txBody>
      </p:sp>
    </p:spTree>
    <p:extLst>
      <p:ext uri="{BB962C8B-B14F-4D97-AF65-F5344CB8AC3E}">
        <p14:creationId xmlns:p14="http://schemas.microsoft.com/office/powerpoint/2010/main" val="1220144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E3596F-144B-4617-AD13-BDABE05BAFE0}" type="slidenum">
              <a:rPr lang="en-US" smtClean="0"/>
              <a:pPr>
                <a:defRPr/>
              </a:pPr>
              <a:t>36</a:t>
            </a:fld>
            <a:endParaRPr lang="en-US"/>
          </a:p>
        </p:txBody>
      </p:sp>
    </p:spTree>
    <p:extLst>
      <p:ext uri="{BB962C8B-B14F-4D97-AF65-F5344CB8AC3E}">
        <p14:creationId xmlns:p14="http://schemas.microsoft.com/office/powerpoint/2010/main" val="4217122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93800" y="704850"/>
            <a:ext cx="4635500" cy="3476625"/>
          </a:xfrm>
          <a:ln/>
        </p:spPr>
      </p:sp>
      <p:sp>
        <p:nvSpPr>
          <p:cNvPr id="59395" name="Rectangle 3"/>
          <p:cNvSpPr>
            <a:spLocks noGrp="1" noChangeArrowheads="1"/>
          </p:cNvSpPr>
          <p:nvPr>
            <p:ph type="body" idx="1"/>
          </p:nvPr>
        </p:nvSpPr>
        <p:spPr>
          <a:xfrm>
            <a:off x="936414" y="4420208"/>
            <a:ext cx="5150273" cy="4192327"/>
          </a:xfrm>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E3596F-144B-4617-AD13-BDABE05BAFE0}" type="slidenum">
              <a:rPr lang="en-US" smtClean="0"/>
              <a:pPr>
                <a:defRPr/>
              </a:pPr>
              <a:t>38</a:t>
            </a:fld>
            <a:endParaRPr lang="en-US"/>
          </a:p>
        </p:txBody>
      </p:sp>
    </p:spTree>
    <p:extLst>
      <p:ext uri="{BB962C8B-B14F-4D97-AF65-F5344CB8AC3E}">
        <p14:creationId xmlns:p14="http://schemas.microsoft.com/office/powerpoint/2010/main" val="3279220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93800" y="704850"/>
            <a:ext cx="4635500" cy="3476625"/>
          </a:xfrm>
          <a:ln/>
        </p:spPr>
      </p:sp>
      <p:sp>
        <p:nvSpPr>
          <p:cNvPr id="62467" name="Rectangle 3"/>
          <p:cNvSpPr>
            <a:spLocks noGrp="1" noChangeArrowheads="1"/>
          </p:cNvSpPr>
          <p:nvPr>
            <p:ph type="body" idx="1"/>
          </p:nvPr>
        </p:nvSpPr>
        <p:spPr>
          <a:xfrm>
            <a:off x="936414" y="4420208"/>
            <a:ext cx="5150273" cy="4192327"/>
          </a:xfrm>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Feasibility studies involve site visits, a more detailed evaluation of the elevation of structures, expected inundation depths based on frequency of storm events, evaluations of potential solutions (structural, buyout, elevation, etc.), identification of project constraints and partnership/integration opportunities, and preliminary cost estimates. </a:t>
            </a:r>
          </a:p>
          <a:p>
            <a:pPr eaLnBrk="1" hangingPunct="1">
              <a:spcBef>
                <a:spcPct val="0"/>
              </a:spcBef>
            </a:pPr>
            <a:r>
              <a:rPr lang="en-US" altLang="en-US" smtClean="0"/>
              <a:t>Projects that mitigate the risk of creek floods include culverts and low water crossing upgrades, floodwalls, buyouts, detention ponds, and channel modifications.</a:t>
            </a:r>
          </a:p>
          <a:p>
            <a:pPr eaLnBrk="1" hangingPunct="1">
              <a:spcBef>
                <a:spcPct val="0"/>
              </a:spcBef>
            </a:pPr>
            <a:endParaRPr lang="en-US" altLang="en-US"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0D39931-B769-4607-BD83-D64B7EF925BF}" type="slidenum">
              <a:rPr lang="en-US" altLang="en-US" smtClean="0">
                <a:solidFill>
                  <a:srgbClr val="000000"/>
                </a:solidFill>
              </a:rPr>
              <a:pPr eaLnBrk="1" hangingPunct="1"/>
              <a:t>4</a:t>
            </a:fld>
            <a:endParaRPr lang="en-US" altLang="en-US"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E3596F-144B-4617-AD13-BDABE05BAFE0}" type="slidenum">
              <a:rPr lang="en-US" smtClean="0"/>
              <a:pPr>
                <a:defRPr/>
              </a:pPr>
              <a:t>40</a:t>
            </a:fld>
            <a:endParaRPr lang="en-US"/>
          </a:p>
        </p:txBody>
      </p:sp>
    </p:spTree>
    <p:extLst>
      <p:ext uri="{BB962C8B-B14F-4D97-AF65-F5344CB8AC3E}">
        <p14:creationId xmlns:p14="http://schemas.microsoft.com/office/powerpoint/2010/main" val="2734161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1184275" y="504825"/>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xfrm>
            <a:off x="703937" y="4318389"/>
            <a:ext cx="5615229" cy="2590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794"/>
            <a:r>
              <a:rPr lang="en-US" altLang="en-US" smtClean="0"/>
              <a:t>Creek flooding commonly poses the greatest threat to public safety. </a:t>
            </a:r>
          </a:p>
          <a:p>
            <a:pPr defTabSz="913794"/>
            <a:endParaRPr lang="en-US" altLang="en-US" smtClean="0"/>
          </a:p>
          <a:p>
            <a:pPr defTabSz="913794"/>
            <a:r>
              <a:rPr lang="en-US" altLang="en-US" smtClean="0"/>
              <a:t>http://floodsafety.com/national/life/statistics.htm</a:t>
            </a:r>
          </a:p>
          <a:p>
            <a:pPr defTabSz="913794"/>
            <a:r>
              <a:rPr lang="en-US" altLang="en-US" smtClean="0"/>
              <a:t>Flash flooding is the leading cause of weather-related deaths in the U.S.- approximately 200 deaths per year. Texas is the state with the most flood/flash flood deaths in the past 36 years. </a:t>
            </a:r>
            <a:r>
              <a:rPr lang="en-US" altLang="en-US" b="1" smtClean="0"/>
              <a:t>National Weather Service Fatality Data for South Central Texas indicates 203 flood/ flash flood fatalities from 1973 to 2000, 136 of which were vehicle related.</a:t>
            </a:r>
          </a:p>
          <a:p>
            <a:pPr defTabSz="913794"/>
            <a:endParaRPr lang="en-US" altLang="en-US" smtClean="0"/>
          </a:p>
          <a:p>
            <a:pPr defTabSz="913794"/>
            <a:r>
              <a:rPr lang="en-US" altLang="en-US" smtClean="0"/>
              <a:t>Flooding occurs as a result of overloads of the primary drainage system, the creeks, or the secondary drainage system, the storm drains.</a:t>
            </a:r>
          </a:p>
          <a:p>
            <a:pPr defTabSz="913794"/>
            <a:r>
              <a:rPr lang="en-US" altLang="en-US" smtClean="0"/>
              <a:t> </a:t>
            </a:r>
          </a:p>
          <a:p>
            <a:pPr defTabSz="913794"/>
            <a:r>
              <a:rPr lang="en-US" altLang="en-US" smtClean="0"/>
              <a:t>Both Creek Flooding and Localized Flooding were identified in our WPD Master plan and both are important to protect lives and properties. </a:t>
            </a:r>
            <a:r>
              <a:rPr lang="en-US" altLang="en-US" b="1" smtClean="0"/>
              <a:t>The objective of the Creek Flood Hazard Mitigation Section is to reduce the depth and frequency of flooding for all structures and road in the 100 year floodplain.</a:t>
            </a:r>
            <a:r>
              <a:rPr lang="en-US" altLang="en-US" smtClean="0"/>
              <a:t> The objective of the Local Flood Hazard Mitigation Section is to reduce. the depth and frequency of localized flooding for buildings, yards, and streets. This table only indicates the residential buildings within the full purpose limits of the City of Austin that are at risk of creek flooding.</a:t>
            </a:r>
          </a:p>
          <a:p>
            <a:pPr defTabSz="913794"/>
            <a:endParaRPr lang="en-US" altLang="en-US" smtClean="0"/>
          </a:p>
          <a:p>
            <a:pPr defTabSz="913794"/>
            <a:endParaRPr lang="en-US" altLang="en-US" smtClean="0"/>
          </a:p>
          <a:p>
            <a:pPr defTabSz="913794"/>
            <a:r>
              <a:rPr lang="en-US" altLang="en-US" smtClean="0"/>
              <a:t>Over the last thirty years, an average of 94 deaths occur per year due to floods. Most of the fatalities are vehicle-related and occur during flash flood events. </a:t>
            </a:r>
            <a:r>
              <a:rPr lang="en-US" altLang="en-US" b="1" smtClean="0"/>
              <a:t>(click)</a:t>
            </a:r>
          </a:p>
          <a:p>
            <a:pPr defTabSz="913794"/>
            <a:endParaRPr lang="en-US" altLang="en-US" smtClean="0"/>
          </a:p>
          <a:p>
            <a:pPr defTabSz="913794"/>
            <a:r>
              <a:rPr lang="en-US" altLang="en-US" smtClean="0"/>
              <a:t>For this reason, an important activity of the Flooding mission is to issue early flood warnings during heavy storms. Flood insurance and floodplain information is also distributed on a routine basis to help mitigate property damage from floods and save lives. </a:t>
            </a:r>
          </a:p>
          <a:p>
            <a:pPr defTabSz="913794"/>
            <a:endParaRPr lang="en-US" altLang="en-US" smtClean="0"/>
          </a:p>
          <a:p>
            <a:pPr marL="0" lvl="1" defTabSz="913794" eaLnBrk="1" hangingPunct="1">
              <a:spcBef>
                <a:spcPct val="0"/>
              </a:spcBef>
            </a:pPr>
            <a:r>
              <a:rPr lang="en-US" altLang="en-US" sz="1800" b="1"/>
              <a:t>Creek Flood components include:</a:t>
            </a:r>
          </a:p>
          <a:p>
            <a:pPr marL="756635" lvl="2" indent="-348344" defTabSz="913794" eaLnBrk="1" hangingPunct="1">
              <a:spcBef>
                <a:spcPct val="0"/>
              </a:spcBef>
              <a:buFontTx/>
              <a:buChar char="•"/>
            </a:pPr>
            <a:r>
              <a:rPr lang="en-US" altLang="en-US" sz="1500" b="1"/>
              <a:t>Public warnings (public safety)</a:t>
            </a:r>
          </a:p>
          <a:p>
            <a:pPr marL="756635" lvl="2" indent="-348344" defTabSz="913794" eaLnBrk="1" hangingPunct="1">
              <a:spcBef>
                <a:spcPct val="0"/>
              </a:spcBef>
              <a:buFontTx/>
              <a:buChar char="•"/>
            </a:pPr>
            <a:r>
              <a:rPr lang="en-US" altLang="en-US" sz="1500" b="1"/>
              <a:t>Closing of low water crossings</a:t>
            </a:r>
          </a:p>
          <a:p>
            <a:pPr marL="756635" lvl="2" indent="-348344" defTabSz="913794" eaLnBrk="1" hangingPunct="1">
              <a:spcBef>
                <a:spcPct val="0"/>
              </a:spcBef>
              <a:buFontTx/>
              <a:buChar char="•"/>
            </a:pPr>
            <a:r>
              <a:rPr lang="en-US" altLang="en-US" sz="1500" b="1"/>
              <a:t>Floodplain information distribution</a:t>
            </a:r>
          </a:p>
          <a:p>
            <a:pPr marL="756635" lvl="2" indent="-348344" defTabSz="913794" eaLnBrk="1" hangingPunct="1">
              <a:spcBef>
                <a:spcPct val="0"/>
              </a:spcBef>
              <a:buFontTx/>
              <a:buChar char="•"/>
            </a:pPr>
            <a:r>
              <a:rPr lang="en-US" altLang="en-US" sz="1500" b="1"/>
              <a:t>Property safety</a:t>
            </a:r>
          </a:p>
          <a:p>
            <a:pPr marL="756635" lvl="2" indent="-348344" defTabSz="913794" eaLnBrk="1" hangingPunct="1">
              <a:spcBef>
                <a:spcPct val="0"/>
              </a:spcBef>
              <a:buFontTx/>
              <a:buChar char="•"/>
            </a:pPr>
            <a:r>
              <a:rPr lang="en-US" altLang="en-US" sz="1500" b="1"/>
              <a:t>Creek level monitoring</a:t>
            </a:r>
          </a:p>
          <a:p>
            <a:pPr marL="756635" lvl="2" indent="-348344" defTabSz="913794" eaLnBrk="1" hangingPunct="1">
              <a:spcBef>
                <a:spcPct val="0"/>
              </a:spcBef>
              <a:buFontTx/>
              <a:buChar char="•"/>
            </a:pPr>
            <a:r>
              <a:rPr lang="en-US" altLang="en-US" sz="1500" b="1"/>
              <a:t>Weather monitoring </a:t>
            </a:r>
          </a:p>
          <a:p>
            <a:pPr marL="756635" lvl="2" indent="-348344" defTabSz="913794" eaLnBrk="1" hangingPunct="1">
              <a:spcBef>
                <a:spcPct val="0"/>
              </a:spcBef>
              <a:buFontTx/>
              <a:buChar char="•"/>
            </a:pPr>
            <a:r>
              <a:rPr lang="en-US" altLang="en-US" sz="1500" b="1"/>
              <a:t>Flooding infrastructure</a:t>
            </a:r>
          </a:p>
          <a:p>
            <a:pPr defTabSz="913794"/>
            <a:endParaRPr lang="en-US" altLang="en-US" smtClean="0"/>
          </a:p>
          <a:p>
            <a:pPr defTabSz="913794"/>
            <a:endParaRPr lang="en-US" altLang="en-US" smtClean="0"/>
          </a:p>
        </p:txBody>
      </p:sp>
      <p:sp>
        <p:nvSpPr>
          <p:cNvPr id="15155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000000"/>
                </a:solidFill>
              </a:rPr>
              <a:t>Introduction to WPD </a:t>
            </a:r>
          </a:p>
        </p:txBody>
      </p:sp>
      <p:sp>
        <p:nvSpPr>
          <p:cNvPr id="15155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77F918A-F84B-41C4-9C02-F49FC7C390DC}" type="datetime1">
              <a:rPr lang="en-US" altLang="en-US">
                <a:solidFill>
                  <a:srgbClr val="000000"/>
                </a:solidFill>
              </a:rPr>
              <a:pPr eaLnBrk="1" hangingPunct="1"/>
              <a:t>4/7/2016</a:t>
            </a:fld>
            <a:endParaRPr lang="en-US" altLang="en-US">
              <a:solidFill>
                <a:srgbClr val="000000"/>
              </a:solidFill>
            </a:endParaRPr>
          </a:p>
        </p:txBody>
      </p:sp>
      <p:sp>
        <p:nvSpPr>
          <p:cNvPr id="1515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01E179B-12EE-4E9E-A4ED-343ED54F0C67}" type="slidenum">
              <a:rPr lang="en-US" altLang="en-US">
                <a:solidFill>
                  <a:srgbClr val="000000"/>
                </a:solidFill>
              </a:rPr>
              <a:pPr eaLnBrk="1" hangingPunct="1"/>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C35307-8665-42B5-B2C7-CB2AFD6A9912}" type="slidenum">
              <a:rPr lang="en-US" smtClean="0"/>
              <a:t>42</a:t>
            </a:fld>
            <a:endParaRPr lang="en-US"/>
          </a:p>
        </p:txBody>
      </p:sp>
    </p:spTree>
    <p:extLst>
      <p:ext uri="{BB962C8B-B14F-4D97-AF65-F5344CB8AC3E}">
        <p14:creationId xmlns:p14="http://schemas.microsoft.com/office/powerpoint/2010/main" val="233733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Feasibility studies involve site visits, a more detailed evaluation of the elevation of structures, expected inundation depths based on frequency of storm events, evaluations of potential solutions (structural, buyout, elevation, etc.), identification of project constraints and partnership/integration opportunities, and preliminary cost estimates. </a:t>
            </a:r>
          </a:p>
          <a:p>
            <a:pPr eaLnBrk="1" hangingPunct="1">
              <a:spcBef>
                <a:spcPct val="0"/>
              </a:spcBef>
            </a:pPr>
            <a:r>
              <a:rPr lang="en-US" altLang="en-US" smtClean="0"/>
              <a:t>Projects that mitigate the risk of creek floods include culverts and low water crossing upgrades, floodwalls, buyouts, detention ponds, and channel modifications.</a:t>
            </a:r>
          </a:p>
          <a:p>
            <a:pPr eaLnBrk="1" hangingPunct="1">
              <a:spcBef>
                <a:spcPct val="0"/>
              </a:spcBef>
            </a:pPr>
            <a:endParaRPr lang="en-US" altLang="en-US"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3B1E3C8-F621-4D3E-9F46-D8B871E8EFB1}" type="slidenum">
              <a:rPr lang="en-US" altLang="en-US" smtClean="0">
                <a:solidFill>
                  <a:srgbClr val="000000"/>
                </a:solidFill>
              </a:rPr>
              <a:pPr eaLnBrk="1" hangingPunct="1"/>
              <a:t>5</a:t>
            </a:fld>
            <a:endParaRPr lang="en-US" alt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1184275" y="504825"/>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xfrm>
            <a:off x="703937" y="4318389"/>
            <a:ext cx="5615229" cy="2590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794"/>
            <a:r>
              <a:rPr lang="en-US" altLang="en-US" smtClean="0"/>
              <a:t>Creek flooding commonly poses the greatest threat to public safety. </a:t>
            </a:r>
          </a:p>
          <a:p>
            <a:pPr defTabSz="913794"/>
            <a:endParaRPr lang="en-US" altLang="en-US" smtClean="0"/>
          </a:p>
          <a:p>
            <a:pPr defTabSz="913794"/>
            <a:r>
              <a:rPr lang="en-US" altLang="en-US" smtClean="0"/>
              <a:t>http://floodsafety.com/national/life/statistics.htm</a:t>
            </a:r>
          </a:p>
          <a:p>
            <a:pPr defTabSz="913794"/>
            <a:r>
              <a:rPr lang="en-US" altLang="en-US" smtClean="0"/>
              <a:t>Flash flooding is the leading cause of weather-related deaths in the U.S.- approximately 200 deaths per year. Texas is the state with the most flood/flash flood deaths in the past 36 years. </a:t>
            </a:r>
            <a:r>
              <a:rPr lang="en-US" altLang="en-US" b="1" smtClean="0"/>
              <a:t>National Weather Service Fatality Data for South Central Texas indicates 203 flood/ flash flood fatalities from 1973 to 2000, 136 of which were vehicle related.</a:t>
            </a:r>
          </a:p>
          <a:p>
            <a:pPr defTabSz="913794"/>
            <a:endParaRPr lang="en-US" altLang="en-US" smtClean="0"/>
          </a:p>
          <a:p>
            <a:pPr defTabSz="913794"/>
            <a:r>
              <a:rPr lang="en-US" altLang="en-US" smtClean="0"/>
              <a:t>Flooding occurs as a result of overloads of the primary drainage system, the creeks, or the secondary drainage system, the storm drains.</a:t>
            </a:r>
          </a:p>
          <a:p>
            <a:pPr defTabSz="913794"/>
            <a:r>
              <a:rPr lang="en-US" altLang="en-US" smtClean="0"/>
              <a:t> </a:t>
            </a:r>
          </a:p>
          <a:p>
            <a:pPr defTabSz="913794"/>
            <a:r>
              <a:rPr lang="en-US" altLang="en-US" smtClean="0"/>
              <a:t>Both Creek Flooding and Localized Flooding were identified in our WPD Master plan and both are important to protect lives and properties. </a:t>
            </a:r>
            <a:r>
              <a:rPr lang="en-US" altLang="en-US" b="1" smtClean="0"/>
              <a:t>The objective of the Creek Flood Hazard Mitigation Section is to reduce the depth and frequency of flooding for all structures and road in the 100 year floodplain.</a:t>
            </a:r>
            <a:r>
              <a:rPr lang="en-US" altLang="en-US" smtClean="0"/>
              <a:t> The objective of the Local Flood Hazard Mitigation Section is to reduce. the depth and frequency of localized flooding for buildings, yards, and streets. This table only indicates the residential buildings within the full purpose limits of the City of Austin that are at risk of creek flooding.</a:t>
            </a:r>
          </a:p>
          <a:p>
            <a:pPr defTabSz="913794"/>
            <a:endParaRPr lang="en-US" altLang="en-US" smtClean="0"/>
          </a:p>
          <a:p>
            <a:pPr defTabSz="913794"/>
            <a:endParaRPr lang="en-US" altLang="en-US" smtClean="0"/>
          </a:p>
          <a:p>
            <a:pPr defTabSz="913794"/>
            <a:r>
              <a:rPr lang="en-US" altLang="en-US" smtClean="0"/>
              <a:t>Over the last thirty years, an average of 94 deaths occur per year due to floods. Most of the fatalities are vehicle-related and occur during flash flood events. </a:t>
            </a:r>
            <a:r>
              <a:rPr lang="en-US" altLang="en-US" b="1" smtClean="0"/>
              <a:t>(click)</a:t>
            </a:r>
          </a:p>
          <a:p>
            <a:pPr defTabSz="913794"/>
            <a:endParaRPr lang="en-US" altLang="en-US" smtClean="0"/>
          </a:p>
          <a:p>
            <a:pPr defTabSz="913794"/>
            <a:r>
              <a:rPr lang="en-US" altLang="en-US" smtClean="0"/>
              <a:t>For this reason, an important activity of the Flooding mission is to issue early flood warnings during heavy storms. Flood insurance and floodplain information is also distributed on a routine basis to help mitigate property damage from floods and save lives. </a:t>
            </a:r>
          </a:p>
          <a:p>
            <a:pPr defTabSz="913794"/>
            <a:endParaRPr lang="en-US" altLang="en-US" smtClean="0"/>
          </a:p>
          <a:p>
            <a:pPr marL="0" lvl="1" defTabSz="913794" eaLnBrk="1" hangingPunct="1">
              <a:spcBef>
                <a:spcPct val="0"/>
              </a:spcBef>
            </a:pPr>
            <a:r>
              <a:rPr lang="en-US" altLang="en-US" sz="1800" b="1"/>
              <a:t>Creek Flood components include:</a:t>
            </a:r>
          </a:p>
          <a:p>
            <a:pPr marL="756635" lvl="2" indent="-348344" defTabSz="913794" eaLnBrk="1" hangingPunct="1">
              <a:spcBef>
                <a:spcPct val="0"/>
              </a:spcBef>
              <a:buFontTx/>
              <a:buChar char="•"/>
            </a:pPr>
            <a:r>
              <a:rPr lang="en-US" altLang="en-US" sz="1500" b="1"/>
              <a:t>Public warnings (public safety)</a:t>
            </a:r>
          </a:p>
          <a:p>
            <a:pPr marL="756635" lvl="2" indent="-348344" defTabSz="913794" eaLnBrk="1" hangingPunct="1">
              <a:spcBef>
                <a:spcPct val="0"/>
              </a:spcBef>
              <a:buFontTx/>
              <a:buChar char="•"/>
            </a:pPr>
            <a:r>
              <a:rPr lang="en-US" altLang="en-US" sz="1500" b="1"/>
              <a:t>Closing of low water crossings</a:t>
            </a:r>
          </a:p>
          <a:p>
            <a:pPr marL="756635" lvl="2" indent="-348344" defTabSz="913794" eaLnBrk="1" hangingPunct="1">
              <a:spcBef>
                <a:spcPct val="0"/>
              </a:spcBef>
              <a:buFontTx/>
              <a:buChar char="•"/>
            </a:pPr>
            <a:r>
              <a:rPr lang="en-US" altLang="en-US" sz="1500" b="1"/>
              <a:t>Floodplain information distribution</a:t>
            </a:r>
          </a:p>
          <a:p>
            <a:pPr marL="756635" lvl="2" indent="-348344" defTabSz="913794" eaLnBrk="1" hangingPunct="1">
              <a:spcBef>
                <a:spcPct val="0"/>
              </a:spcBef>
              <a:buFontTx/>
              <a:buChar char="•"/>
            </a:pPr>
            <a:r>
              <a:rPr lang="en-US" altLang="en-US" sz="1500" b="1"/>
              <a:t>Property safety</a:t>
            </a:r>
          </a:p>
          <a:p>
            <a:pPr marL="756635" lvl="2" indent="-348344" defTabSz="913794" eaLnBrk="1" hangingPunct="1">
              <a:spcBef>
                <a:spcPct val="0"/>
              </a:spcBef>
              <a:buFontTx/>
              <a:buChar char="•"/>
            </a:pPr>
            <a:r>
              <a:rPr lang="en-US" altLang="en-US" sz="1500" b="1"/>
              <a:t>Creek level monitoring</a:t>
            </a:r>
          </a:p>
          <a:p>
            <a:pPr marL="756635" lvl="2" indent="-348344" defTabSz="913794" eaLnBrk="1" hangingPunct="1">
              <a:spcBef>
                <a:spcPct val="0"/>
              </a:spcBef>
              <a:buFontTx/>
              <a:buChar char="•"/>
            </a:pPr>
            <a:r>
              <a:rPr lang="en-US" altLang="en-US" sz="1500" b="1"/>
              <a:t>Weather monitoring </a:t>
            </a:r>
          </a:p>
          <a:p>
            <a:pPr marL="756635" lvl="2" indent="-348344" defTabSz="913794" eaLnBrk="1" hangingPunct="1">
              <a:spcBef>
                <a:spcPct val="0"/>
              </a:spcBef>
              <a:buFontTx/>
              <a:buChar char="•"/>
            </a:pPr>
            <a:r>
              <a:rPr lang="en-US" altLang="en-US" sz="1500" b="1"/>
              <a:t>Flooding infrastructure</a:t>
            </a:r>
          </a:p>
          <a:p>
            <a:pPr defTabSz="913794"/>
            <a:endParaRPr lang="en-US" altLang="en-US" smtClean="0"/>
          </a:p>
          <a:p>
            <a:pPr defTabSz="913794"/>
            <a:endParaRPr lang="en-US" altLang="en-US" smtClean="0"/>
          </a:p>
        </p:txBody>
      </p:sp>
      <p:sp>
        <p:nvSpPr>
          <p:cNvPr id="15155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000000"/>
                </a:solidFill>
              </a:rPr>
              <a:t>Introduction to WPD </a:t>
            </a:r>
          </a:p>
        </p:txBody>
      </p:sp>
      <p:sp>
        <p:nvSpPr>
          <p:cNvPr id="15155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77F918A-F84B-41C4-9C02-F49FC7C390DC}" type="datetime1">
              <a:rPr lang="en-US" altLang="en-US">
                <a:solidFill>
                  <a:srgbClr val="000000"/>
                </a:solidFill>
              </a:rPr>
              <a:pPr eaLnBrk="1" hangingPunct="1"/>
              <a:t>4/7/2016</a:t>
            </a:fld>
            <a:endParaRPr lang="en-US" altLang="en-US">
              <a:solidFill>
                <a:srgbClr val="000000"/>
              </a:solidFill>
            </a:endParaRPr>
          </a:p>
        </p:txBody>
      </p:sp>
      <p:sp>
        <p:nvSpPr>
          <p:cNvPr id="1515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01E179B-12EE-4E9E-A4ED-343ED54F0C67}" type="slidenum">
              <a:rPr lang="en-US" altLang="en-US">
                <a:solidFill>
                  <a:srgbClr val="000000"/>
                </a:solidFill>
              </a:rPr>
              <a:pPr eaLnBrk="1" hangingPunct="1"/>
              <a:t>6</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8255" indent="-291636" eaLnBrk="0" hangingPunct="0">
              <a:defRPr>
                <a:solidFill>
                  <a:schemeClr val="tx1"/>
                </a:solidFill>
                <a:latin typeface="Calibri" pitchFamily="34" charset="0"/>
                <a:cs typeface="Arial" charset="0"/>
              </a:defRPr>
            </a:lvl2pPr>
            <a:lvl3pPr marL="1166546" indent="-233309" eaLnBrk="0" hangingPunct="0">
              <a:defRPr>
                <a:solidFill>
                  <a:schemeClr val="tx1"/>
                </a:solidFill>
                <a:latin typeface="Calibri" pitchFamily="34" charset="0"/>
                <a:cs typeface="Arial" charset="0"/>
              </a:defRPr>
            </a:lvl3pPr>
            <a:lvl4pPr marL="1633164" indent="-233309" eaLnBrk="0" hangingPunct="0">
              <a:defRPr>
                <a:solidFill>
                  <a:schemeClr val="tx1"/>
                </a:solidFill>
                <a:latin typeface="Calibri" pitchFamily="34" charset="0"/>
                <a:cs typeface="Arial" charset="0"/>
              </a:defRPr>
            </a:lvl4pPr>
            <a:lvl5pPr marL="2099782" indent="-233309" eaLnBrk="0" hangingPunct="0">
              <a:defRPr>
                <a:solidFill>
                  <a:schemeClr val="tx1"/>
                </a:solidFill>
                <a:latin typeface="Calibri" pitchFamily="34" charset="0"/>
                <a:cs typeface="Arial" charset="0"/>
              </a:defRPr>
            </a:lvl5pPr>
            <a:lvl6pPr marL="2566401" indent="-233309" eaLnBrk="0" fontAlgn="base" hangingPunct="0">
              <a:spcBef>
                <a:spcPct val="0"/>
              </a:spcBef>
              <a:spcAft>
                <a:spcPct val="0"/>
              </a:spcAft>
              <a:defRPr>
                <a:solidFill>
                  <a:schemeClr val="tx1"/>
                </a:solidFill>
                <a:latin typeface="Calibri" pitchFamily="34" charset="0"/>
                <a:cs typeface="Arial" charset="0"/>
              </a:defRPr>
            </a:lvl6pPr>
            <a:lvl7pPr marL="3033019" indent="-233309" eaLnBrk="0" fontAlgn="base" hangingPunct="0">
              <a:spcBef>
                <a:spcPct val="0"/>
              </a:spcBef>
              <a:spcAft>
                <a:spcPct val="0"/>
              </a:spcAft>
              <a:defRPr>
                <a:solidFill>
                  <a:schemeClr val="tx1"/>
                </a:solidFill>
                <a:latin typeface="Calibri" pitchFamily="34" charset="0"/>
                <a:cs typeface="Arial" charset="0"/>
              </a:defRPr>
            </a:lvl7pPr>
            <a:lvl8pPr marL="3499637" indent="-233309" eaLnBrk="0" fontAlgn="base" hangingPunct="0">
              <a:spcBef>
                <a:spcPct val="0"/>
              </a:spcBef>
              <a:spcAft>
                <a:spcPct val="0"/>
              </a:spcAft>
              <a:defRPr>
                <a:solidFill>
                  <a:schemeClr val="tx1"/>
                </a:solidFill>
                <a:latin typeface="Calibri" pitchFamily="34" charset="0"/>
                <a:cs typeface="Arial" charset="0"/>
              </a:defRPr>
            </a:lvl8pPr>
            <a:lvl9pPr marL="3966256" indent="-23330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818F6D0-C6E3-4D83-9B43-06E24CF18914}" type="slidenum">
              <a:rPr lang="en-US" altLang="en-US" smtClean="0">
                <a:solidFill>
                  <a:srgbClr val="000000"/>
                </a:solidFill>
              </a:rPr>
              <a:pPr eaLnBrk="1" hangingPunct="1"/>
              <a:t>7</a:t>
            </a:fld>
            <a:endParaRPr lang="en-US" alt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7D620-1C6B-402B-A15D-090609E83B71}" type="slidenum">
              <a:rPr lang="en-US" altLang="en-US"/>
              <a:pPr/>
              <a:t>8</a:t>
            </a:fld>
            <a:endParaRPr lang="en-US" alt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ltLang="en-US" dirty="0" smtClean="0"/>
              <a:t>Needs</a:t>
            </a:r>
            <a:r>
              <a:rPr lang="en-US" altLang="en-US" baseline="0" dirty="0" smtClean="0"/>
              <a:t> update</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scored 733 in 26 watersheds</a:t>
            </a:r>
          </a:p>
          <a:p>
            <a:r>
              <a:rPr lang="en-US" dirty="0" smtClean="0"/>
              <a:t>In full purpose 581</a:t>
            </a:r>
          </a:p>
          <a:p>
            <a:r>
              <a:rPr lang="en-US" dirty="0" smtClean="0"/>
              <a:t>At risk of flooding in 100yr in full purpose</a:t>
            </a:r>
            <a:r>
              <a:rPr lang="en-US" baseline="0" dirty="0" smtClean="0"/>
              <a:t> = 394</a:t>
            </a:r>
          </a:p>
          <a:p>
            <a:r>
              <a:rPr lang="en-US" baseline="0" dirty="0" smtClean="0"/>
              <a:t>Top 20</a:t>
            </a:r>
            <a:endParaRPr lang="en-US" dirty="0" smtClean="0"/>
          </a:p>
          <a:p>
            <a:endParaRPr lang="en-US" dirty="0"/>
          </a:p>
        </p:txBody>
      </p:sp>
      <p:sp>
        <p:nvSpPr>
          <p:cNvPr id="4" name="Slide Number Placeholder 3"/>
          <p:cNvSpPr>
            <a:spLocks noGrp="1"/>
          </p:cNvSpPr>
          <p:nvPr>
            <p:ph type="sldNum" sz="quarter" idx="10"/>
          </p:nvPr>
        </p:nvSpPr>
        <p:spPr/>
        <p:txBody>
          <a:bodyPr/>
          <a:lstStyle/>
          <a:p>
            <a:fld id="{82922AF2-3DCC-4CF4-B25F-8D33C97D624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7692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9"/>
          <p:cNvSpPr/>
          <p:nvPr/>
        </p:nvSpPr>
        <p:spPr>
          <a:xfrm rot="20707748">
            <a:off x="-617538" y="-652463"/>
            <a:ext cx="6664326" cy="3943351"/>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ounded Rectangle 11"/>
          <p:cNvSpPr/>
          <p:nvPr/>
        </p:nvSpPr>
        <p:spPr>
          <a:xfrm rot="20707748">
            <a:off x="6167438" y="-441325"/>
            <a:ext cx="3127375" cy="2425700"/>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0"/>
          <p:cNvSpPr/>
          <p:nvPr/>
        </p:nvSpPr>
        <p:spPr>
          <a:xfrm rot="20707748">
            <a:off x="7143750" y="2001838"/>
            <a:ext cx="2679700" cy="4945062"/>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8"/>
          <p:cNvSpPr/>
          <p:nvPr/>
        </p:nvSpPr>
        <p:spPr>
          <a:xfrm rot="20707748">
            <a:off x="-206375" y="3322638"/>
            <a:ext cx="7378700" cy="4557712"/>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rot="-900000">
            <a:off x="547834" y="3632676"/>
            <a:ext cx="5985159" cy="1606102"/>
          </a:xfrm>
        </p:spPr>
        <p:txBody>
          <a:bodyPr/>
          <a:lstStyle>
            <a:lvl1pPr>
              <a:lnSpc>
                <a:spcPts val="6000"/>
              </a:lnSpc>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Date Placeholder 3"/>
          <p:cNvSpPr>
            <a:spLocks noGrp="1"/>
          </p:cNvSpPr>
          <p:nvPr>
            <p:ph type="dt" sz="half" idx="10"/>
          </p:nvPr>
        </p:nvSpPr>
        <p:spPr>
          <a:xfrm rot="20700000">
            <a:off x="6742113" y="2312988"/>
            <a:ext cx="1524000" cy="365125"/>
          </a:xfrm>
        </p:spPr>
        <p:txBody>
          <a:bodyPr/>
          <a:lstStyle>
            <a:lvl1pPr algn="l" fontAlgn="base">
              <a:spcBef>
                <a:spcPct val="0"/>
              </a:spcBef>
              <a:spcAft>
                <a:spcPct val="0"/>
              </a:spcAft>
              <a:defRPr sz="1800">
                <a:solidFill>
                  <a:prstClr val="white"/>
                </a:solidFill>
                <a:latin typeface="Calibri" pitchFamily="34" charset="0"/>
                <a:cs typeface="Arial" charset="0"/>
              </a:defRPr>
            </a:lvl1pPr>
          </a:lstStyle>
          <a:p>
            <a:pPr>
              <a:defRPr/>
            </a:pPr>
            <a:fld id="{E250B7D5-3E39-4F51-B35E-3C08ECFF408D}" type="datetimeFigureOut">
              <a:rPr lang="en-US"/>
              <a:pPr>
                <a:defRPr/>
              </a:pPr>
              <a:t>4/7/2016</a:t>
            </a:fld>
            <a:endParaRPr lang="en-US" dirty="0"/>
          </a:p>
        </p:txBody>
      </p:sp>
      <p:sp>
        <p:nvSpPr>
          <p:cNvPr id="9" name="Footer Placeholder 4"/>
          <p:cNvSpPr>
            <a:spLocks noGrp="1"/>
          </p:cNvSpPr>
          <p:nvPr>
            <p:ph type="ftr" sz="quarter" idx="11"/>
          </p:nvPr>
        </p:nvSpPr>
        <p:spPr>
          <a:xfrm rot="20700000">
            <a:off x="6551613" y="1528763"/>
            <a:ext cx="2465387" cy="365125"/>
          </a:xfrm>
        </p:spPr>
        <p:txBody>
          <a:bodyPr/>
          <a:lstStyle>
            <a:lvl1pPr fontAlgn="base">
              <a:spcBef>
                <a:spcPct val="0"/>
              </a:spcBef>
              <a:spcAft>
                <a:spcPct val="0"/>
              </a:spcAft>
              <a:defRPr>
                <a:solidFill>
                  <a:prstClr val="white"/>
                </a:solidFill>
                <a:latin typeface="Calibri" pitchFamily="34" charset="0"/>
                <a:cs typeface="Arial" charset="0"/>
              </a:defRPr>
            </a:lvl1pPr>
          </a:lstStyle>
          <a:p>
            <a:pPr>
              <a:defRPr/>
            </a:pPr>
            <a:endParaRPr lang="en-US"/>
          </a:p>
        </p:txBody>
      </p:sp>
      <p:sp>
        <p:nvSpPr>
          <p:cNvPr id="10" name="Slide Number Placeholder 5"/>
          <p:cNvSpPr>
            <a:spLocks noGrp="1"/>
          </p:cNvSpPr>
          <p:nvPr>
            <p:ph type="sldNum" sz="quarter" idx="12"/>
          </p:nvPr>
        </p:nvSpPr>
        <p:spPr>
          <a:xfrm rot="20700000">
            <a:off x="6451600" y="1162050"/>
            <a:ext cx="2133600" cy="420688"/>
          </a:xfrm>
        </p:spPr>
        <p:txBody>
          <a:bodyPr/>
          <a:lstStyle>
            <a:lvl1pPr algn="l" fontAlgn="base">
              <a:spcBef>
                <a:spcPct val="0"/>
              </a:spcBef>
              <a:spcAft>
                <a:spcPct val="0"/>
              </a:spcAft>
              <a:defRPr sz="2400">
                <a:solidFill>
                  <a:prstClr val="white"/>
                </a:solidFill>
                <a:latin typeface="Calibri" pitchFamily="34" charset="0"/>
                <a:cs typeface="Arial" charset="0"/>
              </a:defRPr>
            </a:lvl1pPr>
          </a:lstStyle>
          <a:p>
            <a:pPr>
              <a:defRPr/>
            </a:pPr>
            <a:fld id="{4FC52FE9-CC91-47DA-930C-472B671B72A0}" type="slidenum">
              <a:rPr lang="en-US"/>
              <a:pPr>
                <a:defRPr/>
              </a:pPr>
              <a:t>‹#›</a:t>
            </a:fld>
            <a:endParaRPr lang="en-US" dirty="0"/>
          </a:p>
        </p:txBody>
      </p:sp>
    </p:spTree>
    <p:extLst>
      <p:ext uri="{BB962C8B-B14F-4D97-AF65-F5344CB8AC3E}">
        <p14:creationId xmlns:p14="http://schemas.microsoft.com/office/powerpoint/2010/main" val="32181609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ounded Rectangle 11"/>
          <p:cNvSpPr/>
          <p:nvPr/>
        </p:nvSpPr>
        <p:spPr>
          <a:xfrm rot="20707748">
            <a:off x="-895350" y="-766763"/>
            <a:ext cx="8332788" cy="5894388"/>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ounded Rectangle 12"/>
          <p:cNvSpPr/>
          <p:nvPr/>
        </p:nvSpPr>
        <p:spPr>
          <a:xfrm rot="20707748">
            <a:off x="65088" y="5089525"/>
            <a:ext cx="8528050" cy="2911475"/>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3"/>
          <p:cNvSpPr/>
          <p:nvPr/>
        </p:nvSpPr>
        <p:spPr>
          <a:xfrm rot="20707748">
            <a:off x="8534400" y="3840163"/>
            <a:ext cx="1011238" cy="2994025"/>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14"/>
          <p:cNvSpPr/>
          <p:nvPr/>
        </p:nvSpPr>
        <p:spPr>
          <a:xfrm rot="20707748">
            <a:off x="7588250" y="-322263"/>
            <a:ext cx="1976438" cy="407352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n-US" smtClean="0"/>
              <a:t>Click to edit Master title style</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rot="20700000">
            <a:off x="6996113" y="6238875"/>
            <a:ext cx="1524000" cy="365125"/>
          </a:xfrm>
        </p:spPr>
        <p:txBody>
          <a:bodyPr/>
          <a:lstStyle>
            <a:lvl1pPr fontAlgn="base">
              <a:spcBef>
                <a:spcPct val="0"/>
              </a:spcBef>
              <a:spcAft>
                <a:spcPct val="0"/>
              </a:spcAft>
              <a:defRPr>
                <a:latin typeface="Calibri" pitchFamily="34" charset="0"/>
                <a:cs typeface="Arial" charset="0"/>
              </a:defRPr>
            </a:lvl1pPr>
          </a:lstStyle>
          <a:p>
            <a:pPr>
              <a:defRPr/>
            </a:pPr>
            <a:fld id="{CB6BBE3C-1791-4A37-B560-8B591021159B}" type="datetimeFigureOut">
              <a:rPr lang="en-US"/>
              <a:pPr>
                <a:defRPr/>
              </a:pPr>
              <a:t>4/7/2016</a:t>
            </a:fld>
            <a:endParaRPr lang="en-US" dirty="0"/>
          </a:p>
        </p:txBody>
      </p:sp>
      <p:sp>
        <p:nvSpPr>
          <p:cNvPr id="9" name="Footer Placeholder 4"/>
          <p:cNvSpPr>
            <a:spLocks noGrp="1"/>
          </p:cNvSpPr>
          <p:nvPr>
            <p:ph type="ftr" sz="quarter" idx="11"/>
          </p:nvPr>
        </p:nvSpPr>
        <p:spPr>
          <a:xfrm rot="20700000">
            <a:off x="5321300" y="6094413"/>
            <a:ext cx="3124200" cy="365125"/>
          </a:xfrm>
        </p:spPr>
        <p:txBody>
          <a:bodyPr/>
          <a:lstStyle>
            <a:lvl1pPr algn="r" fontAlgn="base">
              <a:spcBef>
                <a:spcPct val="0"/>
              </a:spcBef>
              <a:spcAft>
                <a:spcPct val="0"/>
              </a:spcAft>
              <a:defRPr>
                <a:latin typeface="Calibri" pitchFamily="34" charset="0"/>
                <a:cs typeface="Arial" charset="0"/>
              </a:defRPr>
            </a:lvl1pPr>
          </a:lstStyle>
          <a:p>
            <a:pPr>
              <a:defRPr/>
            </a:pPr>
            <a:endParaRPr lang="en-US"/>
          </a:p>
        </p:txBody>
      </p:sp>
      <p:sp>
        <p:nvSpPr>
          <p:cNvPr id="10" name="Slide Number Placeholder 5"/>
          <p:cNvSpPr>
            <a:spLocks noGrp="1"/>
          </p:cNvSpPr>
          <p:nvPr>
            <p:ph type="sldNum" sz="quarter" idx="12"/>
          </p:nvPr>
        </p:nvSpPr>
        <p:spPr>
          <a:xfrm rot="20700000">
            <a:off x="8181975" y="3246438"/>
            <a:ext cx="908050" cy="365125"/>
          </a:xfrm>
        </p:spPr>
        <p:txBody>
          <a:bodyPr/>
          <a:lstStyle>
            <a:lvl1pPr algn="l" fontAlgn="base">
              <a:spcBef>
                <a:spcPct val="0"/>
              </a:spcBef>
              <a:spcAft>
                <a:spcPct val="0"/>
              </a:spcAft>
              <a:defRPr>
                <a:latin typeface="Calibri" pitchFamily="34" charset="0"/>
                <a:cs typeface="Arial" charset="0"/>
              </a:defRPr>
            </a:lvl1pPr>
          </a:lstStyle>
          <a:p>
            <a:pPr>
              <a:defRPr/>
            </a:pPr>
            <a:fld id="{416A46D9-1698-4879-8119-6314B5FEF792}" type="slidenum">
              <a:rPr lang="en-US"/>
              <a:pPr>
                <a:defRPr/>
              </a:pPr>
              <a:t>‹#›</a:t>
            </a:fld>
            <a:endParaRPr lang="en-US" dirty="0"/>
          </a:p>
        </p:txBody>
      </p:sp>
    </p:spTree>
    <p:extLst>
      <p:ext uri="{BB962C8B-B14F-4D97-AF65-F5344CB8AC3E}">
        <p14:creationId xmlns:p14="http://schemas.microsoft.com/office/powerpoint/2010/main" val="28328933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11"/>
          <p:cNvSpPr/>
          <p:nvPr/>
        </p:nvSpPr>
        <p:spPr>
          <a:xfrm rot="20707748">
            <a:off x="-882650" y="-625475"/>
            <a:ext cx="7440613" cy="7346950"/>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ounded Rectangle 12"/>
          <p:cNvSpPr/>
          <p:nvPr/>
        </p:nvSpPr>
        <p:spPr>
          <a:xfrm rot="20707748">
            <a:off x="3227388" y="6273800"/>
            <a:ext cx="4395787" cy="1168400"/>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3"/>
          <p:cNvSpPr/>
          <p:nvPr/>
        </p:nvSpPr>
        <p:spPr>
          <a:xfrm rot="20707748">
            <a:off x="7659688" y="5459413"/>
            <a:ext cx="1709737" cy="1538287"/>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14"/>
          <p:cNvSpPr/>
          <p:nvPr/>
        </p:nvSpPr>
        <p:spPr>
          <a:xfrm rot="20707748">
            <a:off x="6665913" y="-490538"/>
            <a:ext cx="3067050" cy="5811838"/>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rot="20700000">
            <a:off x="7753350" y="5888038"/>
            <a:ext cx="1244600" cy="365125"/>
          </a:xfrm>
        </p:spPr>
        <p:txBody>
          <a:bodyPr/>
          <a:lstStyle>
            <a:lvl1pPr algn="l" fontAlgn="base">
              <a:spcBef>
                <a:spcPct val="0"/>
              </a:spcBef>
              <a:spcAft>
                <a:spcPct val="0"/>
              </a:spcAft>
              <a:defRPr>
                <a:latin typeface="Calibri" pitchFamily="34" charset="0"/>
                <a:cs typeface="Arial" charset="0"/>
              </a:defRPr>
            </a:lvl1pPr>
          </a:lstStyle>
          <a:p>
            <a:pPr>
              <a:defRPr/>
            </a:pPr>
            <a:fld id="{6E15AAD2-32AA-46E8-9660-96F1BC1EA9EF}" type="datetimeFigureOut">
              <a:rPr lang="en-US"/>
              <a:pPr>
                <a:defRPr/>
              </a:pPr>
              <a:t>4/7/2016</a:t>
            </a:fld>
            <a:endParaRPr lang="en-US" dirty="0"/>
          </a:p>
        </p:txBody>
      </p:sp>
      <p:sp>
        <p:nvSpPr>
          <p:cNvPr id="9" name="Footer Placeholder 4"/>
          <p:cNvSpPr>
            <a:spLocks noGrp="1"/>
          </p:cNvSpPr>
          <p:nvPr>
            <p:ph type="ftr" sz="quarter" idx="11"/>
          </p:nvPr>
        </p:nvSpPr>
        <p:spPr>
          <a:xfrm rot="20700000">
            <a:off x="4997450" y="6188075"/>
            <a:ext cx="2381250" cy="365125"/>
          </a:xfrm>
        </p:spPr>
        <p:txBody>
          <a:bodyPr/>
          <a:lstStyle>
            <a:lvl1pPr algn="r" fontAlgn="base">
              <a:spcBef>
                <a:spcPct val="0"/>
              </a:spcBef>
              <a:spcAft>
                <a:spcPct val="0"/>
              </a:spcAft>
              <a:defRPr>
                <a:latin typeface="Calibri" pitchFamily="34" charset="0"/>
                <a:cs typeface="Arial" charset="0"/>
              </a:defRPr>
            </a:lvl1pPr>
          </a:lstStyle>
          <a:p>
            <a:pPr>
              <a:defRPr/>
            </a:pPr>
            <a:endParaRPr lang="en-US"/>
          </a:p>
        </p:txBody>
      </p:sp>
      <p:sp>
        <p:nvSpPr>
          <p:cNvPr id="10" name="Slide Number Placeholder 5"/>
          <p:cNvSpPr>
            <a:spLocks noGrp="1"/>
          </p:cNvSpPr>
          <p:nvPr>
            <p:ph type="sldNum" sz="quarter" idx="12"/>
          </p:nvPr>
        </p:nvSpPr>
        <p:spPr>
          <a:xfrm rot="20700000">
            <a:off x="7689850" y="5641975"/>
            <a:ext cx="1244600" cy="365125"/>
          </a:xfrm>
        </p:spPr>
        <p:txBody>
          <a:bodyPr/>
          <a:lstStyle>
            <a:lvl1pPr algn="l" fontAlgn="base">
              <a:spcBef>
                <a:spcPct val="0"/>
              </a:spcBef>
              <a:spcAft>
                <a:spcPct val="0"/>
              </a:spcAft>
              <a:defRPr>
                <a:latin typeface="Calibri" pitchFamily="34" charset="0"/>
                <a:cs typeface="Arial" charset="0"/>
              </a:defRPr>
            </a:lvl1pPr>
          </a:lstStyle>
          <a:p>
            <a:pPr>
              <a:defRPr/>
            </a:pPr>
            <a:fld id="{4883354D-D935-44D2-A8E4-050925438ABA}" type="slidenum">
              <a:rPr lang="en-US"/>
              <a:pPr>
                <a:defRPr/>
              </a:pPr>
              <a:t>‹#›</a:t>
            </a:fld>
            <a:endParaRPr lang="en-US" dirty="0"/>
          </a:p>
        </p:txBody>
      </p:sp>
    </p:spTree>
    <p:extLst>
      <p:ext uri="{BB962C8B-B14F-4D97-AF65-F5344CB8AC3E}">
        <p14:creationId xmlns:p14="http://schemas.microsoft.com/office/powerpoint/2010/main" val="231002926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fontAlgn="base">
              <a:spcBef>
                <a:spcPct val="0"/>
              </a:spcBef>
              <a:spcAft>
                <a:spcPct val="0"/>
              </a:spcAft>
              <a:defRPr>
                <a:latin typeface="Calibri" pitchFamily="34" charset="0"/>
                <a:cs typeface="Arial" charset="0"/>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fontAlgn="base">
              <a:spcBef>
                <a:spcPct val="0"/>
              </a:spcBef>
              <a:spcAft>
                <a:spcPct val="0"/>
              </a:spcAft>
              <a:defRPr>
                <a:latin typeface="Calibri" pitchFamily="34" charset="0"/>
                <a:cs typeface="Arial" charset="0"/>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fontAlgn="base">
              <a:spcBef>
                <a:spcPct val="0"/>
              </a:spcBef>
              <a:spcAft>
                <a:spcPct val="0"/>
              </a:spcAft>
              <a:defRPr>
                <a:latin typeface="Calibri" pitchFamily="34" charset="0"/>
                <a:cs typeface="Arial" charset="0"/>
              </a:defRPr>
            </a:lvl1pPr>
          </a:lstStyle>
          <a:p>
            <a:pPr>
              <a:defRPr/>
            </a:pPr>
            <a:fld id="{7AC7D182-CB2A-4349-86A1-578BAFBFC30C}" type="slidenum">
              <a:rPr lang="en-US" altLang="en-US"/>
              <a:pPr>
                <a:defRPr/>
              </a:pPr>
              <a:t>‹#›</a:t>
            </a:fld>
            <a:endParaRPr lang="en-US" altLang="en-US" dirty="0"/>
          </a:p>
        </p:txBody>
      </p:sp>
    </p:spTree>
    <p:extLst>
      <p:ext uri="{BB962C8B-B14F-4D97-AF65-F5344CB8AC3E}">
        <p14:creationId xmlns:p14="http://schemas.microsoft.com/office/powerpoint/2010/main" val="192356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dirty="0"/>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2D830B09-138D-4752-95E1-9CC3D3B75BA4}" type="slidenum">
              <a:rPr lang="en-US" altLang="en-US"/>
              <a:pPr/>
              <a:t>‹#›</a:t>
            </a:fld>
            <a:endParaRPr lang="en-US" altLang="en-US" dirty="0"/>
          </a:p>
        </p:txBody>
      </p:sp>
    </p:spTree>
    <p:extLst>
      <p:ext uri="{BB962C8B-B14F-4D97-AF65-F5344CB8AC3E}">
        <p14:creationId xmlns:p14="http://schemas.microsoft.com/office/powerpoint/2010/main" val="4283752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eginning Logo Slide">
    <p:bg>
      <p:bgPr>
        <a:solidFill>
          <a:srgbClr val="000000"/>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0" y="0"/>
            <a:ext cx="9144000" cy="6858000"/>
            <a:chOff x="0" y="0"/>
            <a:chExt cx="9144000" cy="6858000"/>
          </a:xfrm>
        </p:grpSpPr>
        <p:sp>
          <p:nvSpPr>
            <p:cNvPr id="21" name="Rectangle 20"/>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24" name="Freeform 6"/>
            <p:cNvSpPr>
              <a:spLocks noEditPoints="1"/>
            </p:cNvSpPr>
            <p:nvPr userDrawn="1"/>
          </p:nvSpPr>
          <p:spPr bwMode="auto">
            <a:xfrm>
              <a:off x="4032676" y="3131344"/>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Narrow"/>
                <a:cs typeface="+mn-cs"/>
              </a:endParaRPr>
            </a:p>
          </p:txBody>
        </p:sp>
        <p:sp>
          <p:nvSpPr>
            <p:cNvPr id="25" name="TextBox 24"/>
            <p:cNvSpPr txBox="1"/>
            <p:nvPr userDrawn="1"/>
          </p:nvSpPr>
          <p:spPr>
            <a:xfrm>
              <a:off x="7183540" y="6601478"/>
              <a:ext cx="1905000" cy="184666"/>
            </a:xfrm>
            <a:prstGeom prst="rect">
              <a:avLst/>
            </a:prstGeom>
            <a:noFill/>
          </p:spPr>
          <p:txBody>
            <a:bodyPr wrap="square" rtlCol="0">
              <a:spAutoFit/>
            </a:bodyPr>
            <a:lstStyle/>
            <a:p>
              <a:pPr algn="r" fontAlgn="auto">
                <a:spcBef>
                  <a:spcPts val="0"/>
                </a:spcBef>
                <a:spcAft>
                  <a:spcPts val="0"/>
                </a:spcAft>
                <a:defRPr/>
              </a:pPr>
              <a:r>
                <a:rPr lang="en-US" sz="900" baseline="30000" dirty="0">
                  <a:solidFill>
                    <a:srgbClr val="54585A">
                      <a:lumMod val="60000"/>
                      <a:lumOff val="40000"/>
                    </a:srgbClr>
                  </a:solidFill>
                  <a:latin typeface="Arial"/>
                  <a:cs typeface="+mn-cs"/>
                </a:rPr>
                <a:t>© 2015 HDR, all rights reserved.</a:t>
              </a:r>
            </a:p>
          </p:txBody>
        </p:sp>
      </p:grpSp>
    </p:spTree>
    <p:extLst>
      <p:ext uri="{BB962C8B-B14F-4D97-AF65-F5344CB8AC3E}">
        <p14:creationId xmlns:p14="http://schemas.microsoft.com/office/powerpoint/2010/main" val="4165348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with Header">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4303714" y="0"/>
            <a:ext cx="4300536" cy="6308726"/>
          </a:xfrm>
          <a:prstGeom prst="rect">
            <a:avLst/>
          </a:prstGeom>
          <a:solidFill>
            <a:schemeClr val="bg1">
              <a:lumMod val="40000"/>
              <a:lumOff val="60000"/>
            </a:schemeClr>
          </a:solidFill>
        </p:spPr>
        <p:txBody>
          <a:bodyPr/>
          <a:lstStyle>
            <a:lvl1pPr marL="0" indent="0">
              <a:buNone/>
              <a:defRPr/>
            </a:lvl1pPr>
          </a:lstStyle>
          <a:p>
            <a:r>
              <a:rPr lang="en-US" dirty="0" smtClean="0"/>
              <a:t>Picture or Color Block</a:t>
            </a:r>
            <a:endParaRPr lang="en-US" dirty="0"/>
          </a:p>
        </p:txBody>
      </p:sp>
      <p:sp>
        <p:nvSpPr>
          <p:cNvPr id="21" name="Picture Placeholder 2"/>
          <p:cNvSpPr>
            <a:spLocks noGrp="1"/>
          </p:cNvSpPr>
          <p:nvPr>
            <p:ph type="pic" sz="quarter" idx="20" hasCustomPrompt="1"/>
          </p:nvPr>
        </p:nvSpPr>
        <p:spPr>
          <a:xfrm>
            <a:off x="1" y="1"/>
            <a:ext cx="4303713" cy="3160712"/>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dirty="0" smtClean="0"/>
              <a:t>Picture or Color Block</a:t>
            </a:r>
          </a:p>
        </p:txBody>
      </p:sp>
      <p:sp>
        <p:nvSpPr>
          <p:cNvPr id="23"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24" name="Picture Placeholder 4"/>
          <p:cNvSpPr>
            <a:spLocks noGrp="1"/>
          </p:cNvSpPr>
          <p:nvPr>
            <p:ph type="pic" sz="quarter" idx="22" hasCustomPrompt="1"/>
          </p:nvPr>
        </p:nvSpPr>
        <p:spPr>
          <a:xfrm>
            <a:off x="8604250" y="3160712"/>
            <a:ext cx="539750" cy="31480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27" name="Picture Placeholder 2"/>
          <p:cNvSpPr>
            <a:spLocks noGrp="1"/>
          </p:cNvSpPr>
          <p:nvPr>
            <p:ph type="pic" sz="quarter" idx="23" hasCustomPrompt="1"/>
          </p:nvPr>
        </p:nvSpPr>
        <p:spPr>
          <a:xfrm>
            <a:off x="1" y="6308725"/>
            <a:ext cx="4303713" cy="549193"/>
          </a:xfrm>
          <a:prstGeom prst="rect">
            <a:avLst/>
          </a:prstGeom>
          <a:solidFill>
            <a:schemeClr val="accent2"/>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dirty="0" smtClean="0"/>
              <a:t>Picture or Color Block</a:t>
            </a:r>
          </a:p>
        </p:txBody>
      </p:sp>
      <p:sp>
        <p:nvSpPr>
          <p:cNvPr id="13" name="Title 3"/>
          <p:cNvSpPr>
            <a:spLocks noGrp="1"/>
          </p:cNvSpPr>
          <p:nvPr>
            <p:ph type="title" hasCustomPrompt="1"/>
          </p:nvPr>
        </p:nvSpPr>
        <p:spPr>
          <a:xfrm>
            <a:off x="124958" y="3160713"/>
            <a:ext cx="4178755" cy="2573337"/>
          </a:xfrm>
        </p:spPr>
        <p:txBody>
          <a:bodyPr anchor="ctr">
            <a:noAutofit/>
          </a:bodyPr>
          <a:lstStyle>
            <a:lvl1pPr>
              <a:lnSpc>
                <a:spcPts val="3200"/>
              </a:lnSpc>
              <a:defRPr sz="3200" baseline="0"/>
            </a:lvl1pPr>
          </a:lstStyle>
          <a:p>
            <a:r>
              <a:rPr lang="en-US" dirty="0" smtClean="0"/>
              <a:t>CLICK HERE TO EDIT HEADER</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3986393852"/>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with Subheader">
    <p:spTree>
      <p:nvGrpSpPr>
        <p:cNvPr id="1" name=""/>
        <p:cNvGrpSpPr/>
        <p:nvPr/>
      </p:nvGrpSpPr>
      <p:grpSpPr>
        <a:xfrm>
          <a:off x="0" y="0"/>
          <a:ext cx="0" cy="0"/>
          <a:chOff x="0" y="0"/>
          <a:chExt cx="0" cy="0"/>
        </a:xfrm>
      </p:grpSpPr>
      <p:sp>
        <p:nvSpPr>
          <p:cNvPr id="12" name="Picture Placeholder 53"/>
          <p:cNvSpPr>
            <a:spLocks noGrp="1"/>
          </p:cNvSpPr>
          <p:nvPr>
            <p:ph type="pic" sz="quarter" idx="13" hasCustomPrompt="1"/>
          </p:nvPr>
        </p:nvSpPr>
        <p:spPr>
          <a:xfrm>
            <a:off x="4303714" y="0"/>
            <a:ext cx="4300537" cy="3160714"/>
          </a:xfrm>
          <a:prstGeom prst="rect">
            <a:avLst/>
          </a:prstGeom>
          <a:solidFill>
            <a:schemeClr val="bg1">
              <a:lumMod val="40000"/>
              <a:lumOff val="60000"/>
            </a:schemeClr>
          </a:solidFill>
        </p:spPr>
        <p:txBody>
          <a:bodyPr/>
          <a:lstStyle>
            <a:lvl1pPr marL="0" indent="0">
              <a:buNone/>
              <a:defRPr/>
            </a:lvl1pPr>
          </a:lstStyle>
          <a:p>
            <a:r>
              <a:rPr lang="en-US" dirty="0" smtClean="0"/>
              <a:t>Picture or Color Block</a:t>
            </a:r>
            <a:endParaRPr lang="en-US" dirty="0"/>
          </a:p>
        </p:txBody>
      </p:sp>
      <p:sp>
        <p:nvSpPr>
          <p:cNvPr id="13" name="Picture Placeholder 53"/>
          <p:cNvSpPr>
            <a:spLocks noGrp="1"/>
          </p:cNvSpPr>
          <p:nvPr>
            <p:ph type="pic" sz="quarter" idx="14" hasCustomPrompt="1"/>
          </p:nvPr>
        </p:nvSpPr>
        <p:spPr>
          <a:xfrm>
            <a:off x="0" y="3160713"/>
            <a:ext cx="2152650" cy="3697288"/>
          </a:xfrm>
          <a:prstGeom prst="rect">
            <a:avLst/>
          </a:prstGeom>
          <a:solidFill>
            <a:schemeClr val="accent2"/>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dirty="0" smtClean="0"/>
              <a:t>Picture or Color Block</a:t>
            </a:r>
          </a:p>
        </p:txBody>
      </p:sp>
      <p:sp>
        <p:nvSpPr>
          <p:cNvPr id="15" name="Picture Placeholder 53"/>
          <p:cNvSpPr>
            <a:spLocks noGrp="1"/>
          </p:cNvSpPr>
          <p:nvPr>
            <p:ph type="pic" sz="quarter" idx="18" hasCustomPrompt="1"/>
          </p:nvPr>
        </p:nvSpPr>
        <p:spPr>
          <a:xfrm>
            <a:off x="2152651" y="3160713"/>
            <a:ext cx="2151063" cy="3697287"/>
          </a:xfrm>
          <a:prstGeom prst="rect">
            <a:avLst/>
          </a:prstGeom>
          <a:solidFill>
            <a:schemeClr val="tx2"/>
          </a:solidFill>
        </p:spPr>
        <p:txBody>
          <a:bodyPr/>
          <a:lstStyle>
            <a:lvl1pPr marL="0" indent="0">
              <a:buNone/>
              <a:defRPr/>
            </a:lvl1pPr>
          </a:lstStyle>
          <a:p>
            <a:r>
              <a:rPr lang="en-US" dirty="0" smtClean="0"/>
              <a:t>Picture or Color Block</a:t>
            </a:r>
            <a:endParaRPr lang="en-US" dirty="0"/>
          </a:p>
        </p:txBody>
      </p:sp>
      <p:sp>
        <p:nvSpPr>
          <p:cNvPr id="16" name="Picture Placeholder 2"/>
          <p:cNvSpPr>
            <a:spLocks noGrp="1"/>
          </p:cNvSpPr>
          <p:nvPr>
            <p:ph type="pic" sz="quarter" idx="20" hasCustomPrompt="1"/>
          </p:nvPr>
        </p:nvSpPr>
        <p:spPr>
          <a:xfrm>
            <a:off x="1" y="1"/>
            <a:ext cx="4303713" cy="3160712"/>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dirty="0" smtClean="0"/>
              <a:t>Picture or Color Block</a:t>
            </a:r>
          </a:p>
        </p:txBody>
      </p:sp>
      <p:sp>
        <p:nvSpPr>
          <p:cNvPr id="18"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1" name="Text Placeholder 2"/>
          <p:cNvSpPr>
            <a:spLocks noGrp="1"/>
          </p:cNvSpPr>
          <p:nvPr>
            <p:ph type="body" sz="quarter" idx="17" hasCustomPrompt="1"/>
          </p:nvPr>
        </p:nvSpPr>
        <p:spPr>
          <a:xfrm>
            <a:off x="4455744" y="5171091"/>
            <a:ext cx="4688256" cy="707886"/>
          </a:xfrm>
          <a:prstGeom prst="rect">
            <a:avLst/>
          </a:prstGeom>
        </p:spPr>
        <p:txBody>
          <a:bodyPr lIns="228600" rIns="228600">
            <a:noAutofit/>
          </a:bodyPr>
          <a:lstStyle>
            <a:lvl1pPr marL="0" indent="0" algn="l" defTabSz="914400" rtl="0" eaLnBrk="1" latinLnBrk="0" hangingPunct="1">
              <a:lnSpc>
                <a:spcPts val="2400"/>
              </a:lnSpc>
              <a:spcBef>
                <a:spcPts val="0"/>
              </a:spcBef>
              <a:buNone/>
              <a:defRPr lang="en-US" sz="2400" b="1" kern="1200" baseline="0" dirty="0" smtClean="0">
                <a:solidFill>
                  <a:schemeClr val="bg1"/>
                </a:solidFill>
                <a:latin typeface="Arial Narrow" pitchFamily="34" charset="0"/>
                <a:ea typeface="+mn-ea"/>
                <a:cs typeface="+mn-cs"/>
              </a:defRPr>
            </a:lvl1pPr>
          </a:lstStyle>
          <a:p>
            <a:pPr lvl="0"/>
            <a:r>
              <a:rPr lang="en-US" dirty="0" err="1" smtClean="0"/>
              <a:t>Subheader</a:t>
            </a:r>
            <a:endParaRPr lang="en-US" dirty="0" smtClean="0"/>
          </a:p>
        </p:txBody>
      </p:sp>
      <p:sp>
        <p:nvSpPr>
          <p:cNvPr id="19" name="Title 3"/>
          <p:cNvSpPr>
            <a:spLocks noGrp="1"/>
          </p:cNvSpPr>
          <p:nvPr>
            <p:ph type="title" hasCustomPrompt="1"/>
          </p:nvPr>
        </p:nvSpPr>
        <p:spPr>
          <a:xfrm>
            <a:off x="4455744" y="3160714"/>
            <a:ext cx="4688256" cy="2022174"/>
          </a:xfrm>
        </p:spPr>
        <p:txBody>
          <a:bodyPr>
            <a:noAutofit/>
          </a:bodyPr>
          <a:lstStyle>
            <a:lvl1pPr>
              <a:lnSpc>
                <a:spcPts val="3200"/>
              </a:lnSpc>
              <a:defRPr sz="3200" baseline="0"/>
            </a:lvl1pPr>
          </a:lstStyle>
          <a:p>
            <a:r>
              <a:rPr lang="en-US" dirty="0" smtClean="0"/>
              <a:t>CLICK HERE TO EDIT HEADER</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1226955771"/>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no Header">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6453188" y="3160713"/>
            <a:ext cx="2151061" cy="3148011"/>
          </a:xfrm>
          <a:prstGeom prst="rect">
            <a:avLst/>
          </a:prstGeom>
          <a:solidFill>
            <a:schemeClr val="bg1">
              <a:lumMod val="40000"/>
              <a:lumOff val="60000"/>
            </a:schemeClr>
          </a:solidFill>
        </p:spPr>
        <p:txBody>
          <a:bodyPr/>
          <a:lstStyle>
            <a:lvl1pPr marL="0" indent="0">
              <a:buNone/>
              <a:defRPr/>
            </a:lvl1pPr>
          </a:lstStyle>
          <a:p>
            <a:r>
              <a:rPr lang="en-US" dirty="0" smtClean="0"/>
              <a:t>Picture or Color Block</a:t>
            </a:r>
            <a:endParaRPr lang="en-US" dirty="0"/>
          </a:p>
        </p:txBody>
      </p:sp>
      <p:sp>
        <p:nvSpPr>
          <p:cNvPr id="21" name="Picture Placeholder 2"/>
          <p:cNvSpPr>
            <a:spLocks noGrp="1"/>
          </p:cNvSpPr>
          <p:nvPr>
            <p:ph type="pic" sz="quarter" idx="20" hasCustomPrompt="1"/>
          </p:nvPr>
        </p:nvSpPr>
        <p:spPr>
          <a:xfrm>
            <a:off x="2152651" y="1"/>
            <a:ext cx="4300537" cy="3160711"/>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dirty="0" smtClean="0"/>
              <a:t>Picture or Color Block</a:t>
            </a:r>
          </a:p>
        </p:txBody>
      </p:sp>
      <p:sp>
        <p:nvSpPr>
          <p:cNvPr id="24" name="Picture Placeholder 4"/>
          <p:cNvSpPr>
            <a:spLocks noGrp="1"/>
          </p:cNvSpPr>
          <p:nvPr>
            <p:ph type="pic" sz="quarter" idx="22" hasCustomPrompt="1"/>
          </p:nvPr>
        </p:nvSpPr>
        <p:spPr>
          <a:xfrm>
            <a:off x="8604250" y="1"/>
            <a:ext cx="539750" cy="630872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2" name="Rectangle 1"/>
          <p:cNvSpPr/>
          <p:nvPr userDrawn="1"/>
        </p:nvSpPr>
        <p:spPr>
          <a:xfrm>
            <a:off x="211" y="-1"/>
            <a:ext cx="2152651"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3" name="Rectangle 2"/>
          <p:cNvSpPr/>
          <p:nvPr userDrawn="1"/>
        </p:nvSpPr>
        <p:spPr>
          <a:xfrm>
            <a:off x="4303713" y="6308725"/>
            <a:ext cx="2143918" cy="5492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13" name="Picture Placeholder 2"/>
          <p:cNvSpPr>
            <a:spLocks noGrp="1"/>
          </p:cNvSpPr>
          <p:nvPr>
            <p:ph type="pic" sz="quarter" idx="23" hasCustomPrompt="1"/>
          </p:nvPr>
        </p:nvSpPr>
        <p:spPr>
          <a:xfrm>
            <a:off x="2152651" y="6308357"/>
            <a:ext cx="2151063" cy="554430"/>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dirty="0" smtClean="0"/>
              <a:t>Picture or Color Block</a:t>
            </a:r>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48360124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0" y="-2"/>
            <a:ext cx="8604250" cy="6858001"/>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19" name="Text Placeholder 2"/>
          <p:cNvSpPr>
            <a:spLocks noGrp="1"/>
          </p:cNvSpPr>
          <p:nvPr>
            <p:ph type="body" sz="quarter" idx="17" hasCustomPrompt="1"/>
          </p:nvPr>
        </p:nvSpPr>
        <p:spPr>
          <a:xfrm>
            <a:off x="501071" y="5357035"/>
            <a:ext cx="8103180" cy="943848"/>
          </a:xfrm>
          <a:prstGeom prst="rect">
            <a:avLst/>
          </a:prstGeom>
        </p:spPr>
        <p:txBody>
          <a:bodyPr lIns="228600" rIns="228600">
            <a:noAutofit/>
          </a:bodyPr>
          <a:lstStyle>
            <a:lvl1pPr marL="0" indent="0" algn="l" defTabSz="914400" rtl="0" eaLnBrk="1" latinLnBrk="0" hangingPunct="1">
              <a:lnSpc>
                <a:spcPts val="2400"/>
              </a:lnSpc>
              <a:spcBef>
                <a:spcPts val="0"/>
              </a:spcBef>
              <a:buNone/>
              <a:defRPr lang="en-US" sz="2400" b="1" kern="1200" baseline="0" dirty="0" smtClean="0">
                <a:solidFill>
                  <a:srgbClr val="FFFFFF"/>
                </a:solidFill>
                <a:latin typeface="Arial Narrow" pitchFamily="34" charset="0"/>
                <a:ea typeface="+mn-ea"/>
                <a:cs typeface="+mn-cs"/>
              </a:defRPr>
            </a:lvl1pPr>
          </a:lstStyle>
          <a:p>
            <a:pPr lvl="0"/>
            <a:r>
              <a:rPr lang="en-US" dirty="0" smtClean="0"/>
              <a:t>Sub Click Here To Edit Title</a:t>
            </a:r>
          </a:p>
        </p:txBody>
      </p:sp>
      <p:sp>
        <p:nvSpPr>
          <p:cNvPr id="22" name="Title 3"/>
          <p:cNvSpPr>
            <a:spLocks noGrp="1"/>
          </p:cNvSpPr>
          <p:nvPr>
            <p:ph type="title" hasCustomPrompt="1"/>
          </p:nvPr>
        </p:nvSpPr>
        <p:spPr>
          <a:xfrm>
            <a:off x="501071" y="3941068"/>
            <a:ext cx="8103180" cy="1478593"/>
          </a:xfrm>
        </p:spPr>
        <p:txBody>
          <a:bodyPr>
            <a:noAutofit/>
          </a:bodyPr>
          <a:lstStyle>
            <a:lvl1pPr>
              <a:lnSpc>
                <a:spcPts val="3200"/>
              </a:lnSpc>
              <a:defRPr sz="3200" baseline="0">
                <a:solidFill>
                  <a:srgbClr val="FFFFFF"/>
                </a:solidFill>
              </a:defRPr>
            </a:lvl1pPr>
          </a:lstStyle>
          <a:p>
            <a:r>
              <a:rPr lang="en-US" dirty="0" smtClean="0"/>
              <a:t>COVER TITLE CLICK HERE</a:t>
            </a:r>
            <a:endParaRPr lang="en-US" dirty="0"/>
          </a:p>
        </p:txBody>
      </p:sp>
      <p:sp>
        <p:nvSpPr>
          <p:cNvPr id="10" name="Picture Placeholder 4"/>
          <p:cNvSpPr>
            <a:spLocks noGrp="1"/>
          </p:cNvSpPr>
          <p:nvPr>
            <p:ph type="pic" sz="quarter" idx="21" hasCustomPrompt="1"/>
          </p:nvPr>
        </p:nvSpPr>
        <p:spPr>
          <a:xfrm>
            <a:off x="8604250" y="1"/>
            <a:ext cx="539750"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1" name="Picture Placeholder 4"/>
          <p:cNvSpPr>
            <a:spLocks noGrp="1"/>
          </p:cNvSpPr>
          <p:nvPr>
            <p:ph type="pic" sz="quarter" idx="22" hasCustomPrompt="1"/>
          </p:nvPr>
        </p:nvSpPr>
        <p:spPr>
          <a:xfrm>
            <a:off x="8604250" y="3172886"/>
            <a:ext cx="539750"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Tree>
    <p:extLst>
      <p:ext uri="{BB962C8B-B14F-4D97-AF65-F5344CB8AC3E}">
        <p14:creationId xmlns:p14="http://schemas.microsoft.com/office/powerpoint/2010/main" val="111818856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0" name="Picture Placeholder 53"/>
          <p:cNvSpPr>
            <a:spLocks noGrp="1"/>
          </p:cNvSpPr>
          <p:nvPr>
            <p:ph type="pic" sz="quarter" idx="12" hasCustomPrompt="1"/>
          </p:nvPr>
        </p:nvSpPr>
        <p:spPr>
          <a:xfrm>
            <a:off x="-1" y="0"/>
            <a:ext cx="4303714" cy="6858000"/>
          </a:xfrm>
          <a:prstGeom prst="rect">
            <a:avLst/>
          </a:prstGeom>
          <a:solidFill>
            <a:schemeClr val="accent1"/>
          </a:solidFill>
        </p:spPr>
        <p:txBody>
          <a:bodyPr/>
          <a:lstStyle>
            <a:lvl1pPr marL="0" indent="0">
              <a:buNone/>
              <a:defRPr/>
            </a:lvl1pPr>
          </a:lstStyle>
          <a:p>
            <a:r>
              <a:rPr lang="en-US" dirty="0" smtClean="0"/>
              <a:t>Picture or Color Block</a:t>
            </a:r>
            <a:endParaRPr lang="en-US" dirty="0"/>
          </a:p>
        </p:txBody>
      </p:sp>
      <p:sp>
        <p:nvSpPr>
          <p:cNvPr id="46" name="Text Placeholder 4"/>
          <p:cNvSpPr>
            <a:spLocks noGrp="1"/>
          </p:cNvSpPr>
          <p:nvPr>
            <p:ph type="body" sz="quarter" idx="23" hasCustomPrompt="1"/>
          </p:nvPr>
        </p:nvSpPr>
        <p:spPr>
          <a:xfrm>
            <a:off x="4613108" y="1468053"/>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01</a:t>
            </a:r>
          </a:p>
        </p:txBody>
      </p:sp>
      <p:sp>
        <p:nvSpPr>
          <p:cNvPr id="47" name="Text Placeholder 12"/>
          <p:cNvSpPr>
            <a:spLocks noGrp="1"/>
          </p:cNvSpPr>
          <p:nvPr>
            <p:ph type="body" sz="quarter" idx="24" hasCustomPrompt="1"/>
          </p:nvPr>
        </p:nvSpPr>
        <p:spPr>
          <a:xfrm>
            <a:off x="5429400" y="1484128"/>
            <a:ext cx="3714600"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48" name="Text Placeholder 4"/>
          <p:cNvSpPr>
            <a:spLocks noGrp="1"/>
          </p:cNvSpPr>
          <p:nvPr>
            <p:ph type="body" sz="quarter" idx="25" hasCustomPrompt="1"/>
          </p:nvPr>
        </p:nvSpPr>
        <p:spPr>
          <a:xfrm>
            <a:off x="4613108" y="2587394"/>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02</a:t>
            </a:r>
          </a:p>
        </p:txBody>
      </p:sp>
      <p:sp>
        <p:nvSpPr>
          <p:cNvPr id="49" name="Text Placeholder 12"/>
          <p:cNvSpPr>
            <a:spLocks noGrp="1"/>
          </p:cNvSpPr>
          <p:nvPr>
            <p:ph type="body" sz="quarter" idx="26" hasCustomPrompt="1"/>
          </p:nvPr>
        </p:nvSpPr>
        <p:spPr>
          <a:xfrm>
            <a:off x="5429400" y="2603469"/>
            <a:ext cx="3714600"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50" name="Text Placeholder 4"/>
          <p:cNvSpPr>
            <a:spLocks noGrp="1"/>
          </p:cNvSpPr>
          <p:nvPr>
            <p:ph type="body" sz="quarter" idx="27" hasCustomPrompt="1"/>
          </p:nvPr>
        </p:nvSpPr>
        <p:spPr>
          <a:xfrm>
            <a:off x="4613108" y="3704994"/>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03</a:t>
            </a:r>
          </a:p>
        </p:txBody>
      </p:sp>
      <p:sp>
        <p:nvSpPr>
          <p:cNvPr id="51" name="Text Placeholder 12"/>
          <p:cNvSpPr>
            <a:spLocks noGrp="1"/>
          </p:cNvSpPr>
          <p:nvPr>
            <p:ph type="body" sz="quarter" idx="28" hasCustomPrompt="1"/>
          </p:nvPr>
        </p:nvSpPr>
        <p:spPr>
          <a:xfrm>
            <a:off x="5429400" y="3721069"/>
            <a:ext cx="3714600"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52" name="Text Placeholder 4"/>
          <p:cNvSpPr>
            <a:spLocks noGrp="1"/>
          </p:cNvSpPr>
          <p:nvPr>
            <p:ph type="body" sz="quarter" idx="29" hasCustomPrompt="1"/>
          </p:nvPr>
        </p:nvSpPr>
        <p:spPr>
          <a:xfrm>
            <a:off x="4613108" y="4822594"/>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04</a:t>
            </a:r>
          </a:p>
        </p:txBody>
      </p:sp>
      <p:sp>
        <p:nvSpPr>
          <p:cNvPr id="53" name="Text Placeholder 12"/>
          <p:cNvSpPr>
            <a:spLocks noGrp="1"/>
          </p:cNvSpPr>
          <p:nvPr>
            <p:ph type="body" sz="quarter" idx="30" hasCustomPrompt="1"/>
          </p:nvPr>
        </p:nvSpPr>
        <p:spPr>
          <a:xfrm>
            <a:off x="5429400" y="4838669"/>
            <a:ext cx="3714600"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pic>
        <p:nvPicPr>
          <p:cNvPr id="11"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269583912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8"/>
          <p:cNvSpPr/>
          <p:nvPr/>
        </p:nvSpPr>
        <p:spPr>
          <a:xfrm rot="907748">
            <a:off x="-865188" y="850900"/>
            <a:ext cx="3614738" cy="6151563"/>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ounded Rectangle 12"/>
          <p:cNvSpPr/>
          <p:nvPr/>
        </p:nvSpPr>
        <p:spPr>
          <a:xfrm rot="907748">
            <a:off x="17463" y="-511175"/>
            <a:ext cx="3735387" cy="1387475"/>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3"/>
          <p:cNvSpPr/>
          <p:nvPr/>
        </p:nvSpPr>
        <p:spPr>
          <a:xfrm rot="907748">
            <a:off x="2146300" y="6589713"/>
            <a:ext cx="1981200" cy="536575"/>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14"/>
          <p:cNvSpPr/>
          <p:nvPr/>
        </p:nvSpPr>
        <p:spPr>
          <a:xfrm rot="907748">
            <a:off x="3184525" y="-554038"/>
            <a:ext cx="6783388" cy="7826376"/>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n-US" smtClean="0"/>
              <a:t>Click to edit Master title style</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rot="900000">
            <a:off x="1690688" y="608013"/>
            <a:ext cx="1789112" cy="365125"/>
          </a:xfrm>
        </p:spPr>
        <p:txBody>
          <a:bodyPr/>
          <a:lstStyle>
            <a:lvl1pPr fontAlgn="base">
              <a:spcBef>
                <a:spcPct val="0"/>
              </a:spcBef>
              <a:spcAft>
                <a:spcPct val="0"/>
              </a:spcAft>
              <a:defRPr>
                <a:latin typeface="Calibri" pitchFamily="34" charset="0"/>
                <a:cs typeface="Arial" charset="0"/>
              </a:defRPr>
            </a:lvl1pPr>
          </a:lstStyle>
          <a:p>
            <a:pPr>
              <a:defRPr/>
            </a:pPr>
            <a:fld id="{99004F82-89A1-49DE-8F0A-EB07C9529061}" type="datetimeFigureOut">
              <a:rPr lang="en-US"/>
              <a:pPr>
                <a:defRPr/>
              </a:pPr>
              <a:t>4/7/2016</a:t>
            </a:fld>
            <a:endParaRPr lang="en-US" dirty="0"/>
          </a:p>
        </p:txBody>
      </p:sp>
      <p:sp>
        <p:nvSpPr>
          <p:cNvPr id="9" name="Footer Placeholder 4"/>
          <p:cNvSpPr>
            <a:spLocks noGrp="1"/>
          </p:cNvSpPr>
          <p:nvPr>
            <p:ph type="ftr" sz="quarter" idx="11"/>
          </p:nvPr>
        </p:nvSpPr>
        <p:spPr>
          <a:xfrm rot="900000">
            <a:off x="3103563" y="6176963"/>
            <a:ext cx="2392362" cy="365125"/>
          </a:xfrm>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10" name="Slide Number Placeholder 5"/>
          <p:cNvSpPr>
            <a:spLocks noGrp="1"/>
          </p:cNvSpPr>
          <p:nvPr>
            <p:ph type="sldNum" sz="quarter" idx="12"/>
          </p:nvPr>
        </p:nvSpPr>
        <p:spPr>
          <a:xfrm rot="900000">
            <a:off x="1265238" y="300038"/>
            <a:ext cx="2287587" cy="365125"/>
          </a:xfrm>
        </p:spPr>
        <p:txBody>
          <a:bodyPr/>
          <a:lstStyle>
            <a:lvl1pPr fontAlgn="base">
              <a:spcBef>
                <a:spcPct val="0"/>
              </a:spcBef>
              <a:spcAft>
                <a:spcPct val="0"/>
              </a:spcAft>
              <a:defRPr>
                <a:latin typeface="Calibri" pitchFamily="34" charset="0"/>
                <a:cs typeface="Arial" charset="0"/>
              </a:defRPr>
            </a:lvl1pPr>
          </a:lstStyle>
          <a:p>
            <a:pPr>
              <a:defRPr/>
            </a:pPr>
            <a:fld id="{ECFA6399-AD66-4B03-AF6A-4AD955CC50CA}" type="slidenum">
              <a:rPr lang="en-US"/>
              <a:pPr>
                <a:defRPr/>
              </a:pPr>
              <a:t>‹#›</a:t>
            </a:fld>
            <a:endParaRPr lang="en-US" dirty="0"/>
          </a:p>
        </p:txBody>
      </p:sp>
    </p:spTree>
    <p:extLst>
      <p:ext uri="{BB962C8B-B14F-4D97-AF65-F5344CB8AC3E}">
        <p14:creationId xmlns:p14="http://schemas.microsoft.com/office/powerpoint/2010/main" val="25838958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2" name="Picture Placeholder 53"/>
          <p:cNvSpPr>
            <a:spLocks noGrp="1"/>
          </p:cNvSpPr>
          <p:nvPr>
            <p:ph type="pic" sz="quarter" idx="12" hasCustomPrompt="1"/>
          </p:nvPr>
        </p:nvSpPr>
        <p:spPr>
          <a:xfrm>
            <a:off x="4303714" y="-1"/>
            <a:ext cx="4840287" cy="1585913"/>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33" name="Picture Placeholder 53"/>
          <p:cNvSpPr>
            <a:spLocks noGrp="1"/>
          </p:cNvSpPr>
          <p:nvPr>
            <p:ph type="pic" sz="quarter" idx="31" hasCustomPrompt="1"/>
          </p:nvPr>
        </p:nvSpPr>
        <p:spPr>
          <a:xfrm>
            <a:off x="1" y="-1"/>
            <a:ext cx="4303713" cy="1585914"/>
          </a:xfrm>
          <a:prstGeom prst="rect">
            <a:avLst/>
          </a:prstGeom>
          <a:solidFill>
            <a:schemeClr val="accent1"/>
          </a:solidFill>
        </p:spPr>
        <p:txBody>
          <a:bodyPr/>
          <a:lstStyle>
            <a:lvl1pPr marL="0" indent="0">
              <a:buNone/>
              <a:defRPr/>
            </a:lvl1pPr>
          </a:lstStyle>
          <a:p>
            <a:r>
              <a:rPr lang="en-US" dirty="0" smtClean="0"/>
              <a:t>Picture or Color Block</a:t>
            </a:r>
            <a:endParaRPr lang="en-US" dirty="0"/>
          </a:p>
        </p:txBody>
      </p:sp>
      <p:sp>
        <p:nvSpPr>
          <p:cNvPr id="23" name="Text Placeholder 4"/>
          <p:cNvSpPr>
            <a:spLocks noGrp="1"/>
          </p:cNvSpPr>
          <p:nvPr>
            <p:ph type="body" sz="quarter" idx="23" hasCustomPrompt="1"/>
          </p:nvPr>
        </p:nvSpPr>
        <p:spPr>
          <a:xfrm>
            <a:off x="309045" y="1987071"/>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01</a:t>
            </a:r>
          </a:p>
        </p:txBody>
      </p:sp>
      <p:sp>
        <p:nvSpPr>
          <p:cNvPr id="30" name="Text Placeholder 12"/>
          <p:cNvSpPr>
            <a:spLocks noGrp="1"/>
          </p:cNvSpPr>
          <p:nvPr>
            <p:ph type="body" sz="quarter" idx="24" hasCustomPrompt="1"/>
          </p:nvPr>
        </p:nvSpPr>
        <p:spPr>
          <a:xfrm>
            <a:off x="1125337" y="2003146"/>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31" name="Text Placeholder 4"/>
          <p:cNvSpPr>
            <a:spLocks noGrp="1"/>
          </p:cNvSpPr>
          <p:nvPr>
            <p:ph type="body" sz="quarter" idx="25" hasCustomPrompt="1"/>
          </p:nvPr>
        </p:nvSpPr>
        <p:spPr>
          <a:xfrm>
            <a:off x="309045" y="3106412"/>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02</a:t>
            </a:r>
          </a:p>
        </p:txBody>
      </p:sp>
      <p:sp>
        <p:nvSpPr>
          <p:cNvPr id="34" name="Text Placeholder 12"/>
          <p:cNvSpPr>
            <a:spLocks noGrp="1"/>
          </p:cNvSpPr>
          <p:nvPr>
            <p:ph type="body" sz="quarter" idx="26" hasCustomPrompt="1"/>
          </p:nvPr>
        </p:nvSpPr>
        <p:spPr>
          <a:xfrm>
            <a:off x="1125337" y="3122487"/>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35" name="Text Placeholder 4"/>
          <p:cNvSpPr>
            <a:spLocks noGrp="1"/>
          </p:cNvSpPr>
          <p:nvPr>
            <p:ph type="body" sz="quarter" idx="27" hasCustomPrompt="1"/>
          </p:nvPr>
        </p:nvSpPr>
        <p:spPr>
          <a:xfrm>
            <a:off x="309045" y="4224012"/>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03</a:t>
            </a:r>
          </a:p>
        </p:txBody>
      </p:sp>
      <p:sp>
        <p:nvSpPr>
          <p:cNvPr id="36" name="Text Placeholder 12"/>
          <p:cNvSpPr>
            <a:spLocks noGrp="1"/>
          </p:cNvSpPr>
          <p:nvPr>
            <p:ph type="body" sz="quarter" idx="28" hasCustomPrompt="1"/>
          </p:nvPr>
        </p:nvSpPr>
        <p:spPr>
          <a:xfrm>
            <a:off x="1125337" y="4240087"/>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37" name="Text Placeholder 4"/>
          <p:cNvSpPr>
            <a:spLocks noGrp="1"/>
          </p:cNvSpPr>
          <p:nvPr>
            <p:ph type="body" sz="quarter" idx="29" hasCustomPrompt="1"/>
          </p:nvPr>
        </p:nvSpPr>
        <p:spPr>
          <a:xfrm>
            <a:off x="309045" y="5341612"/>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04</a:t>
            </a:r>
          </a:p>
        </p:txBody>
      </p:sp>
      <p:sp>
        <p:nvSpPr>
          <p:cNvPr id="38" name="Text Placeholder 12"/>
          <p:cNvSpPr>
            <a:spLocks noGrp="1"/>
          </p:cNvSpPr>
          <p:nvPr>
            <p:ph type="body" sz="quarter" idx="30" hasCustomPrompt="1"/>
          </p:nvPr>
        </p:nvSpPr>
        <p:spPr>
          <a:xfrm>
            <a:off x="1125337" y="5357687"/>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47" name="Text Placeholder 4"/>
          <p:cNvSpPr>
            <a:spLocks noGrp="1"/>
          </p:cNvSpPr>
          <p:nvPr>
            <p:ph type="body" sz="quarter" idx="32" hasCustomPrompt="1"/>
          </p:nvPr>
        </p:nvSpPr>
        <p:spPr>
          <a:xfrm>
            <a:off x="4604820" y="1987071"/>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05</a:t>
            </a:r>
          </a:p>
        </p:txBody>
      </p:sp>
      <p:sp>
        <p:nvSpPr>
          <p:cNvPr id="48" name="Text Placeholder 12"/>
          <p:cNvSpPr>
            <a:spLocks noGrp="1"/>
          </p:cNvSpPr>
          <p:nvPr>
            <p:ph type="body" sz="quarter" idx="33" hasCustomPrompt="1"/>
          </p:nvPr>
        </p:nvSpPr>
        <p:spPr>
          <a:xfrm>
            <a:off x="5421112" y="2003146"/>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49" name="Text Placeholder 4"/>
          <p:cNvSpPr>
            <a:spLocks noGrp="1"/>
          </p:cNvSpPr>
          <p:nvPr>
            <p:ph type="body" sz="quarter" idx="34" hasCustomPrompt="1"/>
          </p:nvPr>
        </p:nvSpPr>
        <p:spPr>
          <a:xfrm>
            <a:off x="4604820" y="3106412"/>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06</a:t>
            </a:r>
          </a:p>
        </p:txBody>
      </p:sp>
      <p:sp>
        <p:nvSpPr>
          <p:cNvPr id="50" name="Text Placeholder 12"/>
          <p:cNvSpPr>
            <a:spLocks noGrp="1"/>
          </p:cNvSpPr>
          <p:nvPr>
            <p:ph type="body" sz="quarter" idx="35" hasCustomPrompt="1"/>
          </p:nvPr>
        </p:nvSpPr>
        <p:spPr>
          <a:xfrm>
            <a:off x="5421112" y="3122487"/>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51" name="Text Placeholder 4"/>
          <p:cNvSpPr>
            <a:spLocks noGrp="1"/>
          </p:cNvSpPr>
          <p:nvPr>
            <p:ph type="body" sz="quarter" idx="36" hasCustomPrompt="1"/>
          </p:nvPr>
        </p:nvSpPr>
        <p:spPr>
          <a:xfrm>
            <a:off x="4604820" y="4224012"/>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07</a:t>
            </a:r>
          </a:p>
        </p:txBody>
      </p:sp>
      <p:sp>
        <p:nvSpPr>
          <p:cNvPr id="52" name="Text Placeholder 12"/>
          <p:cNvSpPr>
            <a:spLocks noGrp="1"/>
          </p:cNvSpPr>
          <p:nvPr>
            <p:ph type="body" sz="quarter" idx="37" hasCustomPrompt="1"/>
          </p:nvPr>
        </p:nvSpPr>
        <p:spPr>
          <a:xfrm>
            <a:off x="5421112" y="4240087"/>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
        <p:nvSpPr>
          <p:cNvPr id="53" name="Text Placeholder 4"/>
          <p:cNvSpPr>
            <a:spLocks noGrp="1"/>
          </p:cNvSpPr>
          <p:nvPr>
            <p:ph type="body" sz="quarter" idx="38" hasCustomPrompt="1"/>
          </p:nvPr>
        </p:nvSpPr>
        <p:spPr>
          <a:xfrm>
            <a:off x="4604820" y="5341612"/>
            <a:ext cx="1111417" cy="102592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dirty="0" smtClean="0"/>
              <a:t>08</a:t>
            </a:r>
          </a:p>
        </p:txBody>
      </p:sp>
      <p:sp>
        <p:nvSpPr>
          <p:cNvPr id="54" name="Text Placeholder 12"/>
          <p:cNvSpPr>
            <a:spLocks noGrp="1"/>
          </p:cNvSpPr>
          <p:nvPr>
            <p:ph type="body" sz="quarter" idx="39" hasCustomPrompt="1"/>
          </p:nvPr>
        </p:nvSpPr>
        <p:spPr>
          <a:xfrm>
            <a:off x="5421112" y="5357687"/>
            <a:ext cx="3178376" cy="772861"/>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dirty="0" smtClean="0"/>
              <a:t>SECTION </a:t>
            </a:r>
          </a:p>
          <a:p>
            <a:pPr lvl="0"/>
            <a:r>
              <a:rPr lang="en-US" dirty="0" smtClean="0"/>
              <a:t>HEADER</a:t>
            </a:r>
          </a:p>
        </p:txBody>
      </p:sp>
    </p:spTree>
    <p:extLst>
      <p:ext uri="{BB962C8B-B14F-4D97-AF65-F5344CB8AC3E}">
        <p14:creationId xmlns:p14="http://schemas.microsoft.com/office/powerpoint/2010/main" val="926917720"/>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8604249" cy="6858000"/>
          </a:xfrm>
          <a:prstGeom prst="rect">
            <a:avLst/>
          </a:prstGeom>
          <a:solidFill>
            <a:schemeClr val="bg1"/>
          </a:solidFill>
        </p:spPr>
        <p:txBody>
          <a:bodyPr anchor="t"/>
          <a:lstStyle>
            <a:lvl1pPr marL="0" indent="0" algn="l">
              <a:buNone/>
              <a:defRPr baseline="0">
                <a:solidFill>
                  <a:schemeClr val="tx1"/>
                </a:solidFill>
              </a:defRPr>
            </a:lvl1pPr>
          </a:lstStyle>
          <a:p>
            <a:r>
              <a:rPr lang="en-US" dirty="0" smtClean="0"/>
              <a:t>Picture or Color Block</a:t>
            </a:r>
            <a:endParaRPr lang="en-US" dirty="0"/>
          </a:p>
        </p:txBody>
      </p:sp>
      <p:sp>
        <p:nvSpPr>
          <p:cNvPr id="11"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2" name="Picture Placeholder 4"/>
          <p:cNvSpPr>
            <a:spLocks noGrp="1"/>
          </p:cNvSpPr>
          <p:nvPr>
            <p:ph type="pic" sz="quarter" idx="22" hasCustomPrompt="1"/>
          </p:nvPr>
        </p:nvSpPr>
        <p:spPr>
          <a:xfrm>
            <a:off x="8604250" y="3160714"/>
            <a:ext cx="539750" cy="3697286"/>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5" name="Text Placeholder 9"/>
          <p:cNvSpPr>
            <a:spLocks noGrp="1"/>
          </p:cNvSpPr>
          <p:nvPr>
            <p:ph type="body" sz="quarter" idx="14" hasCustomPrompt="1"/>
          </p:nvPr>
        </p:nvSpPr>
        <p:spPr>
          <a:xfrm>
            <a:off x="366498" y="4321839"/>
            <a:ext cx="2012951" cy="1839832"/>
          </a:xfrm>
          <a:prstGeom prst="rect">
            <a:avLst/>
          </a:prstGeom>
        </p:spPr>
        <p:txBody>
          <a:bodyPr/>
          <a:lstStyle>
            <a:lvl1pPr marL="0" indent="0">
              <a:buNone/>
              <a:defRPr lang="en-US" sz="11500" b="1" kern="1200" spc="-300" dirty="0">
                <a:ln>
                  <a:noFill/>
                </a:ln>
                <a:solidFill>
                  <a:srgbClr val="FFFFFF"/>
                </a:solidFill>
                <a:latin typeface="+mj-lt"/>
                <a:ea typeface="+mn-ea"/>
                <a:cs typeface="+mn-cs"/>
              </a:defRPr>
            </a:lvl1pPr>
            <a:lvl2pPr marL="560070" indent="-285750">
              <a:buFont typeface="Arial" pitchFamily="34" charset="0"/>
              <a:buChar char="•"/>
              <a:defRPr/>
            </a:lvl2pPr>
          </a:lstStyle>
          <a:p>
            <a:pPr lvl="0"/>
            <a:r>
              <a:rPr lang="en-US" dirty="0" smtClean="0"/>
              <a:t>01</a:t>
            </a:r>
            <a:endParaRPr lang="en-US" dirty="0"/>
          </a:p>
        </p:txBody>
      </p:sp>
      <p:sp>
        <p:nvSpPr>
          <p:cNvPr id="16" name="Title 2"/>
          <p:cNvSpPr>
            <a:spLocks noGrp="1"/>
          </p:cNvSpPr>
          <p:nvPr>
            <p:ph type="title" hasCustomPrompt="1"/>
          </p:nvPr>
        </p:nvSpPr>
        <p:spPr>
          <a:xfrm>
            <a:off x="2143571" y="4447954"/>
            <a:ext cx="5875965" cy="1484993"/>
          </a:xfrm>
        </p:spPr>
        <p:txBody>
          <a:bodyPr anchor="b"/>
          <a:lstStyle>
            <a:lvl1pPr>
              <a:lnSpc>
                <a:spcPts val="3400"/>
              </a:lnSpc>
              <a:defRPr sz="3600">
                <a:solidFill>
                  <a:srgbClr val="FFFFFF"/>
                </a:solidFill>
              </a:defRPr>
            </a:lvl1pPr>
          </a:lstStyle>
          <a:p>
            <a:r>
              <a:rPr lang="en-US" dirty="0" smtClean="0"/>
              <a:t>SECTION </a:t>
            </a:r>
            <a:br>
              <a:rPr lang="en-US" dirty="0" smtClean="0"/>
            </a:br>
            <a:r>
              <a:rPr lang="en-US" dirty="0" smtClean="0"/>
              <a:t>TITLE</a:t>
            </a:r>
            <a:endParaRPr lang="en-US" dirty="0"/>
          </a:p>
        </p:txBody>
      </p:sp>
    </p:spTree>
    <p:extLst>
      <p:ext uri="{BB962C8B-B14F-4D97-AF65-F5344CB8AC3E}">
        <p14:creationId xmlns:p14="http://schemas.microsoft.com/office/powerpoint/2010/main" val="42144975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1" y="0"/>
            <a:ext cx="8604251" cy="3160714"/>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Arial" pitchFamily="34" charset="0"/>
              <a:buNone/>
              <a:tabLst/>
              <a:defRPr baseline="0"/>
            </a:lvl1pPr>
          </a:lstStyle>
          <a:p>
            <a:r>
              <a:rPr lang="en-US" dirty="0" smtClean="0"/>
              <a:t>Picture or Color Block</a:t>
            </a:r>
            <a:endParaRPr lang="en-US" dirty="0"/>
          </a:p>
        </p:txBody>
      </p:sp>
      <p:sp>
        <p:nvSpPr>
          <p:cNvPr id="7"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1" name="Picture Placeholder 4"/>
          <p:cNvSpPr>
            <a:spLocks noGrp="1"/>
          </p:cNvSpPr>
          <p:nvPr>
            <p:ph type="pic" sz="quarter" idx="22" hasCustomPrompt="1"/>
          </p:nvPr>
        </p:nvSpPr>
        <p:spPr>
          <a:xfrm>
            <a:off x="8604250" y="3160713"/>
            <a:ext cx="539750" cy="3697287"/>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8" name="Text Placeholder 9"/>
          <p:cNvSpPr>
            <a:spLocks noGrp="1"/>
          </p:cNvSpPr>
          <p:nvPr>
            <p:ph type="body" sz="quarter" idx="14" hasCustomPrompt="1"/>
          </p:nvPr>
        </p:nvSpPr>
        <p:spPr>
          <a:xfrm>
            <a:off x="366498" y="4321839"/>
            <a:ext cx="2012951" cy="1839832"/>
          </a:xfrm>
          <a:prstGeom prst="rect">
            <a:avLst/>
          </a:prstGeom>
        </p:spPr>
        <p:txBody>
          <a:bodyPr/>
          <a:lstStyle>
            <a:lvl1pPr marL="0" indent="0">
              <a:buNone/>
              <a:defRPr lang="en-US" sz="11500" b="1" kern="1200" spc="-300" dirty="0">
                <a:ln>
                  <a:solidFill>
                    <a:sysClr val="windowText" lastClr="000000"/>
                  </a:solidFill>
                </a:ln>
                <a:solidFill>
                  <a:srgbClr val="FFFFFF"/>
                </a:solidFill>
                <a:latin typeface="+mj-lt"/>
                <a:ea typeface="+mn-ea"/>
                <a:cs typeface="+mn-cs"/>
              </a:defRPr>
            </a:lvl1pPr>
            <a:lvl2pPr marL="560070" indent="-285750">
              <a:buFont typeface="Arial" pitchFamily="34" charset="0"/>
              <a:buChar char="•"/>
              <a:defRPr/>
            </a:lvl2pPr>
          </a:lstStyle>
          <a:p>
            <a:pPr lvl="0"/>
            <a:r>
              <a:rPr lang="en-US" dirty="0" smtClean="0"/>
              <a:t>01</a:t>
            </a:r>
            <a:endParaRPr lang="en-US" dirty="0"/>
          </a:p>
        </p:txBody>
      </p:sp>
      <p:sp>
        <p:nvSpPr>
          <p:cNvPr id="10" name="Title 2"/>
          <p:cNvSpPr>
            <a:spLocks noGrp="1"/>
          </p:cNvSpPr>
          <p:nvPr>
            <p:ph type="title" hasCustomPrompt="1"/>
          </p:nvPr>
        </p:nvSpPr>
        <p:spPr>
          <a:xfrm>
            <a:off x="2143571" y="4447954"/>
            <a:ext cx="5875965" cy="1484993"/>
          </a:xfrm>
        </p:spPr>
        <p:txBody>
          <a:bodyPr anchor="b"/>
          <a:lstStyle>
            <a:lvl1pPr>
              <a:lnSpc>
                <a:spcPts val="3400"/>
              </a:lnSpc>
              <a:defRPr sz="3600">
                <a:solidFill>
                  <a:schemeClr val="tx1"/>
                </a:solidFill>
              </a:defRPr>
            </a:lvl1pPr>
          </a:lstStyle>
          <a:p>
            <a:r>
              <a:rPr lang="en-US" dirty="0" smtClean="0"/>
              <a:t>SECTION </a:t>
            </a:r>
            <a:br>
              <a:rPr lang="en-US" dirty="0" smtClean="0"/>
            </a:br>
            <a:r>
              <a:rPr lang="en-US" dirty="0" smtClean="0"/>
              <a:t>TITLE</a:t>
            </a:r>
            <a:endParaRPr lang="en-US" dirty="0"/>
          </a:p>
        </p:txBody>
      </p:sp>
    </p:spTree>
    <p:extLst>
      <p:ext uri="{BB962C8B-B14F-4D97-AF65-F5344CB8AC3E}">
        <p14:creationId xmlns:p14="http://schemas.microsoft.com/office/powerpoint/2010/main" val="425824895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Sub Tex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8604249" cy="6858000"/>
          </a:xfrm>
          <a:prstGeom prst="rect">
            <a:avLst/>
          </a:prstGeom>
          <a:solidFill>
            <a:schemeClr val="bg1"/>
          </a:solidFill>
        </p:spPr>
        <p:txBody>
          <a:bodyPr anchor="t"/>
          <a:lstStyle>
            <a:lvl1pPr marL="0" indent="0" algn="l">
              <a:buNone/>
              <a:defRPr baseline="0">
                <a:solidFill>
                  <a:schemeClr val="tx1"/>
                </a:solidFill>
              </a:defRPr>
            </a:lvl1pPr>
          </a:lstStyle>
          <a:p>
            <a:r>
              <a:rPr lang="en-US" dirty="0" smtClean="0"/>
              <a:t>Picture or Color Block</a:t>
            </a:r>
            <a:endParaRPr lang="en-US" dirty="0"/>
          </a:p>
        </p:txBody>
      </p:sp>
      <p:sp>
        <p:nvSpPr>
          <p:cNvPr id="8" name="Title 1"/>
          <p:cNvSpPr>
            <a:spLocks noGrp="1"/>
          </p:cNvSpPr>
          <p:nvPr>
            <p:ph type="title" hasCustomPrompt="1"/>
          </p:nvPr>
        </p:nvSpPr>
        <p:spPr>
          <a:xfrm>
            <a:off x="0" y="3172885"/>
            <a:ext cx="8604250" cy="2393209"/>
          </a:xfrm>
        </p:spPr>
        <p:txBody>
          <a:bodyPr lIns="457200" tIns="457200" rIns="457200" bIns="45720"/>
          <a:lstStyle>
            <a:lvl1pPr>
              <a:lnSpc>
                <a:spcPts val="3400"/>
              </a:lnSpc>
              <a:defRPr sz="3600">
                <a:solidFill>
                  <a:srgbClr val="FFFFFF"/>
                </a:solidFill>
              </a:defRPr>
            </a:lvl1pPr>
          </a:lstStyle>
          <a:p>
            <a:r>
              <a:rPr lang="en-US" dirty="0" smtClean="0"/>
              <a:t>SECTION TITLE</a:t>
            </a:r>
            <a:endParaRPr lang="en-US" dirty="0"/>
          </a:p>
        </p:txBody>
      </p:sp>
      <p:sp>
        <p:nvSpPr>
          <p:cNvPr id="9" name="Text Placeholder 2"/>
          <p:cNvSpPr>
            <a:spLocks noGrp="1"/>
          </p:cNvSpPr>
          <p:nvPr>
            <p:ph type="body" sz="quarter" idx="17" hasCustomPrompt="1"/>
          </p:nvPr>
        </p:nvSpPr>
        <p:spPr>
          <a:xfrm>
            <a:off x="-1" y="5557552"/>
            <a:ext cx="8604251" cy="943848"/>
          </a:xfrm>
          <a:prstGeom prst="rect">
            <a:avLst/>
          </a:prstGeom>
        </p:spPr>
        <p:txBody>
          <a:bodyPr lIns="457200" rIns="228600">
            <a:noAutofit/>
          </a:bodyPr>
          <a:lstStyle>
            <a:lvl1pPr marL="0" indent="0" algn="l" defTabSz="914400" rtl="0" eaLnBrk="1" latinLnBrk="0" hangingPunct="1">
              <a:lnSpc>
                <a:spcPts val="2400"/>
              </a:lnSpc>
              <a:spcBef>
                <a:spcPts val="0"/>
              </a:spcBef>
              <a:buNone/>
              <a:defRPr lang="en-US" sz="2400" b="1" kern="1200" baseline="0" dirty="0" smtClean="0">
                <a:solidFill>
                  <a:srgbClr val="FFFFFF"/>
                </a:solidFill>
                <a:latin typeface="Arial Narrow" pitchFamily="34" charset="0"/>
                <a:ea typeface="+mn-ea"/>
                <a:cs typeface="+mn-cs"/>
              </a:defRPr>
            </a:lvl1pPr>
          </a:lstStyle>
          <a:p>
            <a:pPr lvl="0"/>
            <a:r>
              <a:rPr lang="en-US" dirty="0" smtClean="0"/>
              <a:t>Sub Click Here To Edit Title</a:t>
            </a:r>
          </a:p>
        </p:txBody>
      </p:sp>
      <p:sp>
        <p:nvSpPr>
          <p:cNvPr id="7"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0" name="Picture Placeholder 4"/>
          <p:cNvSpPr>
            <a:spLocks noGrp="1"/>
          </p:cNvSpPr>
          <p:nvPr>
            <p:ph type="pic" sz="quarter" idx="22" hasCustomPrompt="1"/>
          </p:nvPr>
        </p:nvSpPr>
        <p:spPr>
          <a:xfrm>
            <a:off x="8604250" y="3160713"/>
            <a:ext cx="539750" cy="3697287"/>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Tree>
    <p:extLst>
      <p:ext uri="{BB962C8B-B14F-4D97-AF65-F5344CB8AC3E}">
        <p14:creationId xmlns:p14="http://schemas.microsoft.com/office/powerpoint/2010/main" val="2541178842"/>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Sub Text 2">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1" y="-1"/>
            <a:ext cx="8604251" cy="3160714"/>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Arial" pitchFamily="34" charset="0"/>
              <a:buNone/>
              <a:tabLst/>
              <a:defRPr baseline="0"/>
            </a:lvl1pPr>
          </a:lstStyle>
          <a:p>
            <a:r>
              <a:rPr lang="en-US" dirty="0" smtClean="0"/>
              <a:t>Picture or Color Block</a:t>
            </a:r>
            <a:endParaRPr lang="en-US" dirty="0"/>
          </a:p>
        </p:txBody>
      </p:sp>
      <p:sp>
        <p:nvSpPr>
          <p:cNvPr id="13" name="Title 1"/>
          <p:cNvSpPr>
            <a:spLocks noGrp="1"/>
          </p:cNvSpPr>
          <p:nvPr>
            <p:ph type="title" hasCustomPrompt="1"/>
          </p:nvPr>
        </p:nvSpPr>
        <p:spPr>
          <a:xfrm>
            <a:off x="0" y="3172885"/>
            <a:ext cx="8604250" cy="2393209"/>
          </a:xfrm>
        </p:spPr>
        <p:txBody>
          <a:bodyPr lIns="457200" tIns="457200" rIns="457200" bIns="45720"/>
          <a:lstStyle>
            <a:lvl1pPr>
              <a:lnSpc>
                <a:spcPts val="3400"/>
              </a:lnSpc>
              <a:defRPr sz="3600">
                <a:solidFill>
                  <a:schemeClr val="tx1"/>
                </a:solidFill>
              </a:defRPr>
            </a:lvl1pPr>
          </a:lstStyle>
          <a:p>
            <a:r>
              <a:rPr lang="en-US" dirty="0" smtClean="0"/>
              <a:t>SECTION TITLE</a:t>
            </a:r>
            <a:endParaRPr lang="en-US" dirty="0"/>
          </a:p>
        </p:txBody>
      </p:sp>
      <p:sp>
        <p:nvSpPr>
          <p:cNvPr id="14" name="Text Placeholder 2"/>
          <p:cNvSpPr>
            <a:spLocks noGrp="1"/>
          </p:cNvSpPr>
          <p:nvPr>
            <p:ph type="body" sz="quarter" idx="17" hasCustomPrompt="1"/>
          </p:nvPr>
        </p:nvSpPr>
        <p:spPr>
          <a:xfrm>
            <a:off x="-1" y="5557552"/>
            <a:ext cx="8604251" cy="943848"/>
          </a:xfrm>
          <a:prstGeom prst="rect">
            <a:avLst/>
          </a:prstGeom>
        </p:spPr>
        <p:txBody>
          <a:bodyPr lIns="457200" rIns="228600">
            <a:noAutofit/>
          </a:bodyPr>
          <a:lstStyle>
            <a:lvl1pPr marL="0" indent="0" algn="l" defTabSz="914400" rtl="0" eaLnBrk="1" latinLnBrk="0" hangingPunct="1">
              <a:lnSpc>
                <a:spcPts val="2400"/>
              </a:lnSpc>
              <a:spcBef>
                <a:spcPts val="0"/>
              </a:spcBef>
              <a:buNone/>
              <a:defRPr lang="en-US" sz="2400" b="1" kern="1200" baseline="0" dirty="0" smtClean="0">
                <a:solidFill>
                  <a:schemeClr val="bg1"/>
                </a:solidFill>
                <a:latin typeface="Arial Narrow" pitchFamily="34" charset="0"/>
                <a:ea typeface="+mn-ea"/>
                <a:cs typeface="+mn-cs"/>
              </a:defRPr>
            </a:lvl1pPr>
          </a:lstStyle>
          <a:p>
            <a:pPr lvl="0"/>
            <a:r>
              <a:rPr lang="en-US" dirty="0" smtClean="0"/>
              <a:t>Sub Click Here To Edit Title</a:t>
            </a:r>
          </a:p>
        </p:txBody>
      </p:sp>
      <p:sp>
        <p:nvSpPr>
          <p:cNvPr id="8"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9" name="Picture Placeholder 4"/>
          <p:cNvSpPr>
            <a:spLocks noGrp="1"/>
          </p:cNvSpPr>
          <p:nvPr>
            <p:ph type="pic" sz="quarter" idx="22" hasCustomPrompt="1"/>
          </p:nvPr>
        </p:nvSpPr>
        <p:spPr>
          <a:xfrm>
            <a:off x="8604250" y="3160713"/>
            <a:ext cx="539750" cy="3697287"/>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Tree>
    <p:extLst>
      <p:ext uri="{BB962C8B-B14F-4D97-AF65-F5344CB8AC3E}">
        <p14:creationId xmlns:p14="http://schemas.microsoft.com/office/powerpoint/2010/main" val="39722277"/>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7999"/>
          </a:xfrm>
          <a:prstGeom prst="rect">
            <a:avLst/>
          </a:prstGeom>
          <a:solidFill>
            <a:schemeClr val="accent1"/>
          </a:solidFill>
        </p:spPr>
        <p:txBody>
          <a:bodyPr anchor="t"/>
          <a:lstStyle>
            <a:lvl1pPr marL="0" indent="0" algn="l">
              <a:buNone/>
              <a:defRPr baseline="0"/>
            </a:lvl1pPr>
          </a:lstStyle>
          <a:p>
            <a:r>
              <a:rPr lang="en-US" dirty="0" smtClean="0"/>
              <a:t>Picture or Color Block</a:t>
            </a:r>
            <a:endParaRPr lang="en-US" dirty="0"/>
          </a:p>
        </p:txBody>
      </p:sp>
    </p:spTree>
    <p:extLst>
      <p:ext uri="{BB962C8B-B14F-4D97-AF65-F5344CB8AC3E}">
        <p14:creationId xmlns:p14="http://schemas.microsoft.com/office/powerpoint/2010/main" val="166987060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1755" y="1142269"/>
            <a:ext cx="9155755" cy="5166456"/>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3"/>
          <p:cNvSpPr>
            <a:spLocks noGrp="1"/>
          </p:cNvSpPr>
          <p:nvPr>
            <p:ph type="title" hasCustomPrompt="1"/>
          </p:nvPr>
        </p:nvSpPr>
        <p:spPr>
          <a:xfrm>
            <a:off x="1" y="-992"/>
            <a:ext cx="9143263" cy="1164167"/>
          </a:xfrm>
        </p:spPr>
        <p:txBody>
          <a:bodyPr>
            <a:noAutofit/>
          </a:bodyPr>
          <a:lstStyle>
            <a:lvl1pPr>
              <a:defRPr/>
            </a:lvl1pPr>
          </a:lstStyle>
          <a:p>
            <a:r>
              <a:rPr lang="en-US" dirty="0" smtClean="0"/>
              <a:t>HEADER</a:t>
            </a:r>
            <a:endParaRPr lang="en-US" dirty="0"/>
          </a:p>
        </p:txBody>
      </p:sp>
      <p:pic>
        <p:nvPicPr>
          <p:cNvPr id="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3712761382"/>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Header Content A">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4303713" y="1"/>
            <a:ext cx="4840287" cy="3160712"/>
          </a:xfrm>
          <a:prstGeom prst="rect">
            <a:avLst/>
          </a:prstGeom>
          <a:solidFill>
            <a:schemeClr val="tx2"/>
          </a:solidFill>
        </p:spPr>
        <p:txBody>
          <a:bodyPr/>
          <a:lstStyle>
            <a:lvl1pPr marL="0" indent="0">
              <a:buNone/>
              <a:defRPr/>
            </a:lvl1pPr>
          </a:lstStyle>
          <a:p>
            <a:r>
              <a:rPr lang="en-US" dirty="0" smtClean="0"/>
              <a:t>Picture or Color Block</a:t>
            </a:r>
            <a:endParaRPr lang="en-US" dirty="0"/>
          </a:p>
        </p:txBody>
      </p:sp>
      <p:sp>
        <p:nvSpPr>
          <p:cNvPr id="7" name="Picture Placeholder 53"/>
          <p:cNvSpPr>
            <a:spLocks noGrp="1"/>
          </p:cNvSpPr>
          <p:nvPr>
            <p:ph type="pic" sz="quarter" idx="13" hasCustomPrompt="1"/>
          </p:nvPr>
        </p:nvSpPr>
        <p:spPr>
          <a:xfrm>
            <a:off x="4303712" y="3198570"/>
            <a:ext cx="4840287" cy="3659430"/>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9" name="Picture Placeholder 3"/>
          <p:cNvSpPr>
            <a:spLocks noGrp="1"/>
          </p:cNvSpPr>
          <p:nvPr>
            <p:ph type="pic" sz="quarter" idx="14" hasCustomPrompt="1"/>
          </p:nvPr>
        </p:nvSpPr>
        <p:spPr>
          <a:xfrm>
            <a:off x="-1" y="6308725"/>
            <a:ext cx="4303714" cy="549275"/>
          </a:xfrm>
          <a:prstGeom prst="rect">
            <a:avLst/>
          </a:prstGeom>
          <a:solidFill>
            <a:schemeClr val="accent1"/>
          </a:solidFill>
        </p:spPr>
        <p:txBody>
          <a:bodyPr/>
          <a:lstStyle>
            <a:lvl1pPr marL="0" indent="0">
              <a:buNone/>
              <a:defRPr/>
            </a:lvl1pPr>
          </a:lstStyle>
          <a:p>
            <a:r>
              <a:rPr lang="en-US" dirty="0" smtClean="0"/>
              <a:t>Picture or Color Block</a:t>
            </a:r>
            <a:endParaRPr lang="en-US" dirty="0"/>
          </a:p>
        </p:txBody>
      </p:sp>
      <p:sp>
        <p:nvSpPr>
          <p:cNvPr id="11" name="Text Placeholder 2"/>
          <p:cNvSpPr>
            <a:spLocks noGrp="1"/>
          </p:cNvSpPr>
          <p:nvPr>
            <p:ph type="body" sz="quarter" idx="16"/>
          </p:nvPr>
        </p:nvSpPr>
        <p:spPr>
          <a:xfrm>
            <a:off x="-11755" y="1142269"/>
            <a:ext cx="4309593" cy="5166456"/>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3"/>
          <p:cNvSpPr>
            <a:spLocks noGrp="1"/>
          </p:cNvSpPr>
          <p:nvPr>
            <p:ph type="title" hasCustomPrompt="1"/>
          </p:nvPr>
        </p:nvSpPr>
        <p:spPr>
          <a:xfrm>
            <a:off x="1" y="-992"/>
            <a:ext cx="4303713" cy="1164167"/>
          </a:xfrm>
        </p:spPr>
        <p:txBody>
          <a:bodyPr>
            <a:noAutofit/>
          </a:bodyPr>
          <a:lstStyle>
            <a:lvl1pPr>
              <a:defRPr/>
            </a:lvl1pPr>
          </a:lstStyle>
          <a:p>
            <a:r>
              <a:rPr lang="en-US" dirty="0" smtClean="0"/>
              <a:t>HEADER</a:t>
            </a:r>
            <a:endParaRPr lang="en-US" dirty="0"/>
          </a:p>
        </p:txBody>
      </p:sp>
    </p:spTree>
    <p:extLst>
      <p:ext uri="{BB962C8B-B14F-4D97-AF65-F5344CB8AC3E}">
        <p14:creationId xmlns:p14="http://schemas.microsoft.com/office/powerpoint/2010/main" val="371331580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Header Content B">
    <p:spTree>
      <p:nvGrpSpPr>
        <p:cNvPr id="1" name=""/>
        <p:cNvGrpSpPr/>
        <p:nvPr/>
      </p:nvGrpSpPr>
      <p:grpSpPr>
        <a:xfrm>
          <a:off x="0" y="0"/>
          <a:ext cx="0" cy="0"/>
          <a:chOff x="0" y="0"/>
          <a:chExt cx="0" cy="0"/>
        </a:xfrm>
      </p:grpSpPr>
      <p:sp>
        <p:nvSpPr>
          <p:cNvPr id="6" name="Picture Placeholder 53"/>
          <p:cNvSpPr>
            <a:spLocks noGrp="1"/>
          </p:cNvSpPr>
          <p:nvPr>
            <p:ph type="pic" sz="quarter" idx="12" hasCustomPrompt="1"/>
          </p:nvPr>
        </p:nvSpPr>
        <p:spPr>
          <a:xfrm>
            <a:off x="4303714" y="-1"/>
            <a:ext cx="4840287" cy="6858001"/>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10" name="Text Placeholder 2"/>
          <p:cNvSpPr>
            <a:spLocks noGrp="1"/>
          </p:cNvSpPr>
          <p:nvPr>
            <p:ph type="body" sz="quarter" idx="16"/>
          </p:nvPr>
        </p:nvSpPr>
        <p:spPr>
          <a:xfrm>
            <a:off x="-11755" y="1142269"/>
            <a:ext cx="4309593" cy="5166456"/>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3"/>
          <p:cNvSpPr>
            <a:spLocks noGrp="1"/>
          </p:cNvSpPr>
          <p:nvPr>
            <p:ph type="title" hasCustomPrompt="1"/>
          </p:nvPr>
        </p:nvSpPr>
        <p:spPr>
          <a:xfrm>
            <a:off x="1" y="-992"/>
            <a:ext cx="4303713" cy="1164167"/>
          </a:xfrm>
        </p:spPr>
        <p:txBody>
          <a:bodyPr>
            <a:noAutofit/>
          </a:bodyPr>
          <a:lstStyle>
            <a:lvl1pPr>
              <a:defRPr/>
            </a:lvl1pPr>
          </a:lstStyle>
          <a:p>
            <a:r>
              <a:rPr lang="en-US" dirty="0" smtClean="0"/>
              <a:t>HEADER</a:t>
            </a:r>
            <a:endParaRPr lang="en-US" dirty="0"/>
          </a:p>
        </p:txBody>
      </p:sp>
    </p:spTree>
    <p:extLst>
      <p:ext uri="{BB962C8B-B14F-4D97-AF65-F5344CB8AC3E}">
        <p14:creationId xmlns:p14="http://schemas.microsoft.com/office/powerpoint/2010/main" val="48273897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Header Content C">
    <p:spTree>
      <p:nvGrpSpPr>
        <p:cNvPr id="1" name=""/>
        <p:cNvGrpSpPr/>
        <p:nvPr/>
      </p:nvGrpSpPr>
      <p:grpSpPr>
        <a:xfrm>
          <a:off x="0" y="0"/>
          <a:ext cx="0" cy="0"/>
          <a:chOff x="0" y="0"/>
          <a:chExt cx="0" cy="0"/>
        </a:xfrm>
      </p:grpSpPr>
      <p:sp>
        <p:nvSpPr>
          <p:cNvPr id="7"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0" name="Picture Placeholder 4"/>
          <p:cNvSpPr>
            <a:spLocks noGrp="1"/>
          </p:cNvSpPr>
          <p:nvPr>
            <p:ph type="pic" sz="quarter" idx="22" hasCustomPrompt="1"/>
          </p:nvPr>
        </p:nvSpPr>
        <p:spPr>
          <a:xfrm>
            <a:off x="8604250" y="3160713"/>
            <a:ext cx="539750" cy="3697287"/>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8" name="Text Placeholder 2"/>
          <p:cNvSpPr>
            <a:spLocks noGrp="1"/>
          </p:cNvSpPr>
          <p:nvPr>
            <p:ph type="body" sz="quarter" idx="16"/>
          </p:nvPr>
        </p:nvSpPr>
        <p:spPr>
          <a:xfrm>
            <a:off x="-11755" y="1142269"/>
            <a:ext cx="9155755" cy="3595986"/>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3"/>
          <p:cNvSpPr>
            <a:spLocks noGrp="1"/>
          </p:cNvSpPr>
          <p:nvPr>
            <p:ph type="title" hasCustomPrompt="1"/>
          </p:nvPr>
        </p:nvSpPr>
        <p:spPr>
          <a:xfrm>
            <a:off x="0" y="-992"/>
            <a:ext cx="9143999" cy="1164167"/>
          </a:xfrm>
        </p:spPr>
        <p:txBody>
          <a:bodyPr>
            <a:noAutofit/>
          </a:bodyPr>
          <a:lstStyle>
            <a:lvl1pPr>
              <a:defRPr/>
            </a:lvl1pPr>
          </a:lstStyle>
          <a:p>
            <a:r>
              <a:rPr lang="en-US" dirty="0" smtClean="0"/>
              <a:t>HEADER</a:t>
            </a:r>
            <a:endParaRPr lang="en-US" dirty="0"/>
          </a:p>
        </p:txBody>
      </p:sp>
    </p:spTree>
    <p:extLst>
      <p:ext uri="{BB962C8B-B14F-4D97-AF65-F5344CB8AC3E}">
        <p14:creationId xmlns:p14="http://schemas.microsoft.com/office/powerpoint/2010/main" val="144907774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16"/>
          <p:cNvSpPr/>
          <p:nvPr/>
        </p:nvSpPr>
        <p:spPr>
          <a:xfrm rot="900000">
            <a:off x="-57150" y="-1017588"/>
            <a:ext cx="7412038" cy="3438526"/>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ounded Rectangle 17"/>
          <p:cNvSpPr/>
          <p:nvPr/>
        </p:nvSpPr>
        <p:spPr>
          <a:xfrm rot="900000">
            <a:off x="-776288" y="2417763"/>
            <a:ext cx="6997701" cy="5080000"/>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8"/>
          <p:cNvSpPr/>
          <p:nvPr/>
        </p:nvSpPr>
        <p:spPr>
          <a:xfrm rot="900000">
            <a:off x="6337300" y="3775075"/>
            <a:ext cx="3103563" cy="3544888"/>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19"/>
          <p:cNvSpPr/>
          <p:nvPr/>
        </p:nvSpPr>
        <p:spPr>
          <a:xfrm rot="900000">
            <a:off x="7327900" y="-104775"/>
            <a:ext cx="2351088" cy="3821113"/>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900000">
            <a:off x="534986" y="2921829"/>
            <a:ext cx="5690855" cy="1570680"/>
          </a:xfrm>
        </p:spPr>
        <p:txBody>
          <a:bodyPr>
            <a:noAutofit/>
          </a:bodyPr>
          <a:lstStyle>
            <a:lvl1pPr algn="r">
              <a:defRPr sz="48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rot="900000">
            <a:off x="537849" y="4494201"/>
            <a:ext cx="5271544" cy="1500187"/>
          </a:xfrm>
        </p:spPr>
        <p:txBody>
          <a:bodyPr anchor="t"/>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a:xfrm rot="900000">
            <a:off x="6878638" y="3760788"/>
            <a:ext cx="1524000" cy="365125"/>
          </a:xfrm>
        </p:spPr>
        <p:txBody>
          <a:bodyPr/>
          <a:lstStyle>
            <a:lvl1pPr algn="l" fontAlgn="base">
              <a:spcBef>
                <a:spcPct val="0"/>
              </a:spcBef>
              <a:spcAft>
                <a:spcPct val="0"/>
              </a:spcAft>
              <a:defRPr>
                <a:latin typeface="Calibri" pitchFamily="34" charset="0"/>
                <a:cs typeface="Arial" charset="0"/>
              </a:defRPr>
            </a:lvl1pPr>
          </a:lstStyle>
          <a:p>
            <a:pPr>
              <a:defRPr/>
            </a:pPr>
            <a:fld id="{262266DC-0C46-4BD6-95A2-8C8043391018}" type="datetimeFigureOut">
              <a:rPr lang="en-US"/>
              <a:pPr>
                <a:defRPr/>
              </a:pPr>
              <a:t>4/7/2016</a:t>
            </a:fld>
            <a:endParaRPr lang="en-US" dirty="0"/>
          </a:p>
        </p:txBody>
      </p:sp>
      <p:sp>
        <p:nvSpPr>
          <p:cNvPr id="9" name="Footer Placeholder 4"/>
          <p:cNvSpPr>
            <a:spLocks noGrp="1"/>
          </p:cNvSpPr>
          <p:nvPr>
            <p:ph type="ftr" sz="quarter" idx="11"/>
          </p:nvPr>
        </p:nvSpPr>
        <p:spPr>
          <a:xfrm rot="900000">
            <a:off x="7056438" y="3170238"/>
            <a:ext cx="1927225" cy="365125"/>
          </a:xfrm>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10" name="Slide Number Placeholder 5"/>
          <p:cNvSpPr>
            <a:spLocks noGrp="1"/>
          </p:cNvSpPr>
          <p:nvPr>
            <p:ph type="sldNum" sz="quarter" idx="12"/>
          </p:nvPr>
        </p:nvSpPr>
        <p:spPr>
          <a:xfrm rot="900000" flipH="1">
            <a:off x="7177088" y="2660650"/>
            <a:ext cx="682625" cy="365125"/>
          </a:xfrm>
        </p:spPr>
        <p:txBody>
          <a:bodyPr/>
          <a:lstStyle>
            <a:lvl1pPr algn="l" fontAlgn="base">
              <a:spcBef>
                <a:spcPct val="0"/>
              </a:spcBef>
              <a:spcAft>
                <a:spcPct val="0"/>
              </a:spcAft>
              <a:defRPr>
                <a:latin typeface="Calibri" pitchFamily="34" charset="0"/>
                <a:cs typeface="Arial" charset="0"/>
              </a:defRPr>
            </a:lvl1pPr>
          </a:lstStyle>
          <a:p>
            <a:pPr>
              <a:defRPr/>
            </a:pPr>
            <a:fld id="{DCEDAA20-B714-419D-B4BF-59730D5A5B7A}" type="slidenum">
              <a:rPr lang="en-US"/>
              <a:pPr>
                <a:defRPr/>
              </a:pPr>
              <a:t>‹#›</a:t>
            </a:fld>
            <a:endParaRPr lang="en-US" dirty="0"/>
          </a:p>
        </p:txBody>
      </p:sp>
    </p:spTree>
    <p:extLst>
      <p:ext uri="{BB962C8B-B14F-4D97-AF65-F5344CB8AC3E}">
        <p14:creationId xmlns:p14="http://schemas.microsoft.com/office/powerpoint/2010/main" val="63894303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Header Content D">
    <p:spTree>
      <p:nvGrpSpPr>
        <p:cNvPr id="1" name=""/>
        <p:cNvGrpSpPr/>
        <p:nvPr/>
      </p:nvGrpSpPr>
      <p:grpSpPr>
        <a:xfrm>
          <a:off x="0" y="0"/>
          <a:ext cx="0" cy="0"/>
          <a:chOff x="0" y="0"/>
          <a:chExt cx="0" cy="0"/>
        </a:xfrm>
      </p:grpSpPr>
      <p:sp>
        <p:nvSpPr>
          <p:cNvPr id="9" name="Picture Placeholder 4"/>
          <p:cNvSpPr>
            <a:spLocks noGrp="1"/>
          </p:cNvSpPr>
          <p:nvPr>
            <p:ph type="pic" sz="quarter" idx="22" hasCustomPrompt="1"/>
          </p:nvPr>
        </p:nvSpPr>
        <p:spPr>
          <a:xfrm>
            <a:off x="1" y="4735513"/>
            <a:ext cx="4303711" cy="2122487"/>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0" name="Picture Placeholder 4"/>
          <p:cNvSpPr>
            <a:spLocks noGrp="1"/>
          </p:cNvSpPr>
          <p:nvPr>
            <p:ph type="pic" sz="quarter" idx="23" hasCustomPrompt="1"/>
          </p:nvPr>
        </p:nvSpPr>
        <p:spPr>
          <a:xfrm>
            <a:off x="4342394" y="4735513"/>
            <a:ext cx="4261856" cy="2122487"/>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1" name="Picture Placeholder 4"/>
          <p:cNvSpPr>
            <a:spLocks noGrp="1"/>
          </p:cNvSpPr>
          <p:nvPr>
            <p:ph type="pic" sz="quarter" idx="21" hasCustomPrompt="1"/>
          </p:nvPr>
        </p:nvSpPr>
        <p:spPr>
          <a:xfrm>
            <a:off x="8642655" y="4735513"/>
            <a:ext cx="501345" cy="2122487"/>
          </a:xfrm>
          <a:prstGeom prst="rect">
            <a:avLst/>
          </a:prstGeom>
          <a:solidFill>
            <a:schemeClr val="accent1"/>
          </a:solidFill>
        </p:spPr>
        <p:txBody>
          <a:bodyPr vert="vert">
            <a:normAutofit/>
          </a:bodyPr>
          <a:lstStyle>
            <a:lvl1pPr marL="0" indent="0">
              <a:buNone/>
              <a:defRPr sz="1400"/>
            </a:lvl1pPr>
          </a:lstStyle>
          <a:p>
            <a:r>
              <a:rPr lang="en-US" dirty="0" smtClean="0"/>
              <a:t>Picture or Color Block</a:t>
            </a:r>
            <a:endParaRPr lang="en-US" dirty="0"/>
          </a:p>
        </p:txBody>
      </p:sp>
      <p:sp>
        <p:nvSpPr>
          <p:cNvPr id="7" name="Text Placeholder 2"/>
          <p:cNvSpPr>
            <a:spLocks noGrp="1"/>
          </p:cNvSpPr>
          <p:nvPr>
            <p:ph type="body" sz="quarter" idx="16"/>
          </p:nvPr>
        </p:nvSpPr>
        <p:spPr>
          <a:xfrm>
            <a:off x="-11755" y="1142269"/>
            <a:ext cx="9155755" cy="3595986"/>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3"/>
          <p:cNvSpPr>
            <a:spLocks noGrp="1"/>
          </p:cNvSpPr>
          <p:nvPr>
            <p:ph type="title" hasCustomPrompt="1"/>
          </p:nvPr>
        </p:nvSpPr>
        <p:spPr>
          <a:xfrm>
            <a:off x="0" y="-992"/>
            <a:ext cx="9143999" cy="1164167"/>
          </a:xfrm>
        </p:spPr>
        <p:txBody>
          <a:bodyPr>
            <a:noAutofit/>
          </a:bodyPr>
          <a:lstStyle>
            <a:lvl1pPr>
              <a:defRPr/>
            </a:lvl1pPr>
          </a:lstStyle>
          <a:p>
            <a:r>
              <a:rPr lang="en-US" dirty="0" smtClean="0"/>
              <a:t>HEADER</a:t>
            </a:r>
            <a:endParaRPr lang="en-US" dirty="0"/>
          </a:p>
        </p:txBody>
      </p:sp>
    </p:spTree>
    <p:extLst>
      <p:ext uri="{BB962C8B-B14F-4D97-AF65-F5344CB8AC3E}">
        <p14:creationId xmlns:p14="http://schemas.microsoft.com/office/powerpoint/2010/main" val="231045134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Header Content E">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0" y="3160713"/>
            <a:ext cx="9144000" cy="3697287"/>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8" name="Text Placeholder 2"/>
          <p:cNvSpPr>
            <a:spLocks noGrp="1"/>
          </p:cNvSpPr>
          <p:nvPr>
            <p:ph type="body" sz="quarter" idx="16"/>
          </p:nvPr>
        </p:nvSpPr>
        <p:spPr>
          <a:xfrm>
            <a:off x="-11755" y="1142269"/>
            <a:ext cx="9155755" cy="2018444"/>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3"/>
          <p:cNvSpPr>
            <a:spLocks noGrp="1"/>
          </p:cNvSpPr>
          <p:nvPr>
            <p:ph type="title" hasCustomPrompt="1"/>
          </p:nvPr>
        </p:nvSpPr>
        <p:spPr>
          <a:xfrm>
            <a:off x="0" y="-992"/>
            <a:ext cx="9143999" cy="1164167"/>
          </a:xfrm>
        </p:spPr>
        <p:txBody>
          <a:bodyPr>
            <a:noAutofit/>
          </a:bodyPr>
          <a:lstStyle>
            <a:lvl1pPr>
              <a:defRPr/>
            </a:lvl1pPr>
          </a:lstStyle>
          <a:p>
            <a:r>
              <a:rPr lang="en-US" dirty="0" smtClean="0"/>
              <a:t>HEADER</a:t>
            </a:r>
            <a:endParaRPr lang="en-US" dirty="0"/>
          </a:p>
        </p:txBody>
      </p:sp>
    </p:spTree>
    <p:extLst>
      <p:ext uri="{BB962C8B-B14F-4D97-AF65-F5344CB8AC3E}">
        <p14:creationId xmlns:p14="http://schemas.microsoft.com/office/powerpoint/2010/main" val="304143371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Header Content A">
    <p:spTree>
      <p:nvGrpSpPr>
        <p:cNvPr id="1" name=""/>
        <p:cNvGrpSpPr/>
        <p:nvPr/>
      </p:nvGrpSpPr>
      <p:grpSpPr>
        <a:xfrm>
          <a:off x="0" y="0"/>
          <a:ext cx="0" cy="0"/>
          <a:chOff x="0" y="0"/>
          <a:chExt cx="0" cy="0"/>
        </a:xfrm>
      </p:grpSpPr>
      <p:sp>
        <p:nvSpPr>
          <p:cNvPr id="9" name="Picture Placeholder 3"/>
          <p:cNvSpPr>
            <a:spLocks noGrp="1"/>
          </p:cNvSpPr>
          <p:nvPr>
            <p:ph type="pic" sz="quarter" idx="14" hasCustomPrompt="1"/>
          </p:nvPr>
        </p:nvSpPr>
        <p:spPr>
          <a:xfrm>
            <a:off x="-1" y="6308725"/>
            <a:ext cx="4303714" cy="549275"/>
          </a:xfrm>
          <a:prstGeom prst="rect">
            <a:avLst/>
          </a:prstGeom>
          <a:solidFill>
            <a:schemeClr val="accent1"/>
          </a:solidFill>
        </p:spPr>
        <p:txBody>
          <a:bodyPr/>
          <a:lstStyle>
            <a:lvl1pPr marL="0" indent="0">
              <a:buNone/>
              <a:defRPr/>
            </a:lvl1pPr>
          </a:lstStyle>
          <a:p>
            <a:r>
              <a:rPr lang="en-US" dirty="0" smtClean="0"/>
              <a:t>Picture or Color Block</a:t>
            </a:r>
            <a:endParaRPr lang="en-US" dirty="0"/>
          </a:p>
        </p:txBody>
      </p:sp>
      <p:sp>
        <p:nvSpPr>
          <p:cNvPr id="7" name="Text Placeholder 2"/>
          <p:cNvSpPr>
            <a:spLocks noGrp="1"/>
          </p:cNvSpPr>
          <p:nvPr>
            <p:ph type="body" sz="quarter" idx="16"/>
          </p:nvPr>
        </p:nvSpPr>
        <p:spPr>
          <a:xfrm>
            <a:off x="-11755" y="1142269"/>
            <a:ext cx="4309593" cy="5166456"/>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3"/>
          <p:cNvSpPr>
            <a:spLocks noGrp="1"/>
          </p:cNvSpPr>
          <p:nvPr>
            <p:ph type="title" hasCustomPrompt="1"/>
          </p:nvPr>
        </p:nvSpPr>
        <p:spPr>
          <a:xfrm>
            <a:off x="1" y="-992"/>
            <a:ext cx="4303713" cy="1164167"/>
          </a:xfrm>
        </p:spPr>
        <p:txBody>
          <a:bodyPr>
            <a:noAutofit/>
          </a:bodyPr>
          <a:lstStyle>
            <a:lvl1pPr>
              <a:defRPr/>
            </a:lvl1pPr>
          </a:lstStyle>
          <a:p>
            <a:r>
              <a:rPr lang="en-US" dirty="0" smtClean="0"/>
              <a:t>HEADER</a:t>
            </a:r>
            <a:endParaRPr lang="en-US" dirty="0"/>
          </a:p>
        </p:txBody>
      </p:sp>
      <p:sp>
        <p:nvSpPr>
          <p:cNvPr id="13" name="Text Placeholder 2"/>
          <p:cNvSpPr>
            <a:spLocks noGrp="1"/>
          </p:cNvSpPr>
          <p:nvPr>
            <p:ph type="body" sz="quarter" idx="17"/>
          </p:nvPr>
        </p:nvSpPr>
        <p:spPr>
          <a:xfrm>
            <a:off x="4572000" y="1142269"/>
            <a:ext cx="4309593" cy="5166456"/>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2"/>
          <p:cNvSpPr>
            <a:spLocks noGrp="1"/>
          </p:cNvSpPr>
          <p:nvPr>
            <p:ph type="body" sz="quarter" idx="18" hasCustomPrompt="1"/>
          </p:nvPr>
        </p:nvSpPr>
        <p:spPr>
          <a:xfrm>
            <a:off x="4571999" y="-27450"/>
            <a:ext cx="4340225" cy="1190625"/>
          </a:xfrm>
        </p:spPr>
        <p:txBody>
          <a:bodyPr vert="horz" lIns="228600" tIns="45720" rIns="228600" bIns="45720" rtlCol="0" anchor="b" anchorCtr="0">
            <a:noAutofit/>
          </a:bodyPr>
          <a:lstStyle>
            <a:lvl1pPr>
              <a:defRPr lang="en-US" sz="2400" b="1" dirty="0">
                <a:latin typeface="+mj-lt"/>
                <a:ea typeface="+mj-ea"/>
                <a:cs typeface="+mj-cs"/>
              </a:defRPr>
            </a:lvl1pPr>
          </a:lstStyle>
          <a:p>
            <a:pPr lvl="0">
              <a:lnSpc>
                <a:spcPts val="2600"/>
              </a:lnSpc>
              <a:spcBef>
                <a:spcPct val="0"/>
              </a:spcBef>
              <a:buNone/>
            </a:pPr>
            <a:r>
              <a:rPr lang="en-US" dirty="0" smtClean="0"/>
              <a:t>HEADER</a:t>
            </a:r>
            <a:endParaRPr lang="en-US" dirty="0"/>
          </a:p>
        </p:txBody>
      </p:sp>
    </p:spTree>
    <p:extLst>
      <p:ext uri="{BB962C8B-B14F-4D97-AF65-F5344CB8AC3E}">
        <p14:creationId xmlns:p14="http://schemas.microsoft.com/office/powerpoint/2010/main" val="170974476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Header Content B">
    <p:spTree>
      <p:nvGrpSpPr>
        <p:cNvPr id="1" name=""/>
        <p:cNvGrpSpPr/>
        <p:nvPr/>
      </p:nvGrpSpPr>
      <p:grpSpPr>
        <a:xfrm>
          <a:off x="0" y="0"/>
          <a:ext cx="0" cy="0"/>
          <a:chOff x="0" y="0"/>
          <a:chExt cx="0" cy="0"/>
        </a:xfrm>
      </p:grpSpPr>
      <p:sp>
        <p:nvSpPr>
          <p:cNvPr id="8" name="Text Placeholder 2"/>
          <p:cNvSpPr>
            <a:spLocks noGrp="1"/>
          </p:cNvSpPr>
          <p:nvPr>
            <p:ph type="body" sz="quarter" idx="16"/>
          </p:nvPr>
        </p:nvSpPr>
        <p:spPr>
          <a:xfrm>
            <a:off x="-11755" y="1142269"/>
            <a:ext cx="4309593" cy="3593244"/>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3"/>
          <p:cNvSpPr>
            <a:spLocks noGrp="1"/>
          </p:cNvSpPr>
          <p:nvPr>
            <p:ph type="title" hasCustomPrompt="1"/>
          </p:nvPr>
        </p:nvSpPr>
        <p:spPr>
          <a:xfrm>
            <a:off x="1" y="-992"/>
            <a:ext cx="4303713" cy="1164167"/>
          </a:xfrm>
        </p:spPr>
        <p:txBody>
          <a:bodyPr>
            <a:noAutofit/>
          </a:bodyPr>
          <a:lstStyle>
            <a:lvl1pPr>
              <a:defRPr/>
            </a:lvl1pPr>
          </a:lstStyle>
          <a:p>
            <a:r>
              <a:rPr lang="en-US" dirty="0" smtClean="0"/>
              <a:t>HEADER</a:t>
            </a:r>
            <a:endParaRPr lang="en-US" dirty="0"/>
          </a:p>
        </p:txBody>
      </p:sp>
      <p:sp>
        <p:nvSpPr>
          <p:cNvPr id="11" name="Text Placeholder 2"/>
          <p:cNvSpPr>
            <a:spLocks noGrp="1"/>
          </p:cNvSpPr>
          <p:nvPr>
            <p:ph type="body" sz="quarter" idx="17"/>
          </p:nvPr>
        </p:nvSpPr>
        <p:spPr>
          <a:xfrm>
            <a:off x="4572000" y="1142269"/>
            <a:ext cx="4309593" cy="3593244"/>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sz="quarter" idx="18" hasCustomPrompt="1"/>
          </p:nvPr>
        </p:nvSpPr>
        <p:spPr>
          <a:xfrm>
            <a:off x="4571999" y="-27450"/>
            <a:ext cx="4340225" cy="1190625"/>
          </a:xfrm>
        </p:spPr>
        <p:txBody>
          <a:bodyPr vert="horz" lIns="228600" tIns="45720" rIns="228600" bIns="45720" rtlCol="0" anchor="b" anchorCtr="0">
            <a:noAutofit/>
          </a:bodyPr>
          <a:lstStyle>
            <a:lvl1pPr>
              <a:defRPr lang="en-US" sz="2400" b="1" dirty="0">
                <a:latin typeface="+mj-lt"/>
                <a:ea typeface="+mj-ea"/>
                <a:cs typeface="+mj-cs"/>
              </a:defRPr>
            </a:lvl1pPr>
          </a:lstStyle>
          <a:p>
            <a:pPr lvl="0">
              <a:lnSpc>
                <a:spcPts val="2600"/>
              </a:lnSpc>
              <a:spcBef>
                <a:spcPct val="0"/>
              </a:spcBef>
              <a:buNone/>
            </a:pPr>
            <a:r>
              <a:rPr lang="en-US" dirty="0" smtClean="0"/>
              <a:t>HEADER</a:t>
            </a:r>
            <a:endParaRPr lang="en-US" dirty="0"/>
          </a:p>
        </p:txBody>
      </p:sp>
      <p:sp>
        <p:nvSpPr>
          <p:cNvPr id="7" name="Picture Placeholder 4"/>
          <p:cNvSpPr>
            <a:spLocks noGrp="1"/>
          </p:cNvSpPr>
          <p:nvPr>
            <p:ph type="pic" sz="quarter" idx="22" hasCustomPrompt="1"/>
          </p:nvPr>
        </p:nvSpPr>
        <p:spPr>
          <a:xfrm>
            <a:off x="794" y="4735513"/>
            <a:ext cx="4303711" cy="2122487"/>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2" name="Picture Placeholder 4"/>
          <p:cNvSpPr>
            <a:spLocks noGrp="1"/>
          </p:cNvSpPr>
          <p:nvPr>
            <p:ph type="pic" sz="quarter" idx="23" hasCustomPrompt="1"/>
          </p:nvPr>
        </p:nvSpPr>
        <p:spPr>
          <a:xfrm>
            <a:off x="4342394" y="4735513"/>
            <a:ext cx="4261856" cy="2122487"/>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3" name="Picture Placeholder 4"/>
          <p:cNvSpPr>
            <a:spLocks noGrp="1"/>
          </p:cNvSpPr>
          <p:nvPr>
            <p:ph type="pic" sz="quarter" idx="21" hasCustomPrompt="1"/>
          </p:nvPr>
        </p:nvSpPr>
        <p:spPr>
          <a:xfrm>
            <a:off x="8642655" y="4735513"/>
            <a:ext cx="501345" cy="2122487"/>
          </a:xfrm>
          <a:prstGeom prst="rect">
            <a:avLst/>
          </a:prstGeom>
          <a:solidFill>
            <a:schemeClr val="accent1"/>
          </a:solidFill>
        </p:spPr>
        <p:txBody>
          <a:bodyPr vert="vert">
            <a:normAutofit/>
          </a:bodyPr>
          <a:lstStyle>
            <a:lvl1pPr marL="0" indent="0">
              <a:buNone/>
              <a:defRPr sz="1400"/>
            </a:lvl1pPr>
          </a:lstStyle>
          <a:p>
            <a:r>
              <a:rPr lang="en-US" dirty="0" smtClean="0"/>
              <a:t>Picture or Color Block</a:t>
            </a:r>
            <a:endParaRPr lang="en-US" dirty="0"/>
          </a:p>
        </p:txBody>
      </p:sp>
    </p:spTree>
    <p:extLst>
      <p:ext uri="{BB962C8B-B14F-4D97-AF65-F5344CB8AC3E}">
        <p14:creationId xmlns:p14="http://schemas.microsoft.com/office/powerpoint/2010/main" val="1917618282"/>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Headers Content A">
    <p:spTree>
      <p:nvGrpSpPr>
        <p:cNvPr id="1" name=""/>
        <p:cNvGrpSpPr/>
        <p:nvPr/>
      </p:nvGrpSpPr>
      <p:grpSpPr>
        <a:xfrm>
          <a:off x="0" y="0"/>
          <a:ext cx="0" cy="0"/>
          <a:chOff x="0" y="0"/>
          <a:chExt cx="0" cy="0"/>
        </a:xfrm>
      </p:grpSpPr>
      <p:sp>
        <p:nvSpPr>
          <p:cNvPr id="6" name="Picture Placeholder 53"/>
          <p:cNvSpPr>
            <a:spLocks noGrp="1"/>
          </p:cNvSpPr>
          <p:nvPr>
            <p:ph type="pic" sz="quarter" idx="12" hasCustomPrompt="1"/>
          </p:nvPr>
        </p:nvSpPr>
        <p:spPr>
          <a:xfrm>
            <a:off x="4303714" y="-1"/>
            <a:ext cx="4840287" cy="6858001"/>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7" name="Text Placeholder 4"/>
          <p:cNvSpPr>
            <a:spLocks noGrp="1"/>
          </p:cNvSpPr>
          <p:nvPr>
            <p:ph type="body" sz="quarter" idx="15" hasCustomPrompt="1"/>
          </p:nvPr>
        </p:nvSpPr>
        <p:spPr>
          <a:xfrm>
            <a:off x="1" y="1085552"/>
            <a:ext cx="4303713"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8" name="Text Placeholder 2"/>
          <p:cNvSpPr>
            <a:spLocks noGrp="1"/>
          </p:cNvSpPr>
          <p:nvPr>
            <p:ph type="body" sz="quarter" idx="16"/>
          </p:nvPr>
        </p:nvSpPr>
        <p:spPr>
          <a:xfrm>
            <a:off x="-11755" y="1892612"/>
            <a:ext cx="4315468"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3"/>
          <p:cNvSpPr>
            <a:spLocks noGrp="1"/>
          </p:cNvSpPr>
          <p:nvPr>
            <p:ph type="title" hasCustomPrompt="1"/>
          </p:nvPr>
        </p:nvSpPr>
        <p:spPr>
          <a:xfrm>
            <a:off x="1" y="-6501"/>
            <a:ext cx="4303713" cy="1164167"/>
          </a:xfrm>
        </p:spPr>
        <p:txBody>
          <a:bodyPr/>
          <a:lstStyle>
            <a:lvl1pPr>
              <a:defRPr/>
            </a:lvl1pPr>
          </a:lstStyle>
          <a:p>
            <a:r>
              <a:rPr lang="en-US" dirty="0" smtClean="0"/>
              <a:t>HEADER</a:t>
            </a:r>
            <a:endParaRPr lang="en-US" dirty="0"/>
          </a:p>
        </p:txBody>
      </p:sp>
    </p:spTree>
    <p:extLst>
      <p:ext uri="{BB962C8B-B14F-4D97-AF65-F5344CB8AC3E}">
        <p14:creationId xmlns:p14="http://schemas.microsoft.com/office/powerpoint/2010/main" val="287483362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Headers Content B">
    <p:spTree>
      <p:nvGrpSpPr>
        <p:cNvPr id="1" name=""/>
        <p:cNvGrpSpPr/>
        <p:nvPr/>
      </p:nvGrpSpPr>
      <p:grpSpPr>
        <a:xfrm>
          <a:off x="0" y="0"/>
          <a:ext cx="0" cy="0"/>
          <a:chOff x="0" y="0"/>
          <a:chExt cx="0" cy="0"/>
        </a:xfrm>
      </p:grpSpPr>
      <p:sp>
        <p:nvSpPr>
          <p:cNvPr id="9" name="Picture Placeholder 3"/>
          <p:cNvSpPr>
            <a:spLocks noGrp="1"/>
          </p:cNvSpPr>
          <p:nvPr>
            <p:ph type="pic" sz="quarter" idx="14" hasCustomPrompt="1"/>
          </p:nvPr>
        </p:nvSpPr>
        <p:spPr>
          <a:xfrm>
            <a:off x="-1" y="6308726"/>
            <a:ext cx="4303714" cy="549274"/>
          </a:xfrm>
          <a:prstGeom prst="rect">
            <a:avLst/>
          </a:prstGeom>
          <a:solidFill>
            <a:schemeClr val="accent1"/>
          </a:solidFill>
        </p:spPr>
        <p:txBody>
          <a:bodyPr/>
          <a:lstStyle>
            <a:lvl1pPr marL="0" indent="0">
              <a:buNone/>
              <a:defRPr/>
            </a:lvl1pPr>
          </a:lstStyle>
          <a:p>
            <a:r>
              <a:rPr lang="en-US" dirty="0" smtClean="0"/>
              <a:t>Picture or Color Block</a:t>
            </a:r>
            <a:endParaRPr lang="en-US" dirty="0"/>
          </a:p>
        </p:txBody>
      </p:sp>
      <p:sp>
        <p:nvSpPr>
          <p:cNvPr id="8" name="Picture Placeholder 53"/>
          <p:cNvSpPr>
            <a:spLocks noGrp="1"/>
          </p:cNvSpPr>
          <p:nvPr>
            <p:ph type="pic" sz="quarter" idx="12" hasCustomPrompt="1"/>
          </p:nvPr>
        </p:nvSpPr>
        <p:spPr>
          <a:xfrm>
            <a:off x="4303713" y="1"/>
            <a:ext cx="4840287" cy="3160712"/>
          </a:xfrm>
          <a:prstGeom prst="rect">
            <a:avLst/>
          </a:prstGeom>
          <a:solidFill>
            <a:schemeClr val="tx2"/>
          </a:solidFill>
        </p:spPr>
        <p:txBody>
          <a:bodyPr/>
          <a:lstStyle>
            <a:lvl1pPr marL="0" indent="0">
              <a:buNone/>
              <a:defRPr/>
            </a:lvl1pPr>
          </a:lstStyle>
          <a:p>
            <a:r>
              <a:rPr lang="en-US" dirty="0" smtClean="0"/>
              <a:t>Picture or Color Block</a:t>
            </a:r>
            <a:endParaRPr lang="en-US" dirty="0"/>
          </a:p>
        </p:txBody>
      </p:sp>
      <p:sp>
        <p:nvSpPr>
          <p:cNvPr id="10" name="Picture Placeholder 53"/>
          <p:cNvSpPr>
            <a:spLocks noGrp="1"/>
          </p:cNvSpPr>
          <p:nvPr>
            <p:ph type="pic" sz="quarter" idx="13" hasCustomPrompt="1"/>
          </p:nvPr>
        </p:nvSpPr>
        <p:spPr>
          <a:xfrm>
            <a:off x="4303712" y="3198570"/>
            <a:ext cx="4840287" cy="3659430"/>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11" name="Text Placeholder 4"/>
          <p:cNvSpPr>
            <a:spLocks noGrp="1"/>
          </p:cNvSpPr>
          <p:nvPr>
            <p:ph type="body" sz="quarter" idx="15" hasCustomPrompt="1"/>
          </p:nvPr>
        </p:nvSpPr>
        <p:spPr>
          <a:xfrm>
            <a:off x="1" y="1085552"/>
            <a:ext cx="4303713"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12" name="Text Placeholder 2"/>
          <p:cNvSpPr>
            <a:spLocks noGrp="1"/>
          </p:cNvSpPr>
          <p:nvPr>
            <p:ph type="body" sz="quarter" idx="16"/>
          </p:nvPr>
        </p:nvSpPr>
        <p:spPr>
          <a:xfrm>
            <a:off x="-11755" y="1892612"/>
            <a:ext cx="4315468"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3"/>
          <p:cNvSpPr>
            <a:spLocks noGrp="1"/>
          </p:cNvSpPr>
          <p:nvPr>
            <p:ph type="title" hasCustomPrompt="1"/>
          </p:nvPr>
        </p:nvSpPr>
        <p:spPr>
          <a:xfrm>
            <a:off x="1" y="-6501"/>
            <a:ext cx="4303713" cy="1164167"/>
          </a:xfrm>
        </p:spPr>
        <p:txBody>
          <a:bodyPr/>
          <a:lstStyle>
            <a:lvl1pPr>
              <a:defRPr/>
            </a:lvl1pPr>
          </a:lstStyle>
          <a:p>
            <a:r>
              <a:rPr lang="en-US" dirty="0" smtClean="0"/>
              <a:t>HEADER</a:t>
            </a:r>
            <a:endParaRPr lang="en-US" dirty="0"/>
          </a:p>
        </p:txBody>
      </p:sp>
    </p:spTree>
    <p:extLst>
      <p:ext uri="{BB962C8B-B14F-4D97-AF65-F5344CB8AC3E}">
        <p14:creationId xmlns:p14="http://schemas.microsoft.com/office/powerpoint/2010/main" val="243559719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Headers Content C">
    <p:spTree>
      <p:nvGrpSpPr>
        <p:cNvPr id="1" name=""/>
        <p:cNvGrpSpPr/>
        <p:nvPr/>
      </p:nvGrpSpPr>
      <p:grpSpPr>
        <a:xfrm>
          <a:off x="0" y="0"/>
          <a:ext cx="0" cy="0"/>
          <a:chOff x="0" y="0"/>
          <a:chExt cx="0" cy="0"/>
        </a:xfrm>
      </p:grpSpPr>
      <p:sp>
        <p:nvSpPr>
          <p:cNvPr id="8" name="Picture Placeholder 4"/>
          <p:cNvSpPr>
            <a:spLocks noGrp="1"/>
          </p:cNvSpPr>
          <p:nvPr>
            <p:ph type="pic" sz="quarter" idx="21" hasCustomPrompt="1"/>
          </p:nvPr>
        </p:nvSpPr>
        <p:spPr>
          <a:xfrm>
            <a:off x="8604250" y="1"/>
            <a:ext cx="539750" cy="3160712"/>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9" name="Picture Placeholder 4"/>
          <p:cNvSpPr>
            <a:spLocks noGrp="1"/>
          </p:cNvSpPr>
          <p:nvPr>
            <p:ph type="pic" sz="quarter" idx="22" hasCustomPrompt="1"/>
          </p:nvPr>
        </p:nvSpPr>
        <p:spPr>
          <a:xfrm>
            <a:off x="8604250" y="3160713"/>
            <a:ext cx="539750" cy="3697287"/>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0" name="Text Placeholder 4"/>
          <p:cNvSpPr>
            <a:spLocks noGrp="1"/>
          </p:cNvSpPr>
          <p:nvPr>
            <p:ph type="body" sz="quarter" idx="15" hasCustomPrompt="1"/>
          </p:nvPr>
        </p:nvSpPr>
        <p:spPr>
          <a:xfrm>
            <a:off x="1" y="1085552"/>
            <a:ext cx="8604249"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11" name="Text Placeholder 2"/>
          <p:cNvSpPr>
            <a:spLocks noGrp="1"/>
          </p:cNvSpPr>
          <p:nvPr>
            <p:ph type="body" sz="quarter" idx="16"/>
          </p:nvPr>
        </p:nvSpPr>
        <p:spPr>
          <a:xfrm>
            <a:off x="-11756" y="1892612"/>
            <a:ext cx="8627751"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3"/>
          <p:cNvSpPr>
            <a:spLocks noGrp="1"/>
          </p:cNvSpPr>
          <p:nvPr>
            <p:ph type="title" hasCustomPrompt="1"/>
          </p:nvPr>
        </p:nvSpPr>
        <p:spPr>
          <a:xfrm>
            <a:off x="1" y="-6501"/>
            <a:ext cx="8604249" cy="1164167"/>
          </a:xfrm>
        </p:spPr>
        <p:txBody>
          <a:bodyPr/>
          <a:lstStyle>
            <a:lvl1pPr>
              <a:defRPr/>
            </a:lvl1pPr>
          </a:lstStyle>
          <a:p>
            <a:r>
              <a:rPr lang="en-US" dirty="0" smtClean="0"/>
              <a:t>HEADER</a:t>
            </a:r>
            <a:endParaRPr lang="en-US" dirty="0"/>
          </a:p>
        </p:txBody>
      </p:sp>
    </p:spTree>
    <p:extLst>
      <p:ext uri="{BB962C8B-B14F-4D97-AF65-F5344CB8AC3E}">
        <p14:creationId xmlns:p14="http://schemas.microsoft.com/office/powerpoint/2010/main" val="218742431"/>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Headers Content D">
    <p:spTree>
      <p:nvGrpSpPr>
        <p:cNvPr id="1" name=""/>
        <p:cNvGrpSpPr/>
        <p:nvPr/>
      </p:nvGrpSpPr>
      <p:grpSpPr>
        <a:xfrm>
          <a:off x="0" y="0"/>
          <a:ext cx="0" cy="0"/>
          <a:chOff x="0" y="0"/>
          <a:chExt cx="0" cy="0"/>
        </a:xfrm>
      </p:grpSpPr>
      <p:sp>
        <p:nvSpPr>
          <p:cNvPr id="11" name="Picture Placeholder 4"/>
          <p:cNvSpPr>
            <a:spLocks noGrp="1"/>
          </p:cNvSpPr>
          <p:nvPr>
            <p:ph type="pic" sz="quarter" idx="22" hasCustomPrompt="1"/>
          </p:nvPr>
        </p:nvSpPr>
        <p:spPr>
          <a:xfrm>
            <a:off x="1" y="4735513"/>
            <a:ext cx="4303711" cy="2122487"/>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2" name="Picture Placeholder 4"/>
          <p:cNvSpPr>
            <a:spLocks noGrp="1"/>
          </p:cNvSpPr>
          <p:nvPr>
            <p:ph type="pic" sz="quarter" idx="23" hasCustomPrompt="1"/>
          </p:nvPr>
        </p:nvSpPr>
        <p:spPr>
          <a:xfrm>
            <a:off x="4342394" y="4735513"/>
            <a:ext cx="4261856" cy="2122487"/>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3" name="Picture Placeholder 4"/>
          <p:cNvSpPr>
            <a:spLocks noGrp="1"/>
          </p:cNvSpPr>
          <p:nvPr>
            <p:ph type="pic" sz="quarter" idx="21" hasCustomPrompt="1"/>
          </p:nvPr>
        </p:nvSpPr>
        <p:spPr>
          <a:xfrm>
            <a:off x="8642655" y="4735513"/>
            <a:ext cx="501345" cy="2122487"/>
          </a:xfrm>
          <a:prstGeom prst="rect">
            <a:avLst/>
          </a:prstGeom>
          <a:solidFill>
            <a:schemeClr val="accent1"/>
          </a:solidFill>
        </p:spPr>
        <p:txBody>
          <a:bodyPr vert="vert">
            <a:normAutofit/>
          </a:bodyPr>
          <a:lstStyle>
            <a:lvl1pPr marL="0" indent="0">
              <a:buNone/>
              <a:defRPr sz="1400"/>
            </a:lvl1pPr>
          </a:lstStyle>
          <a:p>
            <a:r>
              <a:rPr lang="en-US" dirty="0" smtClean="0"/>
              <a:t>Picture or Color Block</a:t>
            </a:r>
            <a:endParaRPr lang="en-US" dirty="0"/>
          </a:p>
        </p:txBody>
      </p:sp>
      <p:sp>
        <p:nvSpPr>
          <p:cNvPr id="8" name="Text Placeholder 4"/>
          <p:cNvSpPr>
            <a:spLocks noGrp="1"/>
          </p:cNvSpPr>
          <p:nvPr>
            <p:ph type="body" sz="quarter" idx="15" hasCustomPrompt="1"/>
          </p:nvPr>
        </p:nvSpPr>
        <p:spPr>
          <a:xfrm>
            <a:off x="1" y="1085552"/>
            <a:ext cx="9143999"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9" name="Text Placeholder 2"/>
          <p:cNvSpPr>
            <a:spLocks noGrp="1"/>
          </p:cNvSpPr>
          <p:nvPr>
            <p:ph type="body" sz="quarter" idx="16"/>
          </p:nvPr>
        </p:nvSpPr>
        <p:spPr>
          <a:xfrm>
            <a:off x="-11756" y="1892612"/>
            <a:ext cx="9168975"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3"/>
          <p:cNvSpPr>
            <a:spLocks noGrp="1"/>
          </p:cNvSpPr>
          <p:nvPr>
            <p:ph type="title" hasCustomPrompt="1"/>
          </p:nvPr>
        </p:nvSpPr>
        <p:spPr>
          <a:xfrm>
            <a:off x="1" y="-6501"/>
            <a:ext cx="9143999" cy="1164167"/>
          </a:xfrm>
        </p:spPr>
        <p:txBody>
          <a:bodyPr/>
          <a:lstStyle>
            <a:lvl1pPr>
              <a:defRPr/>
            </a:lvl1pPr>
          </a:lstStyle>
          <a:p>
            <a:r>
              <a:rPr lang="en-US" dirty="0" smtClean="0"/>
              <a:t>HEADER</a:t>
            </a:r>
            <a:endParaRPr lang="en-US" dirty="0"/>
          </a:p>
        </p:txBody>
      </p:sp>
    </p:spTree>
    <p:extLst>
      <p:ext uri="{BB962C8B-B14F-4D97-AF65-F5344CB8AC3E}">
        <p14:creationId xmlns:p14="http://schemas.microsoft.com/office/powerpoint/2010/main" val="56540142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Header Content C">
    <p:spTree>
      <p:nvGrpSpPr>
        <p:cNvPr id="1" name=""/>
        <p:cNvGrpSpPr/>
        <p:nvPr/>
      </p:nvGrpSpPr>
      <p:grpSpPr>
        <a:xfrm>
          <a:off x="0" y="0"/>
          <a:ext cx="0" cy="0"/>
          <a:chOff x="0" y="0"/>
          <a:chExt cx="0" cy="0"/>
        </a:xfrm>
      </p:grpSpPr>
      <p:sp>
        <p:nvSpPr>
          <p:cNvPr id="9" name="Picture Placeholder 3"/>
          <p:cNvSpPr>
            <a:spLocks noGrp="1"/>
          </p:cNvSpPr>
          <p:nvPr>
            <p:ph type="pic" sz="quarter" idx="14" hasCustomPrompt="1"/>
          </p:nvPr>
        </p:nvSpPr>
        <p:spPr>
          <a:xfrm>
            <a:off x="-1" y="6308725"/>
            <a:ext cx="4303714" cy="549275"/>
          </a:xfrm>
          <a:prstGeom prst="rect">
            <a:avLst/>
          </a:prstGeom>
          <a:solidFill>
            <a:schemeClr val="accent1"/>
          </a:solidFill>
        </p:spPr>
        <p:txBody>
          <a:bodyPr/>
          <a:lstStyle>
            <a:lvl1pPr marL="0" indent="0">
              <a:buNone/>
              <a:defRPr/>
            </a:lvl1pPr>
          </a:lstStyle>
          <a:p>
            <a:r>
              <a:rPr lang="en-US" dirty="0" smtClean="0"/>
              <a:t>Picture or Color Block</a:t>
            </a:r>
            <a:endParaRPr lang="en-US" dirty="0"/>
          </a:p>
        </p:txBody>
      </p:sp>
      <p:sp>
        <p:nvSpPr>
          <p:cNvPr id="18" name="Text Placeholder 4"/>
          <p:cNvSpPr>
            <a:spLocks noGrp="1"/>
          </p:cNvSpPr>
          <p:nvPr>
            <p:ph type="body" sz="quarter" idx="15" hasCustomPrompt="1"/>
          </p:nvPr>
        </p:nvSpPr>
        <p:spPr>
          <a:xfrm>
            <a:off x="1" y="1085552"/>
            <a:ext cx="4303713"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19" name="Text Placeholder 2"/>
          <p:cNvSpPr>
            <a:spLocks noGrp="1"/>
          </p:cNvSpPr>
          <p:nvPr>
            <p:ph type="body" sz="quarter" idx="16"/>
          </p:nvPr>
        </p:nvSpPr>
        <p:spPr>
          <a:xfrm>
            <a:off x="-11755" y="1892612"/>
            <a:ext cx="4315468"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3"/>
          <p:cNvSpPr>
            <a:spLocks noGrp="1"/>
          </p:cNvSpPr>
          <p:nvPr>
            <p:ph type="title" hasCustomPrompt="1"/>
          </p:nvPr>
        </p:nvSpPr>
        <p:spPr>
          <a:xfrm>
            <a:off x="1" y="-6501"/>
            <a:ext cx="4303713" cy="1164167"/>
          </a:xfrm>
        </p:spPr>
        <p:txBody>
          <a:bodyPr/>
          <a:lstStyle>
            <a:lvl1pPr>
              <a:defRPr/>
            </a:lvl1pPr>
          </a:lstStyle>
          <a:p>
            <a:r>
              <a:rPr lang="en-US" dirty="0" smtClean="0"/>
              <a:t>HEADER</a:t>
            </a:r>
            <a:endParaRPr lang="en-US" dirty="0"/>
          </a:p>
        </p:txBody>
      </p:sp>
      <p:sp>
        <p:nvSpPr>
          <p:cNvPr id="21" name="Text Placeholder 4"/>
          <p:cNvSpPr>
            <a:spLocks noGrp="1"/>
          </p:cNvSpPr>
          <p:nvPr>
            <p:ph type="body" sz="quarter" idx="17" hasCustomPrompt="1"/>
          </p:nvPr>
        </p:nvSpPr>
        <p:spPr>
          <a:xfrm>
            <a:off x="4315469" y="1085552"/>
            <a:ext cx="4828531"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22" name="Text Placeholder 2"/>
          <p:cNvSpPr>
            <a:spLocks noGrp="1"/>
          </p:cNvSpPr>
          <p:nvPr>
            <p:ph type="body" sz="quarter" idx="18"/>
          </p:nvPr>
        </p:nvSpPr>
        <p:spPr>
          <a:xfrm>
            <a:off x="4303712" y="1892612"/>
            <a:ext cx="4841719"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Text Placeholder 4"/>
          <p:cNvSpPr>
            <a:spLocks noGrp="1"/>
          </p:cNvSpPr>
          <p:nvPr>
            <p:ph type="body" sz="quarter" idx="19" hasCustomPrompt="1"/>
          </p:nvPr>
        </p:nvSpPr>
        <p:spPr>
          <a:xfrm>
            <a:off x="4315469" y="10213"/>
            <a:ext cx="4828531" cy="1147454"/>
          </a:xfrm>
          <a:prstGeom prst="rect">
            <a:avLst/>
          </a:prstGeom>
        </p:spPr>
        <p:txBody>
          <a:bodyPr vert="horz" lIns="228600" tIns="45720" rIns="228600" bIns="45720" rtlCol="0" anchor="b" anchorCtr="0">
            <a:noAutofit/>
          </a:bodyPr>
          <a:lstStyle>
            <a:lvl1pPr>
              <a:defRPr lang="en-US" sz="2400" b="1" dirty="0" smtClean="0">
                <a:latin typeface="+mj-lt"/>
                <a:ea typeface="+mj-ea"/>
                <a:cs typeface="+mj-cs"/>
              </a:defRPr>
            </a:lvl1pPr>
          </a:lstStyle>
          <a:p>
            <a:pPr lvl="0">
              <a:lnSpc>
                <a:spcPts val="2600"/>
              </a:lnSpc>
              <a:spcBef>
                <a:spcPct val="0"/>
              </a:spcBef>
              <a:buNone/>
            </a:pPr>
            <a:r>
              <a:rPr lang="en-US" dirty="0" smtClean="0"/>
              <a:t>HEADER</a:t>
            </a:r>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12949015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Header Content D">
    <p:spTree>
      <p:nvGrpSpPr>
        <p:cNvPr id="1" name=""/>
        <p:cNvGrpSpPr/>
        <p:nvPr/>
      </p:nvGrpSpPr>
      <p:grpSpPr>
        <a:xfrm>
          <a:off x="0" y="0"/>
          <a:ext cx="0" cy="0"/>
          <a:chOff x="0" y="0"/>
          <a:chExt cx="0" cy="0"/>
        </a:xfrm>
      </p:grpSpPr>
      <p:sp>
        <p:nvSpPr>
          <p:cNvPr id="7" name="Text Placeholder 4"/>
          <p:cNvSpPr>
            <a:spLocks noGrp="1"/>
          </p:cNvSpPr>
          <p:nvPr>
            <p:ph type="body" sz="quarter" idx="15" hasCustomPrompt="1"/>
          </p:nvPr>
        </p:nvSpPr>
        <p:spPr>
          <a:xfrm>
            <a:off x="1" y="1085552"/>
            <a:ext cx="4303713"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12" name="Text Placeholder 2"/>
          <p:cNvSpPr>
            <a:spLocks noGrp="1"/>
          </p:cNvSpPr>
          <p:nvPr>
            <p:ph type="body" sz="quarter" idx="16"/>
          </p:nvPr>
        </p:nvSpPr>
        <p:spPr>
          <a:xfrm>
            <a:off x="-11755" y="1892612"/>
            <a:ext cx="4315468"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3"/>
          <p:cNvSpPr>
            <a:spLocks noGrp="1"/>
          </p:cNvSpPr>
          <p:nvPr>
            <p:ph type="title" hasCustomPrompt="1"/>
          </p:nvPr>
        </p:nvSpPr>
        <p:spPr>
          <a:xfrm>
            <a:off x="1" y="-6501"/>
            <a:ext cx="4303713" cy="1164167"/>
          </a:xfrm>
        </p:spPr>
        <p:txBody>
          <a:bodyPr/>
          <a:lstStyle>
            <a:lvl1pPr>
              <a:defRPr/>
            </a:lvl1pPr>
          </a:lstStyle>
          <a:p>
            <a:r>
              <a:rPr lang="en-US" dirty="0" smtClean="0"/>
              <a:t>HEADER</a:t>
            </a:r>
            <a:endParaRPr lang="en-US" dirty="0"/>
          </a:p>
        </p:txBody>
      </p:sp>
      <p:sp>
        <p:nvSpPr>
          <p:cNvPr id="14" name="Text Placeholder 4"/>
          <p:cNvSpPr>
            <a:spLocks noGrp="1"/>
          </p:cNvSpPr>
          <p:nvPr>
            <p:ph type="body" sz="quarter" idx="17" hasCustomPrompt="1"/>
          </p:nvPr>
        </p:nvSpPr>
        <p:spPr>
          <a:xfrm>
            <a:off x="4315469" y="1085552"/>
            <a:ext cx="4828531"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15" name="Text Placeholder 2"/>
          <p:cNvSpPr>
            <a:spLocks noGrp="1"/>
          </p:cNvSpPr>
          <p:nvPr>
            <p:ph type="body" sz="quarter" idx="18"/>
          </p:nvPr>
        </p:nvSpPr>
        <p:spPr>
          <a:xfrm>
            <a:off x="4303712" y="1892612"/>
            <a:ext cx="4841719" cy="2842901"/>
          </a:xfrm>
          <a:prstGeom prst="rect">
            <a:avLst/>
          </a:prstGeom>
        </p:spPr>
        <p:txBody>
          <a:bodyPr lIns="228600" rIns="22860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4"/>
          <p:cNvSpPr>
            <a:spLocks noGrp="1"/>
          </p:cNvSpPr>
          <p:nvPr>
            <p:ph type="body" sz="quarter" idx="19" hasCustomPrompt="1"/>
          </p:nvPr>
        </p:nvSpPr>
        <p:spPr>
          <a:xfrm>
            <a:off x="4315469" y="10213"/>
            <a:ext cx="4828531" cy="1147454"/>
          </a:xfrm>
          <a:prstGeom prst="rect">
            <a:avLst/>
          </a:prstGeom>
        </p:spPr>
        <p:txBody>
          <a:bodyPr vert="horz" lIns="228600" tIns="45720" rIns="228600" bIns="45720" rtlCol="0" anchor="b" anchorCtr="0">
            <a:noAutofit/>
          </a:bodyPr>
          <a:lstStyle>
            <a:lvl1pPr>
              <a:defRPr lang="en-US" sz="2400" b="1" dirty="0" smtClean="0">
                <a:latin typeface="+mj-lt"/>
                <a:ea typeface="+mj-ea"/>
                <a:cs typeface="+mj-cs"/>
              </a:defRPr>
            </a:lvl1pPr>
          </a:lstStyle>
          <a:p>
            <a:pPr lvl="0">
              <a:lnSpc>
                <a:spcPts val="2600"/>
              </a:lnSpc>
              <a:spcBef>
                <a:spcPct val="0"/>
              </a:spcBef>
              <a:buNone/>
            </a:pPr>
            <a:r>
              <a:rPr lang="en-US" dirty="0" smtClean="0"/>
              <a:t>HEADER</a:t>
            </a:r>
          </a:p>
        </p:txBody>
      </p:sp>
      <p:sp>
        <p:nvSpPr>
          <p:cNvPr id="10" name="Picture Placeholder 4"/>
          <p:cNvSpPr>
            <a:spLocks noGrp="1"/>
          </p:cNvSpPr>
          <p:nvPr>
            <p:ph type="pic" sz="quarter" idx="22" hasCustomPrompt="1"/>
          </p:nvPr>
        </p:nvSpPr>
        <p:spPr>
          <a:xfrm>
            <a:off x="1" y="4735513"/>
            <a:ext cx="4303711" cy="2122487"/>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1" name="Picture Placeholder 4"/>
          <p:cNvSpPr>
            <a:spLocks noGrp="1"/>
          </p:cNvSpPr>
          <p:nvPr>
            <p:ph type="pic" sz="quarter" idx="23" hasCustomPrompt="1"/>
          </p:nvPr>
        </p:nvSpPr>
        <p:spPr>
          <a:xfrm>
            <a:off x="4342394" y="4735513"/>
            <a:ext cx="4261856" cy="2122487"/>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16" name="Picture Placeholder 4"/>
          <p:cNvSpPr>
            <a:spLocks noGrp="1"/>
          </p:cNvSpPr>
          <p:nvPr>
            <p:ph type="pic" sz="quarter" idx="21" hasCustomPrompt="1"/>
          </p:nvPr>
        </p:nvSpPr>
        <p:spPr>
          <a:xfrm>
            <a:off x="8642655" y="4735513"/>
            <a:ext cx="501345" cy="2122487"/>
          </a:xfrm>
          <a:prstGeom prst="rect">
            <a:avLst/>
          </a:prstGeom>
          <a:solidFill>
            <a:schemeClr val="accent1"/>
          </a:solidFill>
        </p:spPr>
        <p:txBody>
          <a:bodyPr vert="vert">
            <a:normAutofit/>
          </a:bodyPr>
          <a:lstStyle>
            <a:lvl1pPr marL="0" indent="0">
              <a:buNone/>
              <a:defRPr sz="1400"/>
            </a:lvl1pPr>
          </a:lstStyle>
          <a:p>
            <a:r>
              <a:rPr lang="en-US" dirty="0" smtClean="0"/>
              <a:t>Picture or Color Block</a:t>
            </a:r>
            <a:endParaRPr lang="en-US" dirty="0"/>
          </a:p>
        </p:txBody>
      </p:sp>
    </p:spTree>
    <p:extLst>
      <p:ext uri="{BB962C8B-B14F-4D97-AF65-F5344CB8AC3E}">
        <p14:creationId xmlns:p14="http://schemas.microsoft.com/office/powerpoint/2010/main" val="91108162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ounded Rectangle 16"/>
          <p:cNvSpPr/>
          <p:nvPr/>
        </p:nvSpPr>
        <p:spPr>
          <a:xfrm rot="20707748">
            <a:off x="-882650" y="-625475"/>
            <a:ext cx="7439025" cy="7343775"/>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7"/>
          <p:cNvSpPr/>
          <p:nvPr/>
        </p:nvSpPr>
        <p:spPr>
          <a:xfrm rot="20707748">
            <a:off x="3236913" y="6275388"/>
            <a:ext cx="4387850" cy="1165225"/>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18"/>
          <p:cNvSpPr/>
          <p:nvPr/>
        </p:nvSpPr>
        <p:spPr>
          <a:xfrm rot="20707748">
            <a:off x="7661275" y="5462588"/>
            <a:ext cx="1708150" cy="1535112"/>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19"/>
          <p:cNvSpPr/>
          <p:nvPr/>
        </p:nvSpPr>
        <p:spPr>
          <a:xfrm rot="20707748">
            <a:off x="6667500" y="-490538"/>
            <a:ext cx="3065463" cy="5811838"/>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n-US" smtClean="0"/>
              <a:t>Click to edit Master title style</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4"/>
          <p:cNvSpPr>
            <a:spLocks noGrp="1"/>
          </p:cNvSpPr>
          <p:nvPr>
            <p:ph type="dt" sz="half" idx="10"/>
          </p:nvPr>
        </p:nvSpPr>
        <p:spPr>
          <a:xfrm rot="20700000">
            <a:off x="7756525" y="5888038"/>
            <a:ext cx="1241425" cy="365125"/>
          </a:xfrm>
        </p:spPr>
        <p:txBody>
          <a:bodyPr/>
          <a:lstStyle>
            <a:lvl1pPr algn="l" fontAlgn="base">
              <a:spcBef>
                <a:spcPct val="0"/>
              </a:spcBef>
              <a:spcAft>
                <a:spcPct val="0"/>
              </a:spcAft>
              <a:defRPr>
                <a:latin typeface="Calibri" pitchFamily="34" charset="0"/>
                <a:cs typeface="Arial" charset="0"/>
              </a:defRPr>
            </a:lvl1pPr>
          </a:lstStyle>
          <a:p>
            <a:pPr>
              <a:defRPr/>
            </a:pPr>
            <a:fld id="{CA6202B7-D656-40E1-916D-DCDCD8684D74}" type="datetimeFigureOut">
              <a:rPr lang="en-US"/>
              <a:pPr>
                <a:defRPr/>
              </a:pPr>
              <a:t>4/7/2016</a:t>
            </a:fld>
            <a:endParaRPr lang="en-US" dirty="0"/>
          </a:p>
        </p:txBody>
      </p:sp>
      <p:sp>
        <p:nvSpPr>
          <p:cNvPr id="10" name="Footer Placeholder 5"/>
          <p:cNvSpPr>
            <a:spLocks noGrp="1"/>
          </p:cNvSpPr>
          <p:nvPr>
            <p:ph type="ftr" sz="quarter" idx="11"/>
          </p:nvPr>
        </p:nvSpPr>
        <p:spPr>
          <a:xfrm rot="20700000">
            <a:off x="4054475" y="5494338"/>
            <a:ext cx="3124200" cy="365125"/>
          </a:xfrm>
        </p:spPr>
        <p:txBody>
          <a:bodyPr/>
          <a:lstStyle>
            <a:lvl1pPr algn="r" fontAlgn="base">
              <a:spcBef>
                <a:spcPct val="0"/>
              </a:spcBef>
              <a:spcAft>
                <a:spcPct val="0"/>
              </a:spcAft>
              <a:defRPr>
                <a:latin typeface="Calibri" pitchFamily="34" charset="0"/>
                <a:cs typeface="Arial" charset="0"/>
              </a:defRPr>
            </a:lvl1pPr>
          </a:lstStyle>
          <a:p>
            <a:pPr>
              <a:defRPr/>
            </a:pPr>
            <a:endParaRPr lang="en-US"/>
          </a:p>
        </p:txBody>
      </p:sp>
      <p:sp>
        <p:nvSpPr>
          <p:cNvPr id="11" name="Slide Number Placeholder 6"/>
          <p:cNvSpPr>
            <a:spLocks noGrp="1"/>
          </p:cNvSpPr>
          <p:nvPr>
            <p:ph type="sldNum" sz="quarter" idx="12"/>
          </p:nvPr>
        </p:nvSpPr>
        <p:spPr>
          <a:xfrm rot="20700000">
            <a:off x="7689850" y="5643563"/>
            <a:ext cx="1241425" cy="365125"/>
          </a:xfrm>
        </p:spPr>
        <p:txBody>
          <a:bodyPr/>
          <a:lstStyle>
            <a:lvl1pPr algn="l" fontAlgn="base">
              <a:spcBef>
                <a:spcPct val="0"/>
              </a:spcBef>
              <a:spcAft>
                <a:spcPct val="0"/>
              </a:spcAft>
              <a:defRPr>
                <a:latin typeface="Calibri" pitchFamily="34" charset="0"/>
                <a:cs typeface="Arial" charset="0"/>
              </a:defRPr>
            </a:lvl1pPr>
          </a:lstStyle>
          <a:p>
            <a:pPr>
              <a:defRPr/>
            </a:pPr>
            <a:fld id="{8ED7D6FC-A48F-4109-83E6-5902BF435D5E}" type="slidenum">
              <a:rPr lang="en-US"/>
              <a:pPr>
                <a:defRPr/>
              </a:pPr>
              <a:t>‹#›</a:t>
            </a:fld>
            <a:endParaRPr lang="en-US" dirty="0"/>
          </a:p>
        </p:txBody>
      </p:sp>
    </p:spTree>
    <p:extLst>
      <p:ext uri="{BB962C8B-B14F-4D97-AF65-F5344CB8AC3E}">
        <p14:creationId xmlns:p14="http://schemas.microsoft.com/office/powerpoint/2010/main" val="171856193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Headers Content E">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0" y="0"/>
            <a:ext cx="9144000" cy="4735513"/>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8" name="Text Placeholder 4"/>
          <p:cNvSpPr>
            <a:spLocks noGrp="1"/>
          </p:cNvSpPr>
          <p:nvPr>
            <p:ph type="body" sz="quarter" idx="15" hasCustomPrompt="1"/>
          </p:nvPr>
        </p:nvSpPr>
        <p:spPr>
          <a:xfrm>
            <a:off x="0" y="5886920"/>
            <a:ext cx="9144000"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9" name="Title 3"/>
          <p:cNvSpPr>
            <a:spLocks noGrp="1"/>
          </p:cNvSpPr>
          <p:nvPr>
            <p:ph type="title" hasCustomPrompt="1"/>
          </p:nvPr>
        </p:nvSpPr>
        <p:spPr>
          <a:xfrm>
            <a:off x="0" y="4793021"/>
            <a:ext cx="9144000" cy="1164167"/>
          </a:xfrm>
        </p:spPr>
        <p:txBody>
          <a:bodyPr>
            <a:noAutofit/>
          </a:bodyPr>
          <a:lstStyle>
            <a:lvl1pPr>
              <a:defRPr/>
            </a:lvl1pPr>
          </a:lstStyle>
          <a:p>
            <a:r>
              <a:rPr lang="en-US" dirty="0" smtClean="0"/>
              <a:t>HEADER</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391328096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Headers Content F">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1805" y="0"/>
            <a:ext cx="6416588" cy="4735513"/>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sp>
        <p:nvSpPr>
          <p:cNvPr id="8" name="Text Placeholder 4"/>
          <p:cNvSpPr>
            <a:spLocks noGrp="1"/>
          </p:cNvSpPr>
          <p:nvPr>
            <p:ph type="body" sz="quarter" idx="15" hasCustomPrompt="1"/>
          </p:nvPr>
        </p:nvSpPr>
        <p:spPr>
          <a:xfrm>
            <a:off x="0" y="5886920"/>
            <a:ext cx="9144000" cy="807059"/>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err="1" smtClean="0"/>
              <a:t>Subheader</a:t>
            </a:r>
            <a:endParaRPr lang="en-US" dirty="0" smtClean="0"/>
          </a:p>
          <a:p>
            <a:pPr marL="0" lvl="0"/>
            <a:endParaRPr lang="en-US" dirty="0" smtClean="0"/>
          </a:p>
        </p:txBody>
      </p:sp>
      <p:sp>
        <p:nvSpPr>
          <p:cNvPr id="9" name="Title 3"/>
          <p:cNvSpPr>
            <a:spLocks noGrp="1"/>
          </p:cNvSpPr>
          <p:nvPr>
            <p:ph type="title" hasCustomPrompt="1"/>
          </p:nvPr>
        </p:nvSpPr>
        <p:spPr>
          <a:xfrm>
            <a:off x="0" y="4793021"/>
            <a:ext cx="9144000" cy="1164167"/>
          </a:xfrm>
        </p:spPr>
        <p:txBody>
          <a:bodyPr>
            <a:noAutofit/>
          </a:bodyPr>
          <a:lstStyle>
            <a:lvl1pPr>
              <a:defRPr/>
            </a:lvl1pPr>
          </a:lstStyle>
          <a:p>
            <a:r>
              <a:rPr lang="en-US" dirty="0" smtClean="0"/>
              <a:t>HEADER</a:t>
            </a:r>
            <a:endParaRPr lang="en-US" dirty="0"/>
          </a:p>
        </p:txBody>
      </p:sp>
      <p:sp>
        <p:nvSpPr>
          <p:cNvPr id="5" name="Picture Placeholder 4"/>
          <p:cNvSpPr>
            <a:spLocks noGrp="1"/>
          </p:cNvSpPr>
          <p:nvPr>
            <p:ph type="pic" sz="quarter" idx="23" hasCustomPrompt="1"/>
          </p:nvPr>
        </p:nvSpPr>
        <p:spPr>
          <a:xfrm>
            <a:off x="6451383" y="0"/>
            <a:ext cx="2690812" cy="4735513"/>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0298" y="6470796"/>
            <a:ext cx="495325"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5419" y="6428504"/>
            <a:ext cx="381472" cy="365760"/>
          </a:xfrm>
          <a:prstGeom prst="rect">
            <a:avLst/>
          </a:prstGeom>
        </p:spPr>
      </p:pic>
    </p:spTree>
    <p:extLst>
      <p:ext uri="{BB962C8B-B14F-4D97-AF65-F5344CB8AC3E}">
        <p14:creationId xmlns:p14="http://schemas.microsoft.com/office/powerpoint/2010/main" val="2282993470"/>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16" name="Picture Placeholder 14"/>
          <p:cNvSpPr>
            <a:spLocks noGrp="1"/>
          </p:cNvSpPr>
          <p:nvPr>
            <p:ph type="pic" sz="quarter" idx="11" hasCustomPrompt="1"/>
          </p:nvPr>
        </p:nvSpPr>
        <p:spPr>
          <a:xfrm>
            <a:off x="129541" y="1750483"/>
            <a:ext cx="2124075" cy="3185583"/>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11" name="Text Placeholder 3"/>
          <p:cNvSpPr>
            <a:spLocks noGrp="1"/>
          </p:cNvSpPr>
          <p:nvPr>
            <p:ph type="body" sz="quarter" idx="34" hasCustomPrompt="1"/>
          </p:nvPr>
        </p:nvSpPr>
        <p:spPr>
          <a:xfrm>
            <a:off x="129541" y="497416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15" name="Picture Placeholder 14"/>
          <p:cNvSpPr>
            <a:spLocks noGrp="1"/>
          </p:cNvSpPr>
          <p:nvPr>
            <p:ph type="pic" sz="quarter" idx="35" hasCustomPrompt="1"/>
          </p:nvPr>
        </p:nvSpPr>
        <p:spPr>
          <a:xfrm>
            <a:off x="2383156" y="1750483"/>
            <a:ext cx="2124075" cy="3185583"/>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20" name="Picture Placeholder 14"/>
          <p:cNvSpPr>
            <a:spLocks noGrp="1"/>
          </p:cNvSpPr>
          <p:nvPr>
            <p:ph type="pic" sz="quarter" idx="36" hasCustomPrompt="1"/>
          </p:nvPr>
        </p:nvSpPr>
        <p:spPr>
          <a:xfrm>
            <a:off x="4636771" y="1750483"/>
            <a:ext cx="2124075" cy="3185583"/>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21" name="Picture Placeholder 14"/>
          <p:cNvSpPr>
            <a:spLocks noGrp="1"/>
          </p:cNvSpPr>
          <p:nvPr>
            <p:ph type="pic" sz="quarter" idx="37" hasCustomPrompt="1"/>
          </p:nvPr>
        </p:nvSpPr>
        <p:spPr>
          <a:xfrm>
            <a:off x="6890386" y="1750483"/>
            <a:ext cx="2124075" cy="3185583"/>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22" name="Text Placeholder 3"/>
          <p:cNvSpPr>
            <a:spLocks noGrp="1"/>
          </p:cNvSpPr>
          <p:nvPr>
            <p:ph type="body" sz="quarter" idx="38" hasCustomPrompt="1"/>
          </p:nvPr>
        </p:nvSpPr>
        <p:spPr>
          <a:xfrm>
            <a:off x="2383156" y="497416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3" name="Text Placeholder 3"/>
          <p:cNvSpPr>
            <a:spLocks noGrp="1"/>
          </p:cNvSpPr>
          <p:nvPr>
            <p:ph type="body" sz="quarter" idx="39" hasCustomPrompt="1"/>
          </p:nvPr>
        </p:nvSpPr>
        <p:spPr>
          <a:xfrm>
            <a:off x="4636771" y="497416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4" name="Text Placeholder 3"/>
          <p:cNvSpPr>
            <a:spLocks noGrp="1"/>
          </p:cNvSpPr>
          <p:nvPr>
            <p:ph type="body" sz="quarter" idx="40" hasCustomPrompt="1"/>
          </p:nvPr>
        </p:nvSpPr>
        <p:spPr>
          <a:xfrm>
            <a:off x="6890386" y="497416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12" name="Title 3"/>
          <p:cNvSpPr>
            <a:spLocks noGrp="1"/>
          </p:cNvSpPr>
          <p:nvPr>
            <p:ph type="title" hasCustomPrompt="1"/>
          </p:nvPr>
        </p:nvSpPr>
        <p:spPr>
          <a:xfrm>
            <a:off x="1" y="-6501"/>
            <a:ext cx="9143999" cy="1164167"/>
          </a:xfrm>
        </p:spPr>
        <p:txBody>
          <a:bodyPr/>
          <a:lstStyle>
            <a:lvl1pPr>
              <a:defRPr/>
            </a:lvl1pPr>
          </a:lstStyle>
          <a:p>
            <a:r>
              <a:rPr lang="en-US" dirty="0" smtClean="0"/>
              <a:t>HEADER</a:t>
            </a:r>
            <a:endParaRPr lang="en-US" dirty="0"/>
          </a:p>
        </p:txBody>
      </p:sp>
    </p:spTree>
    <p:extLst>
      <p:ext uri="{BB962C8B-B14F-4D97-AF65-F5344CB8AC3E}">
        <p14:creationId xmlns:p14="http://schemas.microsoft.com/office/powerpoint/2010/main" val="2251041564"/>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eam Slide 2">
    <p:spTree>
      <p:nvGrpSpPr>
        <p:cNvPr id="1" name=""/>
        <p:cNvGrpSpPr/>
        <p:nvPr/>
      </p:nvGrpSpPr>
      <p:grpSpPr>
        <a:xfrm>
          <a:off x="0" y="0"/>
          <a:ext cx="0" cy="0"/>
          <a:chOff x="0" y="0"/>
          <a:chExt cx="0" cy="0"/>
        </a:xfrm>
      </p:grpSpPr>
      <p:sp>
        <p:nvSpPr>
          <p:cNvPr id="19" name="Picture Placeholder 14"/>
          <p:cNvSpPr>
            <a:spLocks noGrp="1"/>
          </p:cNvSpPr>
          <p:nvPr>
            <p:ph type="pic" sz="quarter" idx="11" hasCustomPrompt="1"/>
          </p:nvPr>
        </p:nvSpPr>
        <p:spPr>
          <a:xfrm>
            <a:off x="129541" y="1380733"/>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21" name="Text Placeholder 3"/>
          <p:cNvSpPr>
            <a:spLocks noGrp="1"/>
          </p:cNvSpPr>
          <p:nvPr>
            <p:ph type="body" sz="quarter" idx="34" hasCustomPrompt="1"/>
          </p:nvPr>
        </p:nvSpPr>
        <p:spPr>
          <a:xfrm>
            <a:off x="129541" y="3451579"/>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2" name="Picture Placeholder 14"/>
          <p:cNvSpPr>
            <a:spLocks noGrp="1"/>
          </p:cNvSpPr>
          <p:nvPr>
            <p:ph type="pic" sz="quarter" idx="35" hasCustomPrompt="1"/>
          </p:nvPr>
        </p:nvSpPr>
        <p:spPr>
          <a:xfrm>
            <a:off x="2383156" y="1380733"/>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23" name="Picture Placeholder 14"/>
          <p:cNvSpPr>
            <a:spLocks noGrp="1"/>
          </p:cNvSpPr>
          <p:nvPr>
            <p:ph type="pic" sz="quarter" idx="36" hasCustomPrompt="1"/>
          </p:nvPr>
        </p:nvSpPr>
        <p:spPr>
          <a:xfrm>
            <a:off x="4636771" y="1380733"/>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24" name="Picture Placeholder 14"/>
          <p:cNvSpPr>
            <a:spLocks noGrp="1"/>
          </p:cNvSpPr>
          <p:nvPr>
            <p:ph type="pic" sz="quarter" idx="37" hasCustomPrompt="1"/>
          </p:nvPr>
        </p:nvSpPr>
        <p:spPr>
          <a:xfrm>
            <a:off x="6890386" y="1380733"/>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25" name="Text Placeholder 3"/>
          <p:cNvSpPr>
            <a:spLocks noGrp="1"/>
          </p:cNvSpPr>
          <p:nvPr>
            <p:ph type="body" sz="quarter" idx="38" hasCustomPrompt="1"/>
          </p:nvPr>
        </p:nvSpPr>
        <p:spPr>
          <a:xfrm>
            <a:off x="2383156" y="3451579"/>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6" name="Text Placeholder 3"/>
          <p:cNvSpPr>
            <a:spLocks noGrp="1"/>
          </p:cNvSpPr>
          <p:nvPr>
            <p:ph type="body" sz="quarter" idx="39" hasCustomPrompt="1"/>
          </p:nvPr>
        </p:nvSpPr>
        <p:spPr>
          <a:xfrm>
            <a:off x="4636771" y="3451579"/>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7" name="Text Placeholder 3"/>
          <p:cNvSpPr>
            <a:spLocks noGrp="1"/>
          </p:cNvSpPr>
          <p:nvPr>
            <p:ph type="body" sz="quarter" idx="40" hasCustomPrompt="1"/>
          </p:nvPr>
        </p:nvSpPr>
        <p:spPr>
          <a:xfrm>
            <a:off x="6890386" y="3451579"/>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1" name="Picture Placeholder 14"/>
          <p:cNvSpPr>
            <a:spLocks noGrp="1"/>
          </p:cNvSpPr>
          <p:nvPr>
            <p:ph type="pic" sz="quarter" idx="41" hasCustomPrompt="1"/>
          </p:nvPr>
        </p:nvSpPr>
        <p:spPr>
          <a:xfrm>
            <a:off x="129541" y="4142651"/>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42" name="Text Placeholder 3"/>
          <p:cNvSpPr>
            <a:spLocks noGrp="1"/>
          </p:cNvSpPr>
          <p:nvPr>
            <p:ph type="body" sz="quarter" idx="42" hasCustomPrompt="1"/>
          </p:nvPr>
        </p:nvSpPr>
        <p:spPr>
          <a:xfrm>
            <a:off x="129541" y="621349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3" name="Picture Placeholder 14"/>
          <p:cNvSpPr>
            <a:spLocks noGrp="1"/>
          </p:cNvSpPr>
          <p:nvPr>
            <p:ph type="pic" sz="quarter" idx="43" hasCustomPrompt="1"/>
          </p:nvPr>
        </p:nvSpPr>
        <p:spPr>
          <a:xfrm>
            <a:off x="2383156" y="4142651"/>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44" name="Picture Placeholder 14"/>
          <p:cNvSpPr>
            <a:spLocks noGrp="1"/>
          </p:cNvSpPr>
          <p:nvPr>
            <p:ph type="pic" sz="quarter" idx="44" hasCustomPrompt="1"/>
          </p:nvPr>
        </p:nvSpPr>
        <p:spPr>
          <a:xfrm>
            <a:off x="4636771" y="4142651"/>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45" name="Picture Placeholder 14"/>
          <p:cNvSpPr>
            <a:spLocks noGrp="1"/>
          </p:cNvSpPr>
          <p:nvPr>
            <p:ph type="pic" sz="quarter" idx="45" hasCustomPrompt="1"/>
          </p:nvPr>
        </p:nvSpPr>
        <p:spPr>
          <a:xfrm>
            <a:off x="6890386" y="4142651"/>
            <a:ext cx="2124075" cy="2032744"/>
          </a:xfrm>
          <a:prstGeom prst="rect">
            <a:avLst/>
          </a:prstGeom>
          <a:solidFill>
            <a:schemeClr val="bg1">
              <a:lumMod val="40000"/>
              <a:lumOff val="60000"/>
            </a:schemeClr>
          </a:solidFill>
        </p:spPr>
        <p:txBody>
          <a:bodyPr>
            <a:noAutofit/>
          </a:bodyPr>
          <a:lstStyle>
            <a:lvl1pPr marL="0" indent="0">
              <a:buNone/>
              <a:defRPr/>
            </a:lvl1pPr>
          </a:lstStyle>
          <a:p>
            <a:r>
              <a:rPr lang="en-US" dirty="0" smtClean="0"/>
              <a:t>Portrait</a:t>
            </a:r>
            <a:endParaRPr lang="en-US" dirty="0"/>
          </a:p>
        </p:txBody>
      </p:sp>
      <p:sp>
        <p:nvSpPr>
          <p:cNvPr id="46" name="Text Placeholder 3"/>
          <p:cNvSpPr>
            <a:spLocks noGrp="1"/>
          </p:cNvSpPr>
          <p:nvPr>
            <p:ph type="body" sz="quarter" idx="46" hasCustomPrompt="1"/>
          </p:nvPr>
        </p:nvSpPr>
        <p:spPr>
          <a:xfrm>
            <a:off x="2383156" y="621349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7" name="Text Placeholder 3"/>
          <p:cNvSpPr>
            <a:spLocks noGrp="1"/>
          </p:cNvSpPr>
          <p:nvPr>
            <p:ph type="body" sz="quarter" idx="47" hasCustomPrompt="1"/>
          </p:nvPr>
        </p:nvSpPr>
        <p:spPr>
          <a:xfrm>
            <a:off x="4636771" y="621349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8" name="Text Placeholder 3"/>
          <p:cNvSpPr>
            <a:spLocks noGrp="1"/>
          </p:cNvSpPr>
          <p:nvPr>
            <p:ph type="body" sz="quarter" idx="48" hasCustomPrompt="1"/>
          </p:nvPr>
        </p:nvSpPr>
        <p:spPr>
          <a:xfrm>
            <a:off x="6890386" y="6213497"/>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18" name="Title 3"/>
          <p:cNvSpPr>
            <a:spLocks noGrp="1"/>
          </p:cNvSpPr>
          <p:nvPr>
            <p:ph type="title" hasCustomPrompt="1"/>
          </p:nvPr>
        </p:nvSpPr>
        <p:spPr>
          <a:xfrm>
            <a:off x="0" y="0"/>
            <a:ext cx="9144000" cy="1164167"/>
          </a:xfrm>
        </p:spPr>
        <p:txBody>
          <a:bodyPr/>
          <a:lstStyle>
            <a:lvl1pPr>
              <a:defRPr strike="noStrike"/>
            </a:lvl1pPr>
          </a:lstStyle>
          <a:p>
            <a:r>
              <a:rPr lang="en-US" dirty="0" smtClean="0"/>
              <a:t>HEADER</a:t>
            </a:r>
            <a:endParaRPr lang="en-US" dirty="0"/>
          </a:p>
        </p:txBody>
      </p:sp>
    </p:spTree>
    <p:extLst>
      <p:ext uri="{BB962C8B-B14F-4D97-AF65-F5344CB8AC3E}">
        <p14:creationId xmlns:p14="http://schemas.microsoft.com/office/powerpoint/2010/main" val="113643048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am Slide 3">
    <p:spTree>
      <p:nvGrpSpPr>
        <p:cNvPr id="1" name=""/>
        <p:cNvGrpSpPr/>
        <p:nvPr/>
      </p:nvGrpSpPr>
      <p:grpSpPr>
        <a:xfrm>
          <a:off x="0" y="0"/>
          <a:ext cx="0" cy="0"/>
          <a:chOff x="0" y="0"/>
          <a:chExt cx="0" cy="0"/>
        </a:xfrm>
      </p:grpSpPr>
      <p:sp>
        <p:nvSpPr>
          <p:cNvPr id="18" name="Picture Placeholder 14"/>
          <p:cNvSpPr>
            <a:spLocks noGrp="1"/>
          </p:cNvSpPr>
          <p:nvPr>
            <p:ph type="pic" sz="quarter" idx="11" hasCustomPrompt="1"/>
          </p:nvPr>
        </p:nvSpPr>
        <p:spPr>
          <a:xfrm>
            <a:off x="129541" y="190501"/>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19" name="Text Placeholder 3"/>
          <p:cNvSpPr>
            <a:spLocks noGrp="1"/>
          </p:cNvSpPr>
          <p:nvPr>
            <p:ph type="body" sz="quarter" idx="34" hasCustomPrompt="1"/>
          </p:nvPr>
        </p:nvSpPr>
        <p:spPr>
          <a:xfrm>
            <a:off x="129541" y="3044950"/>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0" name="Picture Placeholder 14"/>
          <p:cNvSpPr>
            <a:spLocks noGrp="1"/>
          </p:cNvSpPr>
          <p:nvPr>
            <p:ph type="pic" sz="quarter" idx="35" hasCustomPrompt="1"/>
          </p:nvPr>
        </p:nvSpPr>
        <p:spPr>
          <a:xfrm>
            <a:off x="2383156" y="190501"/>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21" name="Picture Placeholder 14"/>
          <p:cNvSpPr>
            <a:spLocks noGrp="1"/>
          </p:cNvSpPr>
          <p:nvPr>
            <p:ph type="pic" sz="quarter" idx="36" hasCustomPrompt="1"/>
          </p:nvPr>
        </p:nvSpPr>
        <p:spPr>
          <a:xfrm>
            <a:off x="4636771" y="190501"/>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22" name="Picture Placeholder 14"/>
          <p:cNvSpPr>
            <a:spLocks noGrp="1"/>
          </p:cNvSpPr>
          <p:nvPr>
            <p:ph type="pic" sz="quarter" idx="37" hasCustomPrompt="1"/>
          </p:nvPr>
        </p:nvSpPr>
        <p:spPr>
          <a:xfrm>
            <a:off x="6890386" y="190501"/>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23" name="Text Placeholder 3"/>
          <p:cNvSpPr>
            <a:spLocks noGrp="1"/>
          </p:cNvSpPr>
          <p:nvPr>
            <p:ph type="body" sz="quarter" idx="38" hasCustomPrompt="1"/>
          </p:nvPr>
        </p:nvSpPr>
        <p:spPr>
          <a:xfrm>
            <a:off x="2383156" y="3044950"/>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4" name="Text Placeholder 3"/>
          <p:cNvSpPr>
            <a:spLocks noGrp="1"/>
          </p:cNvSpPr>
          <p:nvPr>
            <p:ph type="body" sz="quarter" idx="39" hasCustomPrompt="1"/>
          </p:nvPr>
        </p:nvSpPr>
        <p:spPr>
          <a:xfrm>
            <a:off x="4636771" y="3044950"/>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5" name="Text Placeholder 3"/>
          <p:cNvSpPr>
            <a:spLocks noGrp="1"/>
          </p:cNvSpPr>
          <p:nvPr>
            <p:ph type="body" sz="quarter" idx="40" hasCustomPrompt="1"/>
          </p:nvPr>
        </p:nvSpPr>
        <p:spPr>
          <a:xfrm>
            <a:off x="6890386" y="3044950"/>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2" name="Picture Placeholder 14"/>
          <p:cNvSpPr>
            <a:spLocks noGrp="1"/>
          </p:cNvSpPr>
          <p:nvPr>
            <p:ph type="pic" sz="quarter" idx="41" hasCustomPrompt="1"/>
          </p:nvPr>
        </p:nvSpPr>
        <p:spPr>
          <a:xfrm>
            <a:off x="129541" y="3514726"/>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43" name="Text Placeholder 3"/>
          <p:cNvSpPr>
            <a:spLocks noGrp="1"/>
          </p:cNvSpPr>
          <p:nvPr>
            <p:ph type="body" sz="quarter" idx="42" hasCustomPrompt="1"/>
          </p:nvPr>
        </p:nvSpPr>
        <p:spPr>
          <a:xfrm>
            <a:off x="129541" y="6369175"/>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4" name="Picture Placeholder 14"/>
          <p:cNvSpPr>
            <a:spLocks noGrp="1"/>
          </p:cNvSpPr>
          <p:nvPr>
            <p:ph type="pic" sz="quarter" idx="43" hasCustomPrompt="1"/>
          </p:nvPr>
        </p:nvSpPr>
        <p:spPr>
          <a:xfrm>
            <a:off x="2383156" y="3514726"/>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45" name="Picture Placeholder 14"/>
          <p:cNvSpPr>
            <a:spLocks noGrp="1"/>
          </p:cNvSpPr>
          <p:nvPr>
            <p:ph type="pic" sz="quarter" idx="44" hasCustomPrompt="1"/>
          </p:nvPr>
        </p:nvSpPr>
        <p:spPr>
          <a:xfrm>
            <a:off x="4636771" y="3514726"/>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46" name="Picture Placeholder 14"/>
          <p:cNvSpPr>
            <a:spLocks noGrp="1"/>
          </p:cNvSpPr>
          <p:nvPr>
            <p:ph type="pic" sz="quarter" idx="45" hasCustomPrompt="1"/>
          </p:nvPr>
        </p:nvSpPr>
        <p:spPr>
          <a:xfrm>
            <a:off x="6890386" y="3514726"/>
            <a:ext cx="2124075" cy="2777640"/>
          </a:xfrm>
          <a:prstGeom prst="rect">
            <a:avLst/>
          </a:prstGeom>
          <a:solidFill>
            <a:schemeClr val="bg1">
              <a:lumMod val="40000"/>
              <a:lumOff val="60000"/>
            </a:schemeClr>
          </a:solidFill>
        </p:spPr>
        <p:txBody>
          <a:bodyPr/>
          <a:lstStyle>
            <a:lvl1pPr marL="0" indent="0">
              <a:buNone/>
              <a:defRPr/>
            </a:lvl1pPr>
          </a:lstStyle>
          <a:p>
            <a:r>
              <a:rPr lang="en-US" dirty="0" smtClean="0"/>
              <a:t>Portrait</a:t>
            </a:r>
            <a:endParaRPr lang="en-US" dirty="0"/>
          </a:p>
        </p:txBody>
      </p:sp>
      <p:sp>
        <p:nvSpPr>
          <p:cNvPr id="47" name="Text Placeholder 3"/>
          <p:cNvSpPr>
            <a:spLocks noGrp="1"/>
          </p:cNvSpPr>
          <p:nvPr>
            <p:ph type="body" sz="quarter" idx="46" hasCustomPrompt="1"/>
          </p:nvPr>
        </p:nvSpPr>
        <p:spPr>
          <a:xfrm>
            <a:off x="2383156" y="6369175"/>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8" name="Text Placeholder 3"/>
          <p:cNvSpPr>
            <a:spLocks noGrp="1"/>
          </p:cNvSpPr>
          <p:nvPr>
            <p:ph type="body" sz="quarter" idx="47" hasCustomPrompt="1"/>
          </p:nvPr>
        </p:nvSpPr>
        <p:spPr>
          <a:xfrm>
            <a:off x="4636771" y="6369175"/>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49" name="Text Placeholder 3"/>
          <p:cNvSpPr>
            <a:spLocks noGrp="1"/>
          </p:cNvSpPr>
          <p:nvPr>
            <p:ph type="body" sz="quarter" idx="48" hasCustomPrompt="1"/>
          </p:nvPr>
        </p:nvSpPr>
        <p:spPr>
          <a:xfrm>
            <a:off x="6890386" y="6369175"/>
            <a:ext cx="2124075" cy="379591"/>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Tree>
    <p:extLst>
      <p:ext uri="{BB962C8B-B14F-4D97-AF65-F5344CB8AC3E}">
        <p14:creationId xmlns:p14="http://schemas.microsoft.com/office/powerpoint/2010/main" val="229626885"/>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Slide 4">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4341570" y="-1058"/>
            <a:ext cx="4223451" cy="3161772"/>
          </a:xfrm>
          <a:prstGeom prst="rect">
            <a:avLst/>
          </a:prstGeom>
          <a:solidFill>
            <a:schemeClr val="bg1"/>
          </a:solidFill>
        </p:spPr>
        <p:txBody>
          <a:bodyPr/>
          <a:lstStyle>
            <a:lvl1pPr marL="0" indent="0">
              <a:buNone/>
              <a:defRPr/>
            </a:lvl1pPr>
          </a:lstStyle>
          <a:p>
            <a:r>
              <a:rPr lang="en-US" dirty="0" smtClean="0"/>
              <a:t>Picture or Portrait</a:t>
            </a:r>
            <a:endParaRPr lang="en-US" dirty="0"/>
          </a:p>
        </p:txBody>
      </p:sp>
      <p:sp>
        <p:nvSpPr>
          <p:cNvPr id="18" name="Picture Placeholder 14"/>
          <p:cNvSpPr>
            <a:spLocks noGrp="1"/>
          </p:cNvSpPr>
          <p:nvPr>
            <p:ph type="pic" sz="quarter" idx="29" hasCustomPrompt="1"/>
          </p:nvPr>
        </p:nvSpPr>
        <p:spPr>
          <a:xfrm>
            <a:off x="-3" y="1"/>
            <a:ext cx="4303716" cy="3161772"/>
          </a:xfrm>
          <a:prstGeom prst="rect">
            <a:avLst/>
          </a:prstGeom>
          <a:solidFill>
            <a:schemeClr val="tx2"/>
          </a:solidFill>
        </p:spPr>
        <p:txBody>
          <a:bodyPr/>
          <a:lstStyle>
            <a:lvl1pPr marL="0" indent="0">
              <a:buNone/>
              <a:defRPr/>
            </a:lvl1pPr>
          </a:lstStyle>
          <a:p>
            <a:r>
              <a:rPr lang="en-US" dirty="0" smtClean="0"/>
              <a:t>Picture or Portrait</a:t>
            </a:r>
            <a:endParaRPr lang="en-US" dirty="0"/>
          </a:p>
        </p:txBody>
      </p:sp>
      <p:sp>
        <p:nvSpPr>
          <p:cNvPr id="42" name="Picture Placeholder 14"/>
          <p:cNvSpPr>
            <a:spLocks noGrp="1"/>
          </p:cNvSpPr>
          <p:nvPr>
            <p:ph type="pic" sz="quarter" idx="39" hasCustomPrompt="1"/>
          </p:nvPr>
        </p:nvSpPr>
        <p:spPr>
          <a:xfrm>
            <a:off x="6492250" y="3199767"/>
            <a:ext cx="2073702" cy="3108957"/>
          </a:xfrm>
          <a:prstGeom prst="rect">
            <a:avLst/>
          </a:prstGeom>
          <a:solidFill>
            <a:schemeClr val="bg1">
              <a:lumMod val="20000"/>
              <a:lumOff val="80000"/>
            </a:schemeClr>
          </a:solidFill>
        </p:spPr>
        <p:txBody>
          <a:bodyPr/>
          <a:lstStyle>
            <a:lvl1pPr marL="0" indent="0">
              <a:buNone/>
              <a:defRPr/>
            </a:lvl1pPr>
          </a:lstStyle>
          <a:p>
            <a:r>
              <a:rPr lang="en-US" dirty="0" smtClean="0"/>
              <a:t>Picture or Portrait</a:t>
            </a:r>
            <a:endParaRPr lang="en-US" dirty="0"/>
          </a:p>
        </p:txBody>
      </p:sp>
      <p:sp>
        <p:nvSpPr>
          <p:cNvPr id="13" name="Picture Placeholder 14"/>
          <p:cNvSpPr>
            <a:spLocks noGrp="1"/>
          </p:cNvSpPr>
          <p:nvPr>
            <p:ph type="pic" sz="quarter" idx="52" hasCustomPrompt="1"/>
          </p:nvPr>
        </p:nvSpPr>
        <p:spPr>
          <a:xfrm>
            <a:off x="2" y="3199767"/>
            <a:ext cx="2152648" cy="3108958"/>
          </a:xfrm>
          <a:prstGeom prst="rect">
            <a:avLst/>
          </a:prstGeom>
          <a:solidFill>
            <a:schemeClr val="bg1">
              <a:lumMod val="20000"/>
              <a:lumOff val="80000"/>
            </a:schemeClr>
          </a:solidFill>
        </p:spPr>
        <p:txBody>
          <a:bodyPr/>
          <a:lstStyle>
            <a:lvl1pPr marL="0" indent="0">
              <a:buNone/>
              <a:defRPr/>
            </a:lvl1pPr>
          </a:lstStyle>
          <a:p>
            <a:r>
              <a:rPr lang="en-US" dirty="0" smtClean="0"/>
              <a:t>Picture or Portrait</a:t>
            </a:r>
            <a:endParaRPr lang="en-US" dirty="0"/>
          </a:p>
        </p:txBody>
      </p:sp>
      <p:sp>
        <p:nvSpPr>
          <p:cNvPr id="22" name="Picture Placeholder 14"/>
          <p:cNvSpPr>
            <a:spLocks noGrp="1"/>
          </p:cNvSpPr>
          <p:nvPr>
            <p:ph type="pic" sz="quarter" idx="53" hasCustomPrompt="1"/>
          </p:nvPr>
        </p:nvSpPr>
        <p:spPr>
          <a:xfrm>
            <a:off x="2190510" y="3199768"/>
            <a:ext cx="2113204" cy="3108958"/>
          </a:xfrm>
          <a:prstGeom prst="rect">
            <a:avLst/>
          </a:prstGeom>
          <a:solidFill>
            <a:schemeClr val="bg1">
              <a:lumMod val="20000"/>
              <a:lumOff val="80000"/>
            </a:schemeClr>
          </a:solidFill>
        </p:spPr>
        <p:txBody>
          <a:bodyPr/>
          <a:lstStyle>
            <a:lvl1pPr marL="0" indent="0">
              <a:buNone/>
              <a:defRPr/>
            </a:lvl1pPr>
          </a:lstStyle>
          <a:p>
            <a:r>
              <a:rPr lang="en-US" dirty="0" smtClean="0"/>
              <a:t>Picture or Portrait</a:t>
            </a:r>
            <a:endParaRPr lang="en-US" dirty="0"/>
          </a:p>
        </p:txBody>
      </p:sp>
      <p:sp>
        <p:nvSpPr>
          <p:cNvPr id="26" name="Picture Placeholder 14"/>
          <p:cNvSpPr>
            <a:spLocks noGrp="1"/>
          </p:cNvSpPr>
          <p:nvPr>
            <p:ph type="pic" sz="quarter" idx="54" hasCustomPrompt="1"/>
          </p:nvPr>
        </p:nvSpPr>
        <p:spPr>
          <a:xfrm>
            <a:off x="4342776" y="3199767"/>
            <a:ext cx="2110412" cy="3108958"/>
          </a:xfrm>
          <a:prstGeom prst="rect">
            <a:avLst/>
          </a:prstGeom>
          <a:solidFill>
            <a:schemeClr val="bg1">
              <a:lumMod val="20000"/>
              <a:lumOff val="80000"/>
            </a:schemeClr>
          </a:solidFill>
        </p:spPr>
        <p:txBody>
          <a:bodyPr/>
          <a:lstStyle>
            <a:lvl1pPr marL="0" indent="0">
              <a:buNone/>
              <a:defRPr/>
            </a:lvl1pPr>
          </a:lstStyle>
          <a:p>
            <a:r>
              <a:rPr lang="en-US" dirty="0" smtClean="0"/>
              <a:t>Picture or Portrait</a:t>
            </a:r>
            <a:endParaRPr lang="en-US" dirty="0"/>
          </a:p>
        </p:txBody>
      </p:sp>
      <p:sp>
        <p:nvSpPr>
          <p:cNvPr id="24" name="Rectangle 23"/>
          <p:cNvSpPr/>
          <p:nvPr userDrawn="1"/>
        </p:nvSpPr>
        <p:spPr>
          <a:xfrm>
            <a:off x="0" y="6308725"/>
            <a:ext cx="9144000" cy="54927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 name="Text Placeholder 3"/>
          <p:cNvSpPr>
            <a:spLocks noGrp="1"/>
          </p:cNvSpPr>
          <p:nvPr>
            <p:ph type="body" sz="quarter" idx="34" hasCustomPrompt="1"/>
          </p:nvPr>
        </p:nvSpPr>
        <p:spPr>
          <a:xfrm>
            <a:off x="0" y="6393567"/>
            <a:ext cx="2152650" cy="379591"/>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31" name="Text Placeholder 3"/>
          <p:cNvSpPr>
            <a:spLocks noGrp="1"/>
          </p:cNvSpPr>
          <p:nvPr>
            <p:ph type="body" sz="quarter" idx="55" hasCustomPrompt="1"/>
          </p:nvPr>
        </p:nvSpPr>
        <p:spPr>
          <a:xfrm>
            <a:off x="2152651" y="6393567"/>
            <a:ext cx="2149475" cy="379591"/>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32" name="Text Placeholder 3"/>
          <p:cNvSpPr>
            <a:spLocks noGrp="1"/>
          </p:cNvSpPr>
          <p:nvPr>
            <p:ph type="body" sz="quarter" idx="56" hasCustomPrompt="1"/>
          </p:nvPr>
        </p:nvSpPr>
        <p:spPr>
          <a:xfrm>
            <a:off x="4302126" y="6393567"/>
            <a:ext cx="2151062" cy="379591"/>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33" name="Text Placeholder 3"/>
          <p:cNvSpPr>
            <a:spLocks noGrp="1"/>
          </p:cNvSpPr>
          <p:nvPr>
            <p:ph type="body" sz="quarter" idx="57" hasCustomPrompt="1"/>
          </p:nvPr>
        </p:nvSpPr>
        <p:spPr>
          <a:xfrm>
            <a:off x="6453188" y="6393567"/>
            <a:ext cx="2151062" cy="379591"/>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27" name="Picture Placeholder 4"/>
          <p:cNvSpPr>
            <a:spLocks noGrp="1"/>
          </p:cNvSpPr>
          <p:nvPr>
            <p:ph type="pic" sz="quarter" idx="58" hasCustomPrompt="1"/>
          </p:nvPr>
        </p:nvSpPr>
        <p:spPr>
          <a:xfrm>
            <a:off x="8604250" y="1"/>
            <a:ext cx="539750" cy="630872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smtClean="0"/>
              <a:t>Picture or Color Block</a:t>
            </a:r>
            <a:endParaRPr lang="en-US" dirty="0"/>
          </a:p>
        </p:txBody>
      </p:sp>
      <p:sp>
        <p:nvSpPr>
          <p:cNvPr id="15" name="Text Placeholder 3"/>
          <p:cNvSpPr>
            <a:spLocks noGrp="1"/>
          </p:cNvSpPr>
          <p:nvPr>
            <p:ph type="body" sz="quarter" idx="59" hasCustomPrompt="1"/>
          </p:nvPr>
        </p:nvSpPr>
        <p:spPr>
          <a:xfrm>
            <a:off x="2152651" y="595195"/>
            <a:ext cx="2149475" cy="379591"/>
          </a:xfrm>
          <a:prstGeom prst="rect">
            <a:avLst/>
          </a:prstGeom>
        </p:spPr>
        <p:txBody>
          <a:bodyPr>
            <a:noAutofit/>
          </a:bodyPr>
          <a:lstStyle>
            <a:lvl1pPr marL="0" indent="0" algn="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
        <p:nvSpPr>
          <p:cNvPr id="16" name="Text Placeholder 3"/>
          <p:cNvSpPr>
            <a:spLocks noGrp="1"/>
          </p:cNvSpPr>
          <p:nvPr>
            <p:ph type="body" sz="quarter" idx="60" hasCustomPrompt="1"/>
          </p:nvPr>
        </p:nvSpPr>
        <p:spPr>
          <a:xfrm>
            <a:off x="6453188" y="595195"/>
            <a:ext cx="2151062" cy="379591"/>
          </a:xfrm>
          <a:prstGeom prst="rect">
            <a:avLst/>
          </a:prstGeom>
        </p:spPr>
        <p:txBody>
          <a:bodyPr>
            <a:noAutofit/>
          </a:bodyPr>
          <a:lstStyle>
            <a:lvl1pPr marL="0" indent="0" algn="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dirty="0" smtClean="0"/>
              <a:t>First Name Last Name</a:t>
            </a:r>
          </a:p>
        </p:txBody>
      </p:sp>
    </p:spTree>
    <p:extLst>
      <p:ext uri="{BB962C8B-B14F-4D97-AF65-F5344CB8AC3E}">
        <p14:creationId xmlns:p14="http://schemas.microsoft.com/office/powerpoint/2010/main" val="2027564901"/>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Img 1">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1" y="0"/>
            <a:ext cx="4303714" cy="6308725"/>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7" name="Picture Placeholder 53"/>
          <p:cNvSpPr>
            <a:spLocks noGrp="1"/>
          </p:cNvSpPr>
          <p:nvPr>
            <p:ph type="pic" sz="quarter" idx="13" hasCustomPrompt="1"/>
          </p:nvPr>
        </p:nvSpPr>
        <p:spPr>
          <a:xfrm>
            <a:off x="4340313" y="0"/>
            <a:ext cx="4803687" cy="6308725"/>
          </a:xfrm>
          <a:prstGeom prst="rect">
            <a:avLst/>
          </a:prstGeom>
          <a:solidFill>
            <a:schemeClr val="tx2"/>
          </a:solidFill>
          <a:ln>
            <a:noFill/>
          </a:ln>
        </p:spPr>
        <p:txBody>
          <a:bodyPr/>
          <a:lstStyle>
            <a:lvl1pPr marL="0" indent="0">
              <a:buNone/>
              <a:defRPr/>
            </a:lvl1pPr>
          </a:lstStyle>
          <a:p>
            <a:r>
              <a:rPr lang="en-US" dirty="0" smtClean="0"/>
              <a:t>Picture or Color Block</a:t>
            </a:r>
            <a:endParaRPr lang="en-US" dirty="0"/>
          </a:p>
        </p:txBody>
      </p:sp>
      <p:sp>
        <p:nvSpPr>
          <p:cNvPr id="5" name="Picture Placeholder 3"/>
          <p:cNvSpPr>
            <a:spLocks noGrp="1"/>
          </p:cNvSpPr>
          <p:nvPr>
            <p:ph type="pic" sz="quarter" idx="14" hasCustomPrompt="1"/>
          </p:nvPr>
        </p:nvSpPr>
        <p:spPr>
          <a:xfrm>
            <a:off x="-1" y="6308726"/>
            <a:ext cx="4303714" cy="549274"/>
          </a:xfrm>
          <a:prstGeom prst="rect">
            <a:avLst/>
          </a:prstGeom>
          <a:solidFill>
            <a:schemeClr val="accent1"/>
          </a:solidFill>
        </p:spPr>
        <p:txBody>
          <a:bodyPr/>
          <a:lstStyle>
            <a:lvl1pPr marL="0" indent="0">
              <a:buNone/>
              <a:defRPr/>
            </a:lvl1pPr>
          </a:lstStyle>
          <a:p>
            <a:r>
              <a:rPr lang="en-US" dirty="0" smtClean="0"/>
              <a:t>Picture or Color Block</a:t>
            </a:r>
            <a:endParaRPr lang="en-US" dirty="0"/>
          </a:p>
        </p:txBody>
      </p:sp>
    </p:spTree>
    <p:extLst>
      <p:ext uri="{BB962C8B-B14F-4D97-AF65-F5344CB8AC3E}">
        <p14:creationId xmlns:p14="http://schemas.microsoft.com/office/powerpoint/2010/main" val="295716934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llage Img 1">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4340313" y="0"/>
            <a:ext cx="4803687" cy="3160713"/>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18" name="Picture Placeholder 14"/>
          <p:cNvSpPr>
            <a:spLocks noGrp="1"/>
          </p:cNvSpPr>
          <p:nvPr>
            <p:ph type="pic" sz="quarter" idx="29" hasCustomPrompt="1"/>
          </p:nvPr>
        </p:nvSpPr>
        <p:spPr>
          <a:xfrm>
            <a:off x="-3" y="0"/>
            <a:ext cx="4303716" cy="3160713"/>
          </a:xfrm>
          <a:prstGeom prst="rect">
            <a:avLst/>
          </a:prstGeom>
          <a:solidFill>
            <a:schemeClr val="tx2"/>
          </a:solidFill>
        </p:spPr>
        <p:txBody>
          <a:bodyPr/>
          <a:lstStyle>
            <a:lvl1pPr marL="0" indent="0">
              <a:buNone/>
              <a:defRPr/>
            </a:lvl1pPr>
          </a:lstStyle>
          <a:p>
            <a:r>
              <a:rPr lang="en-US" dirty="0" smtClean="0"/>
              <a:t>Picture or Color Block</a:t>
            </a:r>
            <a:endParaRPr lang="en-US" dirty="0"/>
          </a:p>
        </p:txBody>
      </p:sp>
      <p:sp>
        <p:nvSpPr>
          <p:cNvPr id="42" name="Picture Placeholder 14"/>
          <p:cNvSpPr>
            <a:spLocks noGrp="1"/>
          </p:cNvSpPr>
          <p:nvPr>
            <p:ph type="pic" sz="quarter" idx="39" hasCustomPrompt="1"/>
          </p:nvPr>
        </p:nvSpPr>
        <p:spPr>
          <a:xfrm>
            <a:off x="6487983" y="3188160"/>
            <a:ext cx="2654212" cy="3669839"/>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
        <p:nvSpPr>
          <p:cNvPr id="13" name="Picture Placeholder 14"/>
          <p:cNvSpPr>
            <a:spLocks noGrp="1"/>
          </p:cNvSpPr>
          <p:nvPr>
            <p:ph type="pic" sz="quarter" idx="52" hasCustomPrompt="1"/>
          </p:nvPr>
        </p:nvSpPr>
        <p:spPr>
          <a:xfrm>
            <a:off x="1" y="3188160"/>
            <a:ext cx="2152649" cy="3669839"/>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
        <p:nvSpPr>
          <p:cNvPr id="22" name="Picture Placeholder 14"/>
          <p:cNvSpPr>
            <a:spLocks noGrp="1"/>
          </p:cNvSpPr>
          <p:nvPr>
            <p:ph type="pic" sz="quarter" idx="53" hasCustomPrompt="1"/>
          </p:nvPr>
        </p:nvSpPr>
        <p:spPr>
          <a:xfrm>
            <a:off x="2190506" y="3188160"/>
            <a:ext cx="2113207" cy="3669839"/>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
        <p:nvSpPr>
          <p:cNvPr id="26" name="Picture Placeholder 14"/>
          <p:cNvSpPr>
            <a:spLocks noGrp="1"/>
          </p:cNvSpPr>
          <p:nvPr>
            <p:ph type="pic" sz="quarter" idx="54" hasCustomPrompt="1"/>
          </p:nvPr>
        </p:nvSpPr>
        <p:spPr>
          <a:xfrm>
            <a:off x="4342775" y="3188161"/>
            <a:ext cx="2110413" cy="3669839"/>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Tree>
    <p:extLst>
      <p:ext uri="{BB962C8B-B14F-4D97-AF65-F5344CB8AC3E}">
        <p14:creationId xmlns:p14="http://schemas.microsoft.com/office/powerpoint/2010/main" val="3490760683"/>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llage Img 2">
    <p:spTree>
      <p:nvGrpSpPr>
        <p:cNvPr id="1" name=""/>
        <p:cNvGrpSpPr/>
        <p:nvPr/>
      </p:nvGrpSpPr>
      <p:grpSpPr>
        <a:xfrm>
          <a:off x="0" y="0"/>
          <a:ext cx="0" cy="0"/>
          <a:chOff x="0" y="0"/>
          <a:chExt cx="0" cy="0"/>
        </a:xfrm>
      </p:grpSpPr>
      <p:sp>
        <p:nvSpPr>
          <p:cNvPr id="13" name="Picture Placeholder 14"/>
          <p:cNvSpPr>
            <a:spLocks noGrp="1"/>
          </p:cNvSpPr>
          <p:nvPr>
            <p:ph type="pic" sz="quarter" idx="52" hasCustomPrompt="1"/>
          </p:nvPr>
        </p:nvSpPr>
        <p:spPr>
          <a:xfrm>
            <a:off x="1" y="3188162"/>
            <a:ext cx="2152649" cy="3669838"/>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
        <p:nvSpPr>
          <p:cNvPr id="22" name="Picture Placeholder 14"/>
          <p:cNvSpPr>
            <a:spLocks noGrp="1"/>
          </p:cNvSpPr>
          <p:nvPr>
            <p:ph type="pic" sz="quarter" idx="53" hasCustomPrompt="1"/>
          </p:nvPr>
        </p:nvSpPr>
        <p:spPr>
          <a:xfrm>
            <a:off x="2190508" y="3188162"/>
            <a:ext cx="2113206" cy="3669838"/>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
        <p:nvSpPr>
          <p:cNvPr id="20" name="Picture Placeholder 14"/>
          <p:cNvSpPr>
            <a:spLocks noGrp="1"/>
          </p:cNvSpPr>
          <p:nvPr>
            <p:ph type="pic" sz="quarter" idx="21" hasCustomPrompt="1"/>
          </p:nvPr>
        </p:nvSpPr>
        <p:spPr>
          <a:xfrm>
            <a:off x="4340313" y="3188163"/>
            <a:ext cx="4803687" cy="3669837"/>
          </a:xfrm>
          <a:prstGeom prst="rect">
            <a:avLst/>
          </a:prstGeom>
          <a:solidFill>
            <a:schemeClr val="bg1"/>
          </a:solidFill>
        </p:spPr>
        <p:txBody>
          <a:bodyPr/>
          <a:lstStyle>
            <a:lvl1pPr marL="0" indent="0">
              <a:buNone/>
              <a:defRPr/>
            </a:lvl1pPr>
          </a:lstStyle>
          <a:p>
            <a:r>
              <a:rPr lang="en-US" dirty="0" smtClean="0"/>
              <a:t>Picture or Color Block</a:t>
            </a:r>
            <a:endParaRPr lang="en-US" dirty="0"/>
          </a:p>
        </p:txBody>
      </p:sp>
      <p:sp>
        <p:nvSpPr>
          <p:cNvPr id="18" name="Picture Placeholder 14"/>
          <p:cNvSpPr>
            <a:spLocks noGrp="1"/>
          </p:cNvSpPr>
          <p:nvPr>
            <p:ph type="pic" sz="quarter" idx="29" hasCustomPrompt="1"/>
          </p:nvPr>
        </p:nvSpPr>
        <p:spPr>
          <a:xfrm>
            <a:off x="-3" y="0"/>
            <a:ext cx="4303716" cy="3160715"/>
          </a:xfrm>
          <a:prstGeom prst="rect">
            <a:avLst/>
          </a:prstGeom>
          <a:solidFill>
            <a:schemeClr val="tx2"/>
          </a:solidFill>
        </p:spPr>
        <p:txBody>
          <a:bodyPr/>
          <a:lstStyle>
            <a:lvl1pPr marL="0" indent="0">
              <a:buNone/>
              <a:defRPr/>
            </a:lvl1pPr>
          </a:lstStyle>
          <a:p>
            <a:r>
              <a:rPr lang="en-US" dirty="0" smtClean="0"/>
              <a:t>Picture or Color Block</a:t>
            </a:r>
            <a:endParaRPr lang="en-US" dirty="0"/>
          </a:p>
        </p:txBody>
      </p:sp>
      <p:sp>
        <p:nvSpPr>
          <p:cNvPr id="42" name="Picture Placeholder 14"/>
          <p:cNvSpPr>
            <a:spLocks noGrp="1"/>
          </p:cNvSpPr>
          <p:nvPr>
            <p:ph type="pic" sz="quarter" idx="39" hasCustomPrompt="1"/>
          </p:nvPr>
        </p:nvSpPr>
        <p:spPr>
          <a:xfrm>
            <a:off x="6489788" y="1"/>
            <a:ext cx="2654212" cy="3160712"/>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
        <p:nvSpPr>
          <p:cNvPr id="26" name="Picture Placeholder 14"/>
          <p:cNvSpPr>
            <a:spLocks noGrp="1"/>
          </p:cNvSpPr>
          <p:nvPr>
            <p:ph type="pic" sz="quarter" idx="54" hasCustomPrompt="1"/>
          </p:nvPr>
        </p:nvSpPr>
        <p:spPr>
          <a:xfrm>
            <a:off x="4343432" y="-1"/>
            <a:ext cx="2109756" cy="3160714"/>
          </a:xfrm>
          <a:prstGeom prst="rect">
            <a:avLst/>
          </a:prstGeom>
          <a:solidFill>
            <a:schemeClr val="bg1">
              <a:lumMod val="20000"/>
              <a:lumOff val="80000"/>
            </a:schemeClr>
          </a:solidFill>
        </p:spPr>
        <p:txBody>
          <a:bodyPr/>
          <a:lstStyle>
            <a:lvl1pPr marL="0" indent="0">
              <a:buNone/>
              <a:defRPr/>
            </a:lvl1pPr>
          </a:lstStyle>
          <a:p>
            <a:r>
              <a:rPr lang="en-US" dirty="0" smtClean="0"/>
              <a:t>Picture or Color Block</a:t>
            </a:r>
            <a:endParaRPr lang="en-US" dirty="0"/>
          </a:p>
        </p:txBody>
      </p:sp>
    </p:spTree>
    <p:extLst>
      <p:ext uri="{BB962C8B-B14F-4D97-AF65-F5344CB8AC3E}">
        <p14:creationId xmlns:p14="http://schemas.microsoft.com/office/powerpoint/2010/main" val="3051783554"/>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Bleed Proj Img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7999"/>
          </a:xfrm>
          <a:prstGeom prst="rect">
            <a:avLst/>
          </a:prstGeom>
          <a:solidFill>
            <a:schemeClr val="bg1"/>
          </a:solidFill>
        </p:spPr>
        <p:txBody>
          <a:bodyPr anchor="t"/>
          <a:lstStyle>
            <a:lvl1pPr marL="0" indent="0" algn="l">
              <a:buNone/>
              <a:defRPr baseline="0"/>
            </a:lvl1pPr>
          </a:lstStyle>
          <a:p>
            <a:r>
              <a:rPr lang="en-US" dirty="0" smtClean="0"/>
              <a:t>Picture or Color Block</a:t>
            </a:r>
            <a:endParaRPr lang="en-US" dirty="0"/>
          </a:p>
        </p:txBody>
      </p:sp>
      <p:sp>
        <p:nvSpPr>
          <p:cNvPr id="3" name="Text Placeholder 4"/>
          <p:cNvSpPr>
            <a:spLocks noGrp="1"/>
          </p:cNvSpPr>
          <p:nvPr>
            <p:ph type="body" sz="quarter" idx="15" hasCustomPrompt="1"/>
          </p:nvPr>
        </p:nvSpPr>
        <p:spPr>
          <a:xfrm>
            <a:off x="309045" y="1755893"/>
            <a:ext cx="8334954" cy="807059"/>
          </a:xfrm>
          <a:prstGeom prst="rect">
            <a:avLst/>
          </a:prstGeom>
          <a:noFill/>
        </p:spPr>
        <p:txBody>
          <a:bodyPr wrap="square" lIns="228600" rIns="228600" rtlCol="0" anchor="t">
            <a:noAutofit/>
          </a:bodyPr>
          <a:lstStyle>
            <a:lvl1pPr marL="0" indent="0">
              <a:lnSpc>
                <a:spcPts val="2000"/>
              </a:lnSpc>
              <a:spcBef>
                <a:spcPts val="0"/>
              </a:spcBef>
              <a:buNone/>
              <a:defRPr lang="en-US" sz="1600" b="0" i="1" dirty="0" smtClean="0">
                <a:solidFill>
                  <a:srgbClr val="FFFFFF"/>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smtClean="0"/>
              <a:t>Project Location</a:t>
            </a:r>
          </a:p>
          <a:p>
            <a:pPr marL="0" lvl="0"/>
            <a:endParaRPr lang="en-US" dirty="0" smtClean="0"/>
          </a:p>
        </p:txBody>
      </p:sp>
      <p:sp>
        <p:nvSpPr>
          <p:cNvPr id="5" name="Title 3"/>
          <p:cNvSpPr>
            <a:spLocks noGrp="1"/>
          </p:cNvSpPr>
          <p:nvPr>
            <p:ph type="title" hasCustomPrompt="1"/>
          </p:nvPr>
        </p:nvSpPr>
        <p:spPr>
          <a:xfrm>
            <a:off x="309045" y="663841"/>
            <a:ext cx="8334954" cy="1164167"/>
          </a:xfrm>
        </p:spPr>
        <p:txBody>
          <a:bodyPr/>
          <a:lstStyle>
            <a:lvl1pPr>
              <a:defRPr sz="2000">
                <a:solidFill>
                  <a:srgbClr val="FFFFFF"/>
                </a:solidFill>
              </a:defRPr>
            </a:lvl1pPr>
          </a:lstStyle>
          <a:p>
            <a:r>
              <a:rPr lang="en-US" dirty="0" smtClean="0"/>
              <a:t>PROJECT NAME</a:t>
            </a:r>
            <a:endParaRPr lang="en-US" dirty="0"/>
          </a:p>
        </p:txBody>
      </p:sp>
    </p:spTree>
    <p:extLst>
      <p:ext uri="{BB962C8B-B14F-4D97-AF65-F5344CB8AC3E}">
        <p14:creationId xmlns:p14="http://schemas.microsoft.com/office/powerpoint/2010/main" val="4579155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ounded Rectangle 52"/>
          <p:cNvSpPr/>
          <p:nvPr/>
        </p:nvSpPr>
        <p:spPr>
          <a:xfrm rot="20707748">
            <a:off x="-882650" y="-625475"/>
            <a:ext cx="7439025" cy="7343775"/>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53"/>
          <p:cNvSpPr/>
          <p:nvPr/>
        </p:nvSpPr>
        <p:spPr>
          <a:xfrm rot="20707748">
            <a:off x="3236913" y="6275388"/>
            <a:ext cx="4387850" cy="1165225"/>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ounded Rectangle 54"/>
          <p:cNvSpPr/>
          <p:nvPr/>
        </p:nvSpPr>
        <p:spPr>
          <a:xfrm rot="20707748">
            <a:off x="7661275" y="5462588"/>
            <a:ext cx="1708150" cy="1535112"/>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Rounded Rectangle 55"/>
          <p:cNvSpPr/>
          <p:nvPr/>
        </p:nvSpPr>
        <p:spPr>
          <a:xfrm rot="20707748">
            <a:off x="6667500" y="-490538"/>
            <a:ext cx="3065463" cy="5811838"/>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6"/>
          <p:cNvSpPr>
            <a:spLocks noGrp="1"/>
          </p:cNvSpPr>
          <p:nvPr>
            <p:ph type="dt" sz="half" idx="10"/>
          </p:nvPr>
        </p:nvSpPr>
        <p:spPr>
          <a:xfrm rot="20700000">
            <a:off x="7753350" y="5888038"/>
            <a:ext cx="1244600" cy="365125"/>
          </a:xfrm>
        </p:spPr>
        <p:txBody>
          <a:bodyPr/>
          <a:lstStyle>
            <a:lvl1pPr algn="l" fontAlgn="base">
              <a:spcBef>
                <a:spcPct val="0"/>
              </a:spcBef>
              <a:spcAft>
                <a:spcPct val="0"/>
              </a:spcAft>
              <a:defRPr>
                <a:latin typeface="Calibri" pitchFamily="34" charset="0"/>
                <a:cs typeface="Arial" charset="0"/>
              </a:defRPr>
            </a:lvl1pPr>
          </a:lstStyle>
          <a:p>
            <a:pPr>
              <a:defRPr/>
            </a:pPr>
            <a:fld id="{FE89817A-08DC-4A18-99BE-29014A7A45E4}" type="datetimeFigureOut">
              <a:rPr lang="en-US"/>
              <a:pPr>
                <a:defRPr/>
              </a:pPr>
              <a:t>4/7/2016</a:t>
            </a:fld>
            <a:endParaRPr lang="en-US" dirty="0"/>
          </a:p>
        </p:txBody>
      </p:sp>
      <p:sp>
        <p:nvSpPr>
          <p:cNvPr id="12" name="Footer Placeholder 7"/>
          <p:cNvSpPr>
            <a:spLocks noGrp="1"/>
          </p:cNvSpPr>
          <p:nvPr>
            <p:ph type="ftr" sz="quarter" idx="11"/>
          </p:nvPr>
        </p:nvSpPr>
        <p:spPr>
          <a:xfrm rot="20700000">
            <a:off x="4051300" y="5495925"/>
            <a:ext cx="3124200" cy="365125"/>
          </a:xfrm>
        </p:spPr>
        <p:txBody>
          <a:bodyPr/>
          <a:lstStyle>
            <a:lvl1pPr algn="r" fontAlgn="base">
              <a:spcBef>
                <a:spcPct val="0"/>
              </a:spcBef>
              <a:spcAft>
                <a:spcPct val="0"/>
              </a:spcAft>
              <a:defRPr>
                <a:latin typeface="Calibri" pitchFamily="34" charset="0"/>
                <a:cs typeface="Arial" charset="0"/>
              </a:defRPr>
            </a:lvl1pPr>
          </a:lstStyle>
          <a:p>
            <a:pPr>
              <a:defRPr/>
            </a:pPr>
            <a:endParaRPr lang="en-US"/>
          </a:p>
        </p:txBody>
      </p:sp>
      <p:sp>
        <p:nvSpPr>
          <p:cNvPr id="13" name="Slide Number Placeholder 8"/>
          <p:cNvSpPr>
            <a:spLocks noGrp="1"/>
          </p:cNvSpPr>
          <p:nvPr>
            <p:ph type="sldNum" sz="quarter" idx="12"/>
          </p:nvPr>
        </p:nvSpPr>
        <p:spPr>
          <a:xfrm rot="20700000">
            <a:off x="7689850" y="5641975"/>
            <a:ext cx="1244600" cy="365125"/>
          </a:xfrm>
        </p:spPr>
        <p:txBody>
          <a:bodyPr/>
          <a:lstStyle>
            <a:lvl1pPr algn="l" fontAlgn="base">
              <a:spcBef>
                <a:spcPct val="0"/>
              </a:spcBef>
              <a:spcAft>
                <a:spcPct val="0"/>
              </a:spcAft>
              <a:defRPr>
                <a:latin typeface="Calibri" pitchFamily="34" charset="0"/>
                <a:cs typeface="Arial" charset="0"/>
              </a:defRPr>
            </a:lvl1pPr>
          </a:lstStyle>
          <a:p>
            <a:pPr>
              <a:defRPr/>
            </a:pPr>
            <a:fld id="{CD2CD7D5-B502-440B-BC14-C80883E9E520}" type="slidenum">
              <a:rPr lang="en-US"/>
              <a:pPr>
                <a:defRPr/>
              </a:pPr>
              <a:t>‹#›</a:t>
            </a:fld>
            <a:endParaRPr lang="en-US" dirty="0"/>
          </a:p>
        </p:txBody>
      </p:sp>
    </p:spTree>
    <p:extLst>
      <p:ext uri="{BB962C8B-B14F-4D97-AF65-F5344CB8AC3E}">
        <p14:creationId xmlns:p14="http://schemas.microsoft.com/office/powerpoint/2010/main" val="216278159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Bleed Proj Img 2">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7999"/>
          </a:xfrm>
          <a:prstGeom prst="rect">
            <a:avLst/>
          </a:prstGeom>
          <a:solidFill>
            <a:schemeClr val="bg1"/>
          </a:solidFill>
        </p:spPr>
        <p:txBody>
          <a:bodyPr anchor="t"/>
          <a:lstStyle>
            <a:lvl1pPr marL="0" indent="0" algn="l">
              <a:buNone/>
              <a:defRPr baseline="0"/>
            </a:lvl1pPr>
          </a:lstStyle>
          <a:p>
            <a:r>
              <a:rPr lang="en-US" dirty="0" smtClean="0"/>
              <a:t>Picture or Color Block</a:t>
            </a:r>
            <a:endParaRPr lang="en-US" dirty="0"/>
          </a:p>
        </p:txBody>
      </p:sp>
      <p:sp>
        <p:nvSpPr>
          <p:cNvPr id="3" name="Text Placeholder 4"/>
          <p:cNvSpPr>
            <a:spLocks noGrp="1"/>
          </p:cNvSpPr>
          <p:nvPr>
            <p:ph type="body" sz="quarter" idx="15" hasCustomPrompt="1"/>
          </p:nvPr>
        </p:nvSpPr>
        <p:spPr>
          <a:xfrm>
            <a:off x="309045" y="1755893"/>
            <a:ext cx="8334954" cy="807059"/>
          </a:xfrm>
          <a:prstGeom prst="rect">
            <a:avLst/>
          </a:prstGeom>
          <a:noFill/>
        </p:spPr>
        <p:txBody>
          <a:bodyPr wrap="square" lIns="228600" rIns="228600" rtlCol="0" anchor="t">
            <a:noAutofit/>
          </a:bodyPr>
          <a:lstStyle>
            <a:lvl1pPr marL="0" indent="0" algn="r">
              <a:lnSpc>
                <a:spcPts val="2000"/>
              </a:lnSpc>
              <a:spcBef>
                <a:spcPts val="0"/>
              </a:spcBef>
              <a:buNone/>
              <a:defRPr lang="en-US" sz="1600" b="0" i="1" dirty="0" smtClean="0">
                <a:solidFill>
                  <a:srgbClr val="FFFFFF"/>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dirty="0" smtClean="0"/>
              <a:t>Project Location</a:t>
            </a:r>
          </a:p>
          <a:p>
            <a:pPr marL="0" lvl="0"/>
            <a:endParaRPr lang="en-US" dirty="0" smtClean="0"/>
          </a:p>
        </p:txBody>
      </p:sp>
      <p:sp>
        <p:nvSpPr>
          <p:cNvPr id="5" name="Title 3"/>
          <p:cNvSpPr>
            <a:spLocks noGrp="1"/>
          </p:cNvSpPr>
          <p:nvPr>
            <p:ph type="title" hasCustomPrompt="1"/>
          </p:nvPr>
        </p:nvSpPr>
        <p:spPr>
          <a:xfrm>
            <a:off x="309045" y="663841"/>
            <a:ext cx="8334954" cy="1164167"/>
          </a:xfrm>
        </p:spPr>
        <p:txBody>
          <a:bodyPr/>
          <a:lstStyle>
            <a:lvl1pPr algn="r">
              <a:defRPr sz="2000">
                <a:solidFill>
                  <a:srgbClr val="FFFFFF"/>
                </a:solidFill>
              </a:defRPr>
            </a:lvl1pPr>
          </a:lstStyle>
          <a:p>
            <a:r>
              <a:rPr lang="en-US" dirty="0" smtClean="0"/>
              <a:t>PROJECT NAME</a:t>
            </a:r>
            <a:endParaRPr lang="en-US" dirty="0"/>
          </a:p>
        </p:txBody>
      </p:sp>
    </p:spTree>
    <p:extLst>
      <p:ext uri="{BB962C8B-B14F-4D97-AF65-F5344CB8AC3E}">
        <p14:creationId xmlns:p14="http://schemas.microsoft.com/office/powerpoint/2010/main" val="20529703"/>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Layou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1" y="1"/>
            <a:ext cx="9144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Tree>
    <p:extLst>
      <p:ext uri="{BB962C8B-B14F-4D97-AF65-F5344CB8AC3E}">
        <p14:creationId xmlns:p14="http://schemas.microsoft.com/office/powerpoint/2010/main" val="382740158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uides-FOR REFERENCE ONLY">
    <p:spTree>
      <p:nvGrpSpPr>
        <p:cNvPr id="1" name=""/>
        <p:cNvGrpSpPr/>
        <p:nvPr/>
      </p:nvGrpSpPr>
      <p:grpSpPr>
        <a:xfrm>
          <a:off x="0" y="0"/>
          <a:ext cx="0" cy="0"/>
          <a:chOff x="0" y="0"/>
          <a:chExt cx="0" cy="0"/>
        </a:xfrm>
      </p:grpSpPr>
      <p:sp>
        <p:nvSpPr>
          <p:cNvPr id="37" name="Rectangle 36"/>
          <p:cNvSpPr/>
          <p:nvPr userDrawn="1"/>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grpSp>
        <p:nvGrpSpPr>
          <p:cNvPr id="25" name="Group 24"/>
          <p:cNvGrpSpPr/>
          <p:nvPr userDrawn="1"/>
        </p:nvGrpSpPr>
        <p:grpSpPr>
          <a:xfrm>
            <a:off x="0" y="0"/>
            <a:ext cx="9144000" cy="6858000"/>
            <a:chOff x="0" y="0"/>
            <a:chExt cx="9144000" cy="5143500"/>
          </a:xfrm>
        </p:grpSpPr>
        <p:sp>
          <p:nvSpPr>
            <p:cNvPr id="27" name="TextBox 26"/>
            <p:cNvSpPr txBox="1"/>
            <p:nvPr/>
          </p:nvSpPr>
          <p:spPr>
            <a:xfrm>
              <a:off x="819293" y="1189170"/>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2.02</a:t>
              </a:r>
            </a:p>
          </p:txBody>
        </p:sp>
        <p:sp>
          <p:nvSpPr>
            <p:cNvPr id="28" name="TextBox 27"/>
            <p:cNvSpPr txBox="1"/>
            <p:nvPr/>
          </p:nvSpPr>
          <p:spPr>
            <a:xfrm>
              <a:off x="819293" y="2379663"/>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0.29</a:t>
              </a:r>
            </a:p>
          </p:txBody>
        </p:sp>
        <p:sp>
          <p:nvSpPr>
            <p:cNvPr id="29" name="TextBox 28"/>
            <p:cNvSpPr txBox="1"/>
            <p:nvPr/>
          </p:nvSpPr>
          <p:spPr>
            <a:xfrm>
              <a:off x="819293" y="3551078"/>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1.43</a:t>
              </a:r>
            </a:p>
          </p:txBody>
        </p:sp>
        <p:sp>
          <p:nvSpPr>
            <p:cNvPr id="31" name="TextBox 30"/>
            <p:cNvSpPr txBox="1"/>
            <p:nvPr/>
          </p:nvSpPr>
          <p:spPr>
            <a:xfrm>
              <a:off x="8620966"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54585A"/>
                  </a:solidFill>
                  <a:latin typeface="Arial"/>
                  <a:cs typeface="+mn-cs"/>
                </a:rPr>
                <a:t>4.41</a:t>
              </a:r>
            </a:p>
          </p:txBody>
        </p:sp>
        <p:sp>
          <p:nvSpPr>
            <p:cNvPr id="32" name="TextBox 31"/>
            <p:cNvSpPr txBox="1"/>
            <p:nvPr/>
          </p:nvSpPr>
          <p:spPr>
            <a:xfrm>
              <a:off x="4303713"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54585A"/>
                  </a:solidFill>
                  <a:latin typeface="Arial"/>
                  <a:cs typeface="+mn-cs"/>
                </a:rPr>
                <a:t>0.29</a:t>
              </a:r>
            </a:p>
          </p:txBody>
        </p:sp>
        <p:sp>
          <p:nvSpPr>
            <p:cNvPr id="33" name="TextBox 32"/>
            <p:cNvSpPr txBox="1"/>
            <p:nvPr/>
          </p:nvSpPr>
          <p:spPr>
            <a:xfrm>
              <a:off x="6453188"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54585A"/>
                  </a:solidFill>
                  <a:latin typeface="Arial"/>
                  <a:cs typeface="+mn-cs"/>
                </a:rPr>
                <a:t>2.06</a:t>
              </a:r>
            </a:p>
          </p:txBody>
        </p:sp>
        <p:sp>
          <p:nvSpPr>
            <p:cNvPr id="34" name="TextBox 33"/>
            <p:cNvSpPr txBox="1"/>
            <p:nvPr/>
          </p:nvSpPr>
          <p:spPr>
            <a:xfrm>
              <a:off x="819293" y="4732031"/>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3.15</a:t>
              </a:r>
            </a:p>
          </p:txBody>
        </p:sp>
        <p:sp>
          <p:nvSpPr>
            <p:cNvPr id="35" name="TextBox 34"/>
            <p:cNvSpPr txBox="1"/>
            <p:nvPr/>
          </p:nvSpPr>
          <p:spPr>
            <a:xfrm>
              <a:off x="2152485"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54585A"/>
                  </a:solidFill>
                  <a:latin typeface="Arial"/>
                  <a:cs typeface="+mn-cs"/>
                </a:rPr>
                <a:t>2.65</a:t>
              </a:r>
            </a:p>
          </p:txBody>
        </p:sp>
        <p:sp>
          <p:nvSpPr>
            <p:cNvPr id="48" name="TextBox 47"/>
            <p:cNvSpPr txBox="1"/>
            <p:nvPr userDrawn="1"/>
          </p:nvSpPr>
          <p:spPr>
            <a:xfrm>
              <a:off x="8620966"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4.41</a:t>
              </a:r>
            </a:p>
          </p:txBody>
        </p:sp>
        <p:sp>
          <p:nvSpPr>
            <p:cNvPr id="49" name="TextBox 48"/>
            <p:cNvSpPr txBox="1"/>
            <p:nvPr userDrawn="1"/>
          </p:nvSpPr>
          <p:spPr>
            <a:xfrm>
              <a:off x="4303713"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0.29</a:t>
              </a:r>
            </a:p>
          </p:txBody>
        </p:sp>
        <p:sp>
          <p:nvSpPr>
            <p:cNvPr id="50" name="TextBox 49"/>
            <p:cNvSpPr txBox="1"/>
            <p:nvPr userDrawn="1"/>
          </p:nvSpPr>
          <p:spPr>
            <a:xfrm>
              <a:off x="6453188"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2.06</a:t>
              </a:r>
            </a:p>
          </p:txBody>
        </p:sp>
        <p:sp>
          <p:nvSpPr>
            <p:cNvPr id="52" name="TextBox 51"/>
            <p:cNvSpPr txBox="1"/>
            <p:nvPr userDrawn="1"/>
          </p:nvSpPr>
          <p:spPr>
            <a:xfrm>
              <a:off x="2152485" y="352962"/>
              <a:ext cx="482824" cy="207749"/>
            </a:xfrm>
            <a:prstGeom prst="rect">
              <a:avLst/>
            </a:prstGeom>
            <a:noFill/>
            <a:ln>
              <a:noFill/>
            </a:ln>
          </p:spPr>
          <p:txBody>
            <a:bodyPr wrap="none" rtlCol="0">
              <a:spAutoFit/>
            </a:bodyPr>
            <a:lstStyle/>
            <a:p>
              <a:pPr fontAlgn="auto">
                <a:spcBef>
                  <a:spcPts val="0"/>
                </a:spcBef>
                <a:spcAft>
                  <a:spcPts val="0"/>
                </a:spcAft>
              </a:pPr>
              <a:r>
                <a:rPr lang="en-US" sz="1200" b="1" dirty="0">
                  <a:solidFill>
                    <a:srgbClr val="000000"/>
                  </a:solidFill>
                  <a:latin typeface="Arial"/>
                  <a:cs typeface="+mn-cs"/>
                </a:rPr>
                <a:t>2.65</a:t>
              </a:r>
            </a:p>
          </p:txBody>
        </p:sp>
        <p:cxnSp>
          <p:nvCxnSpPr>
            <p:cNvPr id="53" name="Straight Connector 52"/>
            <p:cNvCxnSpPr/>
            <p:nvPr userDrawn="1"/>
          </p:nvCxnSpPr>
          <p:spPr>
            <a:xfrm>
              <a:off x="2152650"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4303713"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6442733"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8600145"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0" y="118917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0" y="2370124"/>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0" y="3551078"/>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732031"/>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62413" y="1304385"/>
              <a:ext cx="2234220" cy="1641814"/>
            </a:xfrm>
            <a:prstGeom prst="rect">
              <a:avLst/>
            </a:prstGeom>
            <a:noFill/>
            <a:ln>
              <a:noFill/>
            </a:ln>
          </p:spPr>
        </p:pic>
        <p:sp>
          <p:nvSpPr>
            <p:cNvPr id="62" name="TextBox 61"/>
            <p:cNvSpPr txBox="1"/>
            <p:nvPr userDrawn="1"/>
          </p:nvSpPr>
          <p:spPr>
            <a:xfrm>
              <a:off x="4725620" y="1035550"/>
              <a:ext cx="4186145" cy="2723822"/>
            </a:xfrm>
            <a:prstGeom prst="rect">
              <a:avLst/>
            </a:prstGeom>
            <a:solidFill>
              <a:srgbClr val="FFFFFF"/>
            </a:solidFill>
          </p:spPr>
          <p:txBody>
            <a:bodyPr wrap="square" rtlCol="0">
              <a:spAutoFit/>
            </a:bodyPr>
            <a:lstStyle/>
            <a:p>
              <a:pPr fontAlgn="auto">
                <a:spcBef>
                  <a:spcPts val="0"/>
                </a:spcBef>
                <a:spcAft>
                  <a:spcPts val="0"/>
                </a:spcAft>
                <a:defRPr/>
              </a:pPr>
              <a:r>
                <a:rPr lang="en-US" sz="1600" b="1" dirty="0">
                  <a:solidFill>
                    <a:srgbClr val="000000"/>
                  </a:solidFill>
                  <a:latin typeface="Arial Narrow"/>
                  <a:cs typeface="+mn-cs"/>
                </a:rPr>
                <a:t>REPOSITION OR CREATE GUIDES ON GRID</a:t>
              </a:r>
            </a:p>
            <a:p>
              <a:pPr fontAlgn="auto">
                <a:spcBef>
                  <a:spcPts val="0"/>
                </a:spcBef>
                <a:spcAft>
                  <a:spcPts val="0"/>
                </a:spcAft>
              </a:pPr>
              <a:r>
                <a:rPr lang="en-US" dirty="0">
                  <a:solidFill>
                    <a:srgbClr val="000000"/>
                  </a:solidFill>
                  <a:latin typeface="Arial Narrow"/>
                  <a:cs typeface="+mn-cs"/>
                </a:rPr>
                <a:t>If a guide is accidentally moved or you start with a blank document that does not have guides placed do the following:</a:t>
              </a:r>
            </a:p>
            <a:p>
              <a:pPr marL="342900" indent="-342900" fontAlgn="auto">
                <a:spcBef>
                  <a:spcPts val="0"/>
                </a:spcBef>
                <a:spcAft>
                  <a:spcPts val="0"/>
                </a:spcAft>
                <a:buFont typeface="+mj-lt"/>
                <a:buAutoNum type="arabicPeriod"/>
              </a:pPr>
              <a:r>
                <a:rPr lang="en-US" sz="1600" dirty="0">
                  <a:solidFill>
                    <a:srgbClr val="000000"/>
                  </a:solidFill>
                  <a:latin typeface="Arial Narrow"/>
                  <a:cs typeface="+mn-cs"/>
                </a:rPr>
                <a:t>Turn on Snap to Grid</a:t>
              </a:r>
            </a:p>
            <a:p>
              <a:pPr marL="342900" indent="-342900" fontAlgn="auto">
                <a:spcBef>
                  <a:spcPts val="0"/>
                </a:spcBef>
                <a:spcAft>
                  <a:spcPts val="0"/>
                </a:spcAft>
                <a:buFont typeface="+mj-lt"/>
                <a:buAutoNum type="arabicPeriod"/>
              </a:pPr>
              <a:r>
                <a:rPr lang="en-US" sz="1600" dirty="0">
                  <a:solidFill>
                    <a:srgbClr val="000000"/>
                  </a:solidFill>
                  <a:latin typeface="Arial Narrow"/>
                  <a:cs typeface="+mn-cs"/>
                </a:rPr>
                <a:t>Set grid settings to 1/24” or .042”</a:t>
              </a:r>
            </a:p>
            <a:p>
              <a:pPr marL="342900" indent="-342900" fontAlgn="auto">
                <a:spcBef>
                  <a:spcPts val="0"/>
                </a:spcBef>
                <a:spcAft>
                  <a:spcPts val="0"/>
                </a:spcAft>
                <a:buFont typeface="+mj-lt"/>
                <a:buAutoNum type="arabicPeriod"/>
              </a:pPr>
              <a:r>
                <a:rPr lang="en-US" sz="1600" dirty="0">
                  <a:solidFill>
                    <a:srgbClr val="000000"/>
                  </a:solidFill>
                  <a:latin typeface="Arial Narrow"/>
                  <a:cs typeface="+mn-cs"/>
                </a:rPr>
                <a:t>Turn on both Guide Settings</a:t>
              </a:r>
            </a:p>
            <a:p>
              <a:pPr marL="342900" indent="-342900" fontAlgn="auto">
                <a:spcBef>
                  <a:spcPts val="0"/>
                </a:spcBef>
                <a:spcAft>
                  <a:spcPts val="0"/>
                </a:spcAft>
                <a:buFont typeface="+mj-lt"/>
                <a:buAutoNum type="arabicPeriod"/>
              </a:pPr>
              <a:r>
                <a:rPr lang="en-US" sz="1600" dirty="0">
                  <a:solidFill>
                    <a:srgbClr val="000000"/>
                  </a:solidFill>
                  <a:latin typeface="Arial Narrow"/>
                  <a:cs typeface="+mn-cs"/>
                </a:rPr>
                <a:t>Use the lines and grey measurements on this slide to position guides</a:t>
              </a:r>
            </a:p>
            <a:p>
              <a:pPr marL="342900" indent="-342900" fontAlgn="auto">
                <a:spcBef>
                  <a:spcPts val="0"/>
                </a:spcBef>
                <a:spcAft>
                  <a:spcPts val="0"/>
                </a:spcAft>
                <a:buFont typeface="+mj-lt"/>
                <a:buAutoNum type="arabicPeriod"/>
              </a:pPr>
              <a:r>
                <a:rPr lang="en-US" sz="1600" dirty="0">
                  <a:solidFill>
                    <a:srgbClr val="000000"/>
                  </a:solidFill>
                  <a:latin typeface="Arial Narrow"/>
                  <a:cs typeface="+mn-cs"/>
                </a:rPr>
                <a:t>To move guides, click on guide outside of slide in grey area and drag to position.</a:t>
              </a:r>
            </a:p>
            <a:p>
              <a:pPr marL="342900" indent="-342900" fontAlgn="auto">
                <a:spcBef>
                  <a:spcPts val="0"/>
                </a:spcBef>
                <a:spcAft>
                  <a:spcPts val="0"/>
                </a:spcAft>
                <a:buFont typeface="+mj-lt"/>
                <a:buAutoNum type="arabicPeriod"/>
              </a:pPr>
              <a:r>
                <a:rPr lang="en-US" sz="1600" dirty="0">
                  <a:solidFill>
                    <a:srgbClr val="000000"/>
                  </a:solidFill>
                  <a:latin typeface="Arial Narrow"/>
                  <a:cs typeface="+mn-cs"/>
                </a:rPr>
                <a:t>To add new guides, click on a guide outside of slide in grey area while holding CTRL and drag </a:t>
              </a:r>
              <a:br>
                <a:rPr lang="en-US" sz="1600" dirty="0">
                  <a:solidFill>
                    <a:srgbClr val="000000"/>
                  </a:solidFill>
                  <a:latin typeface="Arial Narrow"/>
                  <a:cs typeface="+mn-cs"/>
                </a:rPr>
              </a:br>
              <a:r>
                <a:rPr lang="en-US" sz="1600" dirty="0">
                  <a:solidFill>
                    <a:srgbClr val="000000"/>
                  </a:solidFill>
                  <a:latin typeface="Arial Narrow"/>
                  <a:cs typeface="+mn-cs"/>
                </a:rPr>
                <a:t>to position </a:t>
              </a:r>
            </a:p>
          </p:txBody>
        </p:sp>
        <p:pic>
          <p:nvPicPr>
            <p:cNvPr id="63" name="Picture 6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07835" y="3307251"/>
              <a:ext cx="2468680" cy="1595861"/>
            </a:xfrm>
            <a:prstGeom prst="rect">
              <a:avLst/>
            </a:prstGeom>
            <a:ln w="76200">
              <a:solidFill>
                <a:schemeClr val="accent2"/>
              </a:solidFill>
              <a:miter lim="800000"/>
            </a:ln>
          </p:spPr>
        </p:pic>
        <p:sp>
          <p:nvSpPr>
            <p:cNvPr id="64" name="Rectangle 63"/>
            <p:cNvSpPr/>
            <p:nvPr userDrawn="1"/>
          </p:nvSpPr>
          <p:spPr>
            <a:xfrm>
              <a:off x="3112610" y="3416660"/>
              <a:ext cx="576075" cy="5129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grpSp>
    </p:spTree>
    <p:extLst>
      <p:ext uri="{BB962C8B-B14F-4D97-AF65-F5344CB8AC3E}">
        <p14:creationId xmlns:p14="http://schemas.microsoft.com/office/powerpoint/2010/main" val="2455954087"/>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ogo Footer-FOR REFERENCE ONLY">
    <p:spTree>
      <p:nvGrpSpPr>
        <p:cNvPr id="1" name=""/>
        <p:cNvGrpSpPr/>
        <p:nvPr/>
      </p:nvGrpSpPr>
      <p:grpSpPr>
        <a:xfrm>
          <a:off x="0" y="0"/>
          <a:ext cx="0" cy="0"/>
          <a:chOff x="0" y="0"/>
          <a:chExt cx="0" cy="0"/>
        </a:xfrm>
      </p:grpSpPr>
      <p:sp>
        <p:nvSpPr>
          <p:cNvPr id="4" name="Freeform 6"/>
          <p:cNvSpPr>
            <a:spLocks noEditPoints="1"/>
          </p:cNvSpPr>
          <p:nvPr userDrawn="1"/>
        </p:nvSpPr>
        <p:spPr bwMode="auto">
          <a:xfrm>
            <a:off x="8604525" y="6501400"/>
            <a:ext cx="411480" cy="22860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Narrow"/>
              <a:cs typeface="+mn-cs"/>
            </a:endParaRPr>
          </a:p>
        </p:txBody>
      </p:sp>
    </p:spTree>
    <p:extLst>
      <p:ext uri="{BB962C8B-B14F-4D97-AF65-F5344CB8AC3E}">
        <p14:creationId xmlns:p14="http://schemas.microsoft.com/office/powerpoint/2010/main" val="389782949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pPr fontAlgn="auto">
              <a:spcBef>
                <a:spcPts val="0"/>
              </a:spcBef>
              <a:spcAft>
                <a:spcPts val="0"/>
              </a:spcAft>
            </a:pPr>
            <a:endParaRPr lang="en-US" altLang="en-US">
              <a:solidFill>
                <a:srgbClr val="FFFFFF"/>
              </a:solidFill>
              <a:latin typeface="Arial Narrow"/>
              <a:cs typeface="+mn-cs"/>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fontAlgn="auto">
              <a:spcBef>
                <a:spcPts val="0"/>
              </a:spcBef>
              <a:spcAft>
                <a:spcPts val="0"/>
              </a:spcAft>
            </a:pPr>
            <a:endParaRPr lang="en-US" altLang="en-US">
              <a:solidFill>
                <a:srgbClr val="FFFFFF"/>
              </a:solidFill>
              <a:latin typeface="Arial Narrow"/>
              <a:cs typeface="+mn-cs"/>
            </a:endParaRPr>
          </a:p>
        </p:txBody>
      </p:sp>
      <p:sp>
        <p:nvSpPr>
          <p:cNvPr id="7" name="Slide Number Placeholder 6"/>
          <p:cNvSpPr>
            <a:spLocks noGrp="1"/>
          </p:cNvSpPr>
          <p:nvPr>
            <p:ph type="sldNum" sz="quarter" idx="12"/>
          </p:nvPr>
        </p:nvSpPr>
        <p:spPr>
          <a:xfrm>
            <a:off x="6553200" y="6248400"/>
            <a:ext cx="2133600" cy="457200"/>
          </a:xfrm>
          <a:prstGeom prst="rect">
            <a:avLst/>
          </a:prstGeom>
        </p:spPr>
        <p:txBody>
          <a:bodyPr/>
          <a:lstStyle>
            <a:lvl1pPr>
              <a:defRPr/>
            </a:lvl1pPr>
          </a:lstStyle>
          <a:p>
            <a:pPr fontAlgn="auto">
              <a:spcBef>
                <a:spcPts val="0"/>
              </a:spcBef>
              <a:spcAft>
                <a:spcPts val="0"/>
              </a:spcAft>
            </a:pPr>
            <a:fld id="{9F098CD0-9085-45AF-8187-33BBD9A34B99}" type="slidenum">
              <a:rPr lang="en-US" altLang="en-US">
                <a:solidFill>
                  <a:srgbClr val="FFFFFF"/>
                </a:solidFill>
                <a:latin typeface="Arial Narrow"/>
                <a:cs typeface="+mn-cs"/>
              </a:rPr>
              <a:pPr fontAlgn="auto">
                <a:spcBef>
                  <a:spcPts val="0"/>
                </a:spcBef>
                <a:spcAft>
                  <a:spcPts val="0"/>
                </a:spcAft>
              </a:pPr>
              <a:t>‹#›</a:t>
            </a:fld>
            <a:endParaRPr lang="en-US" altLang="en-US">
              <a:solidFill>
                <a:srgbClr val="FFFFFF"/>
              </a:solidFill>
              <a:latin typeface="Arial Narrow"/>
              <a:cs typeface="+mn-cs"/>
            </a:endParaRPr>
          </a:p>
        </p:txBody>
      </p:sp>
    </p:spTree>
    <p:extLst>
      <p:ext uri="{BB962C8B-B14F-4D97-AF65-F5344CB8AC3E}">
        <p14:creationId xmlns:p14="http://schemas.microsoft.com/office/powerpoint/2010/main" val="29313730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lank 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102713"/>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0BFDA47F-099B-406E-973E-4387EED4A5AC}" type="datetimeFigureOut">
              <a:rPr lang="en-US" smtClean="0">
                <a:solidFill>
                  <a:prstClr val="white"/>
                </a:solidFill>
              </a:rPr>
              <a:pPr/>
              <a:t>4/7/2016</a:t>
            </a:fld>
            <a:endParaRPr lang="en-US" dirty="0">
              <a:solidFill>
                <a:prstClr val="white"/>
              </a:solidFill>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A973A57E-0D1E-473E-8CB9-D277EFAF934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3651876"/>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n-US" smtClean="0"/>
              <a:t>Click to edit Master title style</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3103620" y="6177546"/>
            <a:ext cx="2392237"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a:off x="1265370" y="300797"/>
            <a:ext cx="2287319" cy="365125"/>
          </a:xfrm>
        </p:spPr>
        <p:txBody>
          <a:body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06468181"/>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7056965" y="3170795"/>
            <a:ext cx="1926305"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47689602"/>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n-US" smtClean="0"/>
              <a:t>Click to edit Master title style</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11387474"/>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ounded Rectangle 20"/>
          <p:cNvSpPr/>
          <p:nvPr/>
        </p:nvSpPr>
        <p:spPr>
          <a:xfrm rot="907748">
            <a:off x="-865188" y="850900"/>
            <a:ext cx="3614738" cy="6151563"/>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Rounded Rectangle 21"/>
          <p:cNvSpPr/>
          <p:nvPr/>
        </p:nvSpPr>
        <p:spPr>
          <a:xfrm rot="907748">
            <a:off x="17463" y="-511175"/>
            <a:ext cx="3735387" cy="1387475"/>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ounded Rectangle 22"/>
          <p:cNvSpPr/>
          <p:nvPr/>
        </p:nvSpPr>
        <p:spPr>
          <a:xfrm rot="907748">
            <a:off x="2146300" y="6589713"/>
            <a:ext cx="1981200" cy="536575"/>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23"/>
          <p:cNvSpPr/>
          <p:nvPr/>
        </p:nvSpPr>
        <p:spPr>
          <a:xfrm rot="907748">
            <a:off x="3184525" y="-554038"/>
            <a:ext cx="6783388" cy="7826376"/>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n-US" smtClean="0"/>
              <a:t>Click to edit Master title style</a:t>
            </a:r>
            <a:endParaRPr lang="en-US"/>
          </a:p>
        </p:txBody>
      </p:sp>
      <p:sp>
        <p:nvSpPr>
          <p:cNvPr id="7" name="Date Placeholder 2"/>
          <p:cNvSpPr>
            <a:spLocks noGrp="1"/>
          </p:cNvSpPr>
          <p:nvPr>
            <p:ph type="dt" sz="half" idx="10"/>
          </p:nvPr>
        </p:nvSpPr>
        <p:spPr>
          <a:xfrm rot="900000">
            <a:off x="1692275" y="612775"/>
            <a:ext cx="1792288" cy="365125"/>
          </a:xfrm>
        </p:spPr>
        <p:txBody>
          <a:bodyPr/>
          <a:lstStyle>
            <a:lvl1pPr fontAlgn="base">
              <a:spcBef>
                <a:spcPct val="0"/>
              </a:spcBef>
              <a:spcAft>
                <a:spcPct val="0"/>
              </a:spcAft>
              <a:defRPr>
                <a:latin typeface="Calibri" pitchFamily="34" charset="0"/>
                <a:cs typeface="Arial" charset="0"/>
              </a:defRPr>
            </a:lvl1pPr>
          </a:lstStyle>
          <a:p>
            <a:pPr>
              <a:defRPr/>
            </a:pPr>
            <a:fld id="{83B461D6-C544-4798-9E73-A3E1554D633F}" type="datetimeFigureOut">
              <a:rPr lang="en-US"/>
              <a:pPr>
                <a:defRPr/>
              </a:pPr>
              <a:t>4/7/2016</a:t>
            </a:fld>
            <a:endParaRPr lang="en-US" dirty="0"/>
          </a:p>
        </p:txBody>
      </p:sp>
      <p:sp>
        <p:nvSpPr>
          <p:cNvPr id="8" name="Footer Placeholder 3"/>
          <p:cNvSpPr>
            <a:spLocks noGrp="1"/>
          </p:cNvSpPr>
          <p:nvPr>
            <p:ph type="ftr" sz="quarter" idx="11"/>
          </p:nvPr>
        </p:nvSpPr>
        <p:spPr>
          <a:xfrm rot="900000">
            <a:off x="2493963" y="6100763"/>
            <a:ext cx="3051175" cy="365125"/>
          </a:xfrm>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4"/>
          <p:cNvSpPr>
            <a:spLocks noGrp="1"/>
          </p:cNvSpPr>
          <p:nvPr>
            <p:ph type="sldNum" sz="quarter" idx="12"/>
          </p:nvPr>
        </p:nvSpPr>
        <p:spPr>
          <a:xfrm rot="900000">
            <a:off x="1262063" y="301625"/>
            <a:ext cx="2286000" cy="365125"/>
          </a:xfrm>
        </p:spPr>
        <p:txBody>
          <a:bodyPr/>
          <a:lstStyle>
            <a:lvl1pPr fontAlgn="base">
              <a:spcBef>
                <a:spcPct val="0"/>
              </a:spcBef>
              <a:spcAft>
                <a:spcPct val="0"/>
              </a:spcAft>
              <a:defRPr>
                <a:latin typeface="Calibri" pitchFamily="34" charset="0"/>
                <a:cs typeface="Arial" charset="0"/>
              </a:defRPr>
            </a:lvl1pPr>
          </a:lstStyle>
          <a:p>
            <a:pPr>
              <a:defRPr/>
            </a:pPr>
            <a:fld id="{F595C05C-D6B1-4F22-B47E-8B91626974A9}" type="slidenum">
              <a:rPr lang="en-US"/>
              <a:pPr>
                <a:defRPr/>
              </a:pPr>
              <a:t>‹#›</a:t>
            </a:fld>
            <a:endParaRPr lang="en-US" dirty="0"/>
          </a:p>
        </p:txBody>
      </p:sp>
    </p:spTree>
    <p:extLst>
      <p:ext uri="{BB962C8B-B14F-4D97-AF65-F5344CB8AC3E}">
        <p14:creationId xmlns:p14="http://schemas.microsoft.com/office/powerpoint/2010/main" val="171574802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09639347"/>
      </p:ext>
    </p:extLst>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4" name="Footer Placeholder 3"/>
          <p:cNvSpPr>
            <a:spLocks noGrp="1"/>
          </p:cNvSpPr>
          <p:nvPr>
            <p:ph type="ftr" sz="quarter" idx="11"/>
          </p:nvPr>
        </p:nvSpPr>
        <p:spPr>
          <a:xfrm rot="900000">
            <a:off x="2493721" y="6101033"/>
            <a:ext cx="3052113" cy="365125"/>
          </a:xfrm>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rot="900000">
            <a:off x="1261872" y="301752"/>
            <a:ext cx="2286000" cy="365125"/>
          </a:xfrm>
        </p:spPr>
        <p:txBody>
          <a:body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73015332"/>
      </p:ext>
    </p:extLst>
  </p:cSld>
  <p:clrMapOvr>
    <a:masterClrMapping/>
  </p:clrMapOv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8274230"/>
      </p:ext>
    </p:extLst>
  </p:cSld>
  <p:clrMapOvr>
    <a:masterClrMapping/>
  </p:clrMapOv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n-US" smtClean="0"/>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96473074"/>
      </p:ext>
    </p:extLst>
  </p:cSld>
  <p:clrMapOvr>
    <a:masterClrMapping/>
  </p:clrMapOv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n-US" smtClean="0"/>
              <a:t>Click to edit Master title style</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032528"/>
      </p:ext>
    </p:extLst>
  </p:cSld>
  <p:clrMapOvr>
    <a:masterClrMapping/>
  </p:clrMapOv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n-US" smtClean="0"/>
              <a:t>Click to edit Master title style</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80978823"/>
      </p:ext>
    </p:extLst>
  </p:cSld>
  <p:clrMapOvr>
    <a:masterClrMapping/>
  </p:clrMapOv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47079435"/>
      </p:ext>
    </p:extLst>
  </p:cSld>
  <p:clrMapOvr>
    <a:masterClrMapping/>
  </p:clrMapOv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en-US" dirty="0">
              <a:solidFill>
                <a:prstClr val="white">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dirty="0">
              <a:solidFill>
                <a:prstClr val="white">
                  <a:tint val="75000"/>
                </a:prstClr>
              </a:solidFil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2D830B09-138D-4752-95E1-9CC3D3B75BA4}" type="slidenum">
              <a:rPr lang="en-US" altLang="en-US">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300171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dirty="0">
              <a:solidFill>
                <a:prstClr val="white">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solidFill>
                <a:prstClr val="white">
                  <a:tint val="75000"/>
                </a:prstClr>
              </a:solidFill>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2B570A7E-DCEB-4F43-B0D2-8CC1B0B349F6}" type="slidenum">
              <a:rPr lang="en-US" altLang="en-US">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38075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0BFDA47F-099B-406E-973E-4387EED4A5AC}" type="datetimeFigureOut">
              <a:rPr lang="en-US" smtClean="0">
                <a:solidFill>
                  <a:prstClr val="white"/>
                </a:solidFill>
              </a:rPr>
              <a:pPr/>
              <a:t>4/7/2016</a:t>
            </a:fld>
            <a:endParaRPr lang="en-US" dirty="0">
              <a:solidFill>
                <a:prstClr val="white"/>
              </a:solidFill>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A973A57E-0D1E-473E-8CB9-D277EFAF934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38390968"/>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1"/>
          <p:cNvSpPr/>
          <p:nvPr/>
        </p:nvSpPr>
        <p:spPr>
          <a:xfrm rot="900000">
            <a:off x="-371475" y="-1217613"/>
            <a:ext cx="8577263" cy="6343651"/>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ounded Rectangle 12"/>
          <p:cNvSpPr/>
          <p:nvPr/>
        </p:nvSpPr>
        <p:spPr>
          <a:xfrm rot="900000">
            <a:off x="-449263" y="5208588"/>
            <a:ext cx="7470776" cy="2486025"/>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Rounded Rectangle 13"/>
          <p:cNvSpPr/>
          <p:nvPr/>
        </p:nvSpPr>
        <p:spPr>
          <a:xfrm rot="900000">
            <a:off x="7192963" y="6483350"/>
            <a:ext cx="1931987" cy="63500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ounded Rectangle 14"/>
          <p:cNvSpPr/>
          <p:nvPr/>
        </p:nvSpPr>
        <p:spPr>
          <a:xfrm rot="900000">
            <a:off x="8126413" y="92075"/>
            <a:ext cx="1879600" cy="6415088"/>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Date Placeholder 1"/>
          <p:cNvSpPr>
            <a:spLocks noGrp="1"/>
          </p:cNvSpPr>
          <p:nvPr>
            <p:ph type="dt" sz="half" idx="10"/>
          </p:nvPr>
        </p:nvSpPr>
        <p:spPr>
          <a:xfrm rot="900000">
            <a:off x="7521575" y="5927725"/>
            <a:ext cx="1524000" cy="365125"/>
          </a:xfrm>
        </p:spPr>
        <p:txBody>
          <a:bodyPr/>
          <a:lstStyle>
            <a:lvl1pPr algn="l" fontAlgn="base">
              <a:spcBef>
                <a:spcPct val="0"/>
              </a:spcBef>
              <a:spcAft>
                <a:spcPct val="0"/>
              </a:spcAft>
              <a:defRPr>
                <a:latin typeface="Calibri" pitchFamily="34" charset="0"/>
                <a:cs typeface="Arial" charset="0"/>
              </a:defRPr>
            </a:lvl1pPr>
          </a:lstStyle>
          <a:p>
            <a:pPr>
              <a:defRPr/>
            </a:pPr>
            <a:fld id="{BE18A361-4A6F-4412-8538-FEC1F44EEC04}" type="datetimeFigureOut">
              <a:rPr lang="en-US"/>
              <a:pPr>
                <a:defRPr/>
              </a:pPr>
              <a:t>4/7/2016</a:t>
            </a:fld>
            <a:endParaRPr lang="en-US" dirty="0"/>
          </a:p>
        </p:txBody>
      </p:sp>
      <p:sp>
        <p:nvSpPr>
          <p:cNvPr id="7" name="Footer Placeholder 2"/>
          <p:cNvSpPr>
            <a:spLocks noGrp="1"/>
          </p:cNvSpPr>
          <p:nvPr>
            <p:ph type="ftr" sz="quarter" idx="11"/>
          </p:nvPr>
        </p:nvSpPr>
        <p:spPr>
          <a:xfrm rot="900000">
            <a:off x="3892550" y="5988050"/>
            <a:ext cx="3124200" cy="293688"/>
          </a:xfrm>
        </p:spPr>
        <p:txBody>
          <a:bodyPr/>
          <a:lstStyle>
            <a:lvl1pPr algn="r" fontAlgn="base">
              <a:spcBef>
                <a:spcPct val="0"/>
              </a:spcBef>
              <a:spcAft>
                <a:spcPct val="0"/>
              </a:spcAft>
              <a:defRPr>
                <a:latin typeface="Calibri" pitchFamily="34" charset="0"/>
                <a:cs typeface="Arial" charset="0"/>
              </a:defRPr>
            </a:lvl1pPr>
          </a:lstStyle>
          <a:p>
            <a:pPr>
              <a:defRPr/>
            </a:pPr>
            <a:endParaRPr lang="en-US"/>
          </a:p>
        </p:txBody>
      </p:sp>
      <p:sp>
        <p:nvSpPr>
          <p:cNvPr id="8" name="Slide Number Placeholder 3"/>
          <p:cNvSpPr>
            <a:spLocks noGrp="1"/>
          </p:cNvSpPr>
          <p:nvPr>
            <p:ph type="sldNum" sz="quarter" idx="12"/>
          </p:nvPr>
        </p:nvSpPr>
        <p:spPr>
          <a:xfrm rot="900000">
            <a:off x="7599363" y="5570538"/>
            <a:ext cx="715962" cy="365125"/>
          </a:xfrm>
        </p:spPr>
        <p:txBody>
          <a:bodyPr/>
          <a:lstStyle>
            <a:lvl1pPr algn="l" fontAlgn="base">
              <a:spcBef>
                <a:spcPct val="0"/>
              </a:spcBef>
              <a:spcAft>
                <a:spcPct val="0"/>
              </a:spcAft>
              <a:defRPr>
                <a:latin typeface="Calibri" pitchFamily="34" charset="0"/>
                <a:cs typeface="Arial" charset="0"/>
              </a:defRPr>
            </a:lvl1pPr>
          </a:lstStyle>
          <a:p>
            <a:pPr>
              <a:defRPr/>
            </a:pPr>
            <a:fld id="{11CCBB07-EB27-4481-8DDD-29AE807954A9}" type="slidenum">
              <a:rPr lang="en-US"/>
              <a:pPr>
                <a:defRPr/>
              </a:pPr>
              <a:t>‹#›</a:t>
            </a:fld>
            <a:endParaRPr lang="en-US" dirty="0"/>
          </a:p>
        </p:txBody>
      </p:sp>
    </p:spTree>
    <p:extLst>
      <p:ext uri="{BB962C8B-B14F-4D97-AF65-F5344CB8AC3E}">
        <p14:creationId xmlns:p14="http://schemas.microsoft.com/office/powerpoint/2010/main" val="33591817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n-US" smtClean="0"/>
              <a:t>Click to edit Master title style</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3103620" y="6177546"/>
            <a:ext cx="2392237"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a:off x="1265370" y="300797"/>
            <a:ext cx="2287319" cy="365125"/>
          </a:xfrm>
        </p:spPr>
        <p:txBody>
          <a:body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26027530"/>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7056965" y="3170795"/>
            <a:ext cx="1926305"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637030"/>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n-US" smtClean="0"/>
              <a:t>Click to edit Master title style</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56555850"/>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82429405"/>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4" name="Footer Placeholder 3"/>
          <p:cNvSpPr>
            <a:spLocks noGrp="1"/>
          </p:cNvSpPr>
          <p:nvPr>
            <p:ph type="ftr" sz="quarter" idx="11"/>
          </p:nvPr>
        </p:nvSpPr>
        <p:spPr>
          <a:xfrm rot="900000">
            <a:off x="2493721" y="6101033"/>
            <a:ext cx="3052113" cy="365125"/>
          </a:xfrm>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rot="900000">
            <a:off x="1261872" y="301752"/>
            <a:ext cx="2286000" cy="365125"/>
          </a:xfrm>
        </p:spPr>
        <p:txBody>
          <a:body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77144725"/>
      </p:ext>
    </p:extLst>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9223892"/>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n-US" smtClean="0"/>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56133101"/>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n-US" smtClean="0"/>
              <a:t>Click to edit Master title style</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96604818"/>
      </p:ext>
    </p:extLst>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n-US" smtClean="0"/>
              <a:t>Click to edit Master title style</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76183292"/>
      </p:ext>
    </p:extLst>
  </p:cSld>
  <p:clrMapOvr>
    <a:masterClrMapping/>
  </p:clrMapOv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0BFDA47F-099B-406E-973E-4387EED4A5AC}" type="datetimeFigureOut">
              <a:rPr lang="en-US" smtClean="0">
                <a:solidFill>
                  <a:prstClr val="white">
                    <a:tint val="75000"/>
                  </a:prstClr>
                </a:solidFill>
              </a:rPr>
              <a:pPr/>
              <a:t>4/7/2016</a:t>
            </a:fld>
            <a:endParaRPr lang="en-US" dirty="0">
              <a:solidFill>
                <a:prstClr val="white">
                  <a:tint val="75000"/>
                </a:prstClr>
              </a:solidFill>
            </a:endParaRPr>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A973A57E-0D1E-473E-8CB9-D277EFAF934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3314759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12"/>
          <p:cNvSpPr/>
          <p:nvPr/>
        </p:nvSpPr>
        <p:spPr>
          <a:xfrm rot="20707748">
            <a:off x="-896938" y="-623888"/>
            <a:ext cx="7286626" cy="60404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3"/>
          <p:cNvSpPr/>
          <p:nvPr/>
        </p:nvSpPr>
        <p:spPr>
          <a:xfrm rot="20707748">
            <a:off x="65088" y="5378450"/>
            <a:ext cx="7442200" cy="2476500"/>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14"/>
          <p:cNvSpPr/>
          <p:nvPr/>
        </p:nvSpPr>
        <p:spPr>
          <a:xfrm rot="20707748">
            <a:off x="7661275" y="5459413"/>
            <a:ext cx="1708150" cy="1538287"/>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15"/>
          <p:cNvSpPr/>
          <p:nvPr/>
        </p:nvSpPr>
        <p:spPr>
          <a:xfrm rot="20707748">
            <a:off x="6673850" y="-490538"/>
            <a:ext cx="3059113" cy="5810251"/>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lgn="r">
              <a:defRPr sz="4400" b="0"/>
            </a:lvl1pPr>
          </a:lstStyle>
          <a:p>
            <a:r>
              <a:rPr lang="en-US" smtClean="0"/>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900000">
            <a:off x="3216573" y="5144589"/>
            <a:ext cx="3930375" cy="988131"/>
          </a:xfrm>
        </p:spPr>
        <p:txBody>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rot="20700000">
            <a:off x="7753350" y="5888038"/>
            <a:ext cx="1244600" cy="365125"/>
          </a:xfrm>
        </p:spPr>
        <p:txBody>
          <a:bodyPr/>
          <a:lstStyle>
            <a:lvl1pPr algn="l" fontAlgn="base">
              <a:spcBef>
                <a:spcPct val="0"/>
              </a:spcBef>
              <a:spcAft>
                <a:spcPct val="0"/>
              </a:spcAft>
              <a:defRPr>
                <a:latin typeface="Calibri" pitchFamily="34" charset="0"/>
                <a:cs typeface="Arial" charset="0"/>
              </a:defRPr>
            </a:lvl1pPr>
          </a:lstStyle>
          <a:p>
            <a:pPr>
              <a:defRPr/>
            </a:pPr>
            <a:fld id="{09EE3C54-C4ED-4B3C-88CC-02A5E89A14BC}" type="datetimeFigureOut">
              <a:rPr lang="en-US"/>
              <a:pPr>
                <a:defRPr/>
              </a:pPr>
              <a:t>4/7/2016</a:t>
            </a:fld>
            <a:endParaRPr lang="en-US" dirty="0"/>
          </a:p>
        </p:txBody>
      </p:sp>
      <p:sp>
        <p:nvSpPr>
          <p:cNvPr id="10" name="Footer Placeholder 5"/>
          <p:cNvSpPr>
            <a:spLocks noGrp="1"/>
          </p:cNvSpPr>
          <p:nvPr>
            <p:ph type="ftr" sz="quarter" idx="11"/>
          </p:nvPr>
        </p:nvSpPr>
        <p:spPr>
          <a:xfrm rot="20700000">
            <a:off x="4264025" y="6099175"/>
            <a:ext cx="3062288" cy="365125"/>
          </a:xfrm>
        </p:spPr>
        <p:txBody>
          <a:bodyPr/>
          <a:lstStyle>
            <a:lvl1pPr algn="r" fontAlgn="base">
              <a:spcBef>
                <a:spcPct val="0"/>
              </a:spcBef>
              <a:spcAft>
                <a:spcPct val="0"/>
              </a:spcAft>
              <a:defRPr>
                <a:latin typeface="Calibri" pitchFamily="34" charset="0"/>
                <a:cs typeface="Arial" charset="0"/>
              </a:defRPr>
            </a:lvl1pPr>
          </a:lstStyle>
          <a:p>
            <a:pPr>
              <a:defRPr/>
            </a:pPr>
            <a:endParaRPr lang="en-US"/>
          </a:p>
        </p:txBody>
      </p:sp>
      <p:sp>
        <p:nvSpPr>
          <p:cNvPr id="11" name="Slide Number Placeholder 6"/>
          <p:cNvSpPr>
            <a:spLocks noGrp="1"/>
          </p:cNvSpPr>
          <p:nvPr>
            <p:ph type="sldNum" sz="quarter" idx="12"/>
          </p:nvPr>
        </p:nvSpPr>
        <p:spPr>
          <a:xfrm rot="20700000">
            <a:off x="7689850" y="5641975"/>
            <a:ext cx="1244600" cy="365125"/>
          </a:xfrm>
        </p:spPr>
        <p:txBody>
          <a:bodyPr/>
          <a:lstStyle>
            <a:lvl1pPr algn="l" fontAlgn="base">
              <a:spcBef>
                <a:spcPct val="0"/>
              </a:spcBef>
              <a:spcAft>
                <a:spcPct val="0"/>
              </a:spcAft>
              <a:defRPr>
                <a:latin typeface="Calibri" pitchFamily="34" charset="0"/>
                <a:cs typeface="Arial" charset="0"/>
              </a:defRPr>
            </a:lvl1pPr>
          </a:lstStyle>
          <a:p>
            <a:pPr>
              <a:defRPr/>
            </a:pPr>
            <a:fld id="{5788EF43-BD9E-4A83-95FD-D1FA127D6DFE}" type="slidenum">
              <a:rPr lang="en-US"/>
              <a:pPr>
                <a:defRPr/>
              </a:pPr>
              <a:t>‹#›</a:t>
            </a:fld>
            <a:endParaRPr lang="en-US" dirty="0"/>
          </a:p>
        </p:txBody>
      </p:sp>
    </p:spTree>
    <p:extLst>
      <p:ext uri="{BB962C8B-B14F-4D97-AF65-F5344CB8AC3E}">
        <p14:creationId xmlns:p14="http://schemas.microsoft.com/office/powerpoint/2010/main" val="84332717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en-US" dirty="0">
              <a:solidFill>
                <a:prstClr val="white">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dirty="0">
              <a:solidFill>
                <a:prstClr val="white">
                  <a:tint val="75000"/>
                </a:prstClr>
              </a:solidFil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2D830B09-138D-4752-95E1-9CC3D3B75BA4}" type="slidenum">
              <a:rPr lang="en-US" altLang="en-US">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077323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dirty="0">
              <a:solidFill>
                <a:prstClr val="white">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solidFill>
                <a:prstClr val="white">
                  <a:tint val="75000"/>
                </a:prstClr>
              </a:solidFill>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2B570A7E-DCEB-4F43-B0D2-8CC1B0B349F6}" type="slidenum">
              <a:rPr lang="en-US" altLang="en-US">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8259592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78EF216-495F-4778-A706-6CD92EBE8A39}" type="datetimeFigureOut">
              <a:rPr lang="en-US">
                <a:solidFill>
                  <a:prstClr val="black">
                    <a:tint val="75000"/>
                  </a:prstClr>
                </a:solidFill>
              </a:rPr>
              <a:pPr>
                <a:defRPr/>
              </a:pPr>
              <a:t>4/7/2016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078DA8-40D4-496A-9B6D-8C5CC91A9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99851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E50ACA-3034-41A7-9C98-1B79F14159B5}" type="datetimeFigureOut">
              <a:rPr lang="en-US">
                <a:solidFill>
                  <a:prstClr val="black">
                    <a:tint val="75000"/>
                  </a:prstClr>
                </a:solidFill>
              </a:rPr>
              <a:pPr>
                <a:defRPr/>
              </a:pPr>
              <a:t>4/7/2016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FB7620-7A3F-47DA-ACC8-C32AD84F2C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9963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21026B-02FC-4532-9C70-634CBBC92B51}" type="datetimeFigureOut">
              <a:rPr lang="en-US">
                <a:solidFill>
                  <a:prstClr val="black">
                    <a:tint val="75000"/>
                  </a:prstClr>
                </a:solidFill>
              </a:rPr>
              <a:pPr>
                <a:defRPr/>
              </a:pPr>
              <a:t>4/7/2016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77BFF1-E120-4588-A221-867A2A333A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70133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69994B-55E7-4E57-ACB7-15E414A09D2B}" type="datetimeFigureOut">
              <a:rPr lang="en-US">
                <a:solidFill>
                  <a:prstClr val="black">
                    <a:tint val="75000"/>
                  </a:prstClr>
                </a:solidFill>
              </a:rPr>
              <a:pPr>
                <a:defRPr/>
              </a:pPr>
              <a:t>4/7/2016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FCE450-F6CD-484F-B51A-C15817CF1B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57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34CB3C7-F061-4D85-9C57-99D996274706}" type="datetimeFigureOut">
              <a:rPr lang="en-US">
                <a:solidFill>
                  <a:prstClr val="black">
                    <a:tint val="75000"/>
                  </a:prstClr>
                </a:solidFill>
              </a:rPr>
              <a:pPr>
                <a:defRPr/>
              </a:pPr>
              <a:t>4/7/2016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8BF2B3E-85E5-4F8D-90FD-7FFEA293AA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1478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51CD00B-ADAA-4942-9AE0-C816D8D47FB9}" type="datetimeFigureOut">
              <a:rPr lang="en-US">
                <a:solidFill>
                  <a:prstClr val="black">
                    <a:tint val="75000"/>
                  </a:prstClr>
                </a:solidFill>
              </a:rPr>
              <a:pPr>
                <a:defRPr/>
              </a:pPr>
              <a:t>4/7/2016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5D9F9C3-58B5-4814-9534-5EA0AEE97F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4886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832E11A-B3AA-4205-967B-5EE4A74B7545}" type="datetimeFigureOut">
              <a:rPr lang="en-US">
                <a:solidFill>
                  <a:prstClr val="black">
                    <a:tint val="75000"/>
                  </a:prstClr>
                </a:solidFill>
              </a:rPr>
              <a:pPr>
                <a:defRPr/>
              </a:pPr>
              <a:t>4/7/2016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5D9FC9-A6BB-4E8F-8145-F411E817CE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6501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BFB307-84C9-4C8C-8B02-CAEF771DBA57}" type="datetimeFigureOut">
              <a:rPr lang="en-US">
                <a:solidFill>
                  <a:prstClr val="black">
                    <a:tint val="75000"/>
                  </a:prstClr>
                </a:solidFill>
              </a:rPr>
              <a:pPr>
                <a:defRPr/>
              </a:pPr>
              <a:t>4/7/2016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8632FA-18AC-4253-9881-546ADED8B7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902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14"/>
          <p:cNvSpPr/>
          <p:nvPr/>
        </p:nvSpPr>
        <p:spPr>
          <a:xfrm rot="900000">
            <a:off x="-533400" y="-979488"/>
            <a:ext cx="6672263" cy="6821488"/>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ounded Rectangle 15"/>
          <p:cNvSpPr/>
          <p:nvPr/>
        </p:nvSpPr>
        <p:spPr>
          <a:xfrm rot="900000">
            <a:off x="-284163" y="5969000"/>
            <a:ext cx="5300663" cy="1497013"/>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ounded Rectangle 16"/>
          <p:cNvSpPr/>
          <p:nvPr/>
        </p:nvSpPr>
        <p:spPr>
          <a:xfrm rot="900000">
            <a:off x="6931025" y="-242888"/>
            <a:ext cx="2433638" cy="1384301"/>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17"/>
          <p:cNvSpPr/>
          <p:nvPr/>
        </p:nvSpPr>
        <p:spPr>
          <a:xfrm rot="900000">
            <a:off x="5899150" y="1282700"/>
            <a:ext cx="3843338" cy="61785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4500000">
            <a:off x="4578273" y="2744935"/>
            <a:ext cx="5036383" cy="1997131"/>
          </a:xfrm>
        </p:spPr>
        <p:txBody>
          <a:bodyPr anchor="t"/>
          <a:lstStyle>
            <a:lvl1pPr algn="r">
              <a:defRPr sz="4400" b="0"/>
            </a:lvl1pPr>
          </a:lstStyle>
          <a:p>
            <a:r>
              <a:rPr lang="en-US" smtClean="0"/>
              <a:t>Click to edit Master title style</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rot="900000">
            <a:off x="822789" y="4161126"/>
            <a:ext cx="4310915" cy="1203540"/>
          </a:xfrm>
        </p:spPr>
        <p:txBody>
          <a:bodyPr anchor="t"/>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rot="900000">
            <a:off x="6992938" y="571500"/>
            <a:ext cx="1524000" cy="365125"/>
          </a:xfrm>
        </p:spPr>
        <p:txBody>
          <a:bodyPr/>
          <a:lstStyle>
            <a:lvl1pPr algn="l" fontAlgn="base">
              <a:spcBef>
                <a:spcPct val="0"/>
              </a:spcBef>
              <a:spcAft>
                <a:spcPct val="0"/>
              </a:spcAft>
              <a:defRPr>
                <a:latin typeface="Calibri" pitchFamily="34" charset="0"/>
                <a:cs typeface="Arial" charset="0"/>
              </a:defRPr>
            </a:lvl1pPr>
          </a:lstStyle>
          <a:p>
            <a:pPr>
              <a:defRPr/>
            </a:pPr>
            <a:fld id="{946B263A-C4DE-406B-ABAB-820797EE301C}" type="datetimeFigureOut">
              <a:rPr lang="en-US"/>
              <a:pPr>
                <a:defRPr/>
              </a:pPr>
              <a:t>4/7/2016</a:t>
            </a:fld>
            <a:endParaRPr lang="en-US" dirty="0"/>
          </a:p>
        </p:txBody>
      </p:sp>
      <p:sp>
        <p:nvSpPr>
          <p:cNvPr id="10" name="Footer Placeholder 5"/>
          <p:cNvSpPr>
            <a:spLocks noGrp="1"/>
          </p:cNvSpPr>
          <p:nvPr>
            <p:ph type="ftr" sz="quarter" idx="11"/>
          </p:nvPr>
        </p:nvSpPr>
        <p:spPr>
          <a:xfrm rot="900000">
            <a:off x="647700" y="5162550"/>
            <a:ext cx="2976563" cy="365125"/>
          </a:xfrm>
        </p:spPr>
        <p:txBody>
          <a:bodyPr/>
          <a:lstStyle>
            <a:lvl1pPr algn="l" fontAlgn="base">
              <a:spcBef>
                <a:spcPct val="0"/>
              </a:spcBef>
              <a:spcAft>
                <a:spcPct val="0"/>
              </a:spcAft>
              <a:defRPr>
                <a:latin typeface="Calibri" pitchFamily="34" charset="0"/>
                <a:cs typeface="Arial" charset="0"/>
              </a:defRPr>
            </a:lvl1pPr>
          </a:lstStyle>
          <a:p>
            <a:pPr>
              <a:defRPr/>
            </a:pPr>
            <a:endParaRPr lang="en-US"/>
          </a:p>
        </p:txBody>
      </p:sp>
      <p:sp>
        <p:nvSpPr>
          <p:cNvPr id="11" name="Slide Number Placeholder 6"/>
          <p:cNvSpPr>
            <a:spLocks noGrp="1"/>
          </p:cNvSpPr>
          <p:nvPr>
            <p:ph type="sldNum" sz="quarter" idx="12"/>
          </p:nvPr>
        </p:nvSpPr>
        <p:spPr>
          <a:xfrm rot="900000">
            <a:off x="7046913" y="390525"/>
            <a:ext cx="1962150" cy="365125"/>
          </a:xfrm>
        </p:spPr>
        <p:txBody>
          <a:bodyPr/>
          <a:lstStyle>
            <a:lvl1pPr algn="l" fontAlgn="base">
              <a:spcBef>
                <a:spcPct val="0"/>
              </a:spcBef>
              <a:spcAft>
                <a:spcPct val="0"/>
              </a:spcAft>
              <a:defRPr>
                <a:latin typeface="Calibri" pitchFamily="34" charset="0"/>
                <a:cs typeface="Arial" charset="0"/>
              </a:defRPr>
            </a:lvl1pPr>
          </a:lstStyle>
          <a:p>
            <a:pPr>
              <a:defRPr/>
            </a:pPr>
            <a:fld id="{9765B970-3CA4-424A-B62C-5BF83BEEE85D}" type="slidenum">
              <a:rPr lang="en-US"/>
              <a:pPr>
                <a:defRPr/>
              </a:pPr>
              <a:t>‹#›</a:t>
            </a:fld>
            <a:endParaRPr lang="en-US" dirty="0"/>
          </a:p>
        </p:txBody>
      </p:sp>
    </p:spTree>
    <p:extLst>
      <p:ext uri="{BB962C8B-B14F-4D97-AF65-F5344CB8AC3E}">
        <p14:creationId xmlns:p14="http://schemas.microsoft.com/office/powerpoint/2010/main" val="38796621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FE55DC-AA31-4BD2-9BFF-0D78C3C195F8}" type="datetimeFigureOut">
              <a:rPr lang="en-US">
                <a:solidFill>
                  <a:prstClr val="black">
                    <a:tint val="75000"/>
                  </a:prstClr>
                </a:solidFill>
              </a:rPr>
              <a:pPr>
                <a:defRPr/>
              </a:pPr>
              <a:t>4/7/2016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505D113-693E-4757-8294-08C1BCBCB5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4911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C6C696-D7A7-4777-B2C9-01C22D85A92A}" type="datetimeFigureOut">
              <a:rPr lang="en-US">
                <a:solidFill>
                  <a:prstClr val="black">
                    <a:tint val="75000"/>
                  </a:prstClr>
                </a:solidFill>
              </a:rPr>
              <a:pPr>
                <a:defRPr/>
              </a:pPr>
              <a:t>4/7/2016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5ED0E1-070B-4DFF-8BA2-AB2A7AD95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9498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D51D63-2974-4CBE-90A3-68B0A0DCC99B}" type="datetimeFigureOut">
              <a:rPr lang="en-US">
                <a:solidFill>
                  <a:prstClr val="black">
                    <a:tint val="75000"/>
                  </a:prstClr>
                </a:solidFill>
              </a:rPr>
              <a:pPr>
                <a:defRPr/>
              </a:pPr>
              <a:t>4/7/2016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CA6B60-6505-4301-A8A8-11E29724DE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985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8194" name="Picture 6" descr="Scan1080Base.png"/>
          <p:cNvPicPr>
            <a:picLocks noChangeAspect="1"/>
          </p:cNvPicPr>
          <p:nvPr/>
        </p:nvPicPr>
        <p:blipFill>
          <a:blip r:embed="rId16">
            <a:lum bright="-3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rot="-5400000">
            <a:off x="-673893" y="2807493"/>
            <a:ext cx="5321300" cy="1839913"/>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0" y="990600"/>
            <a:ext cx="5027613" cy="47831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096000"/>
            <a:ext cx="15240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effectLst/>
                <a:latin typeface="Rockwell"/>
                <a:cs typeface="+mn-cs"/>
              </a:defRPr>
            </a:lvl1pPr>
          </a:lstStyle>
          <a:p>
            <a:pPr>
              <a:defRPr/>
            </a:pPr>
            <a:fld id="{CEEE0D0C-15CF-4365-926A-3E64492E97AE}" type="datetimeFigureOut">
              <a:rPr lang="en-US"/>
              <a:pPr>
                <a:defRPr/>
              </a:pPr>
              <a:t>4/7/2016</a:t>
            </a:fld>
            <a:endParaRPr lang="en-US" dirty="0"/>
          </a:p>
        </p:txBody>
      </p:sp>
      <p:sp>
        <p:nvSpPr>
          <p:cNvPr id="5" name="Footer Placeholder 4"/>
          <p:cNvSpPr>
            <a:spLocks noGrp="1"/>
          </p:cNvSpPr>
          <p:nvPr>
            <p:ph type="ftr" sz="quarter" idx="3"/>
          </p:nvPr>
        </p:nvSpPr>
        <p:spPr>
          <a:xfrm>
            <a:off x="4038600" y="6096000"/>
            <a:ext cx="31242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Rockwell"/>
                <a:cs typeface="+mn-cs"/>
              </a:defRPr>
            </a:lvl1pPr>
          </a:lstStyle>
          <a:p>
            <a:pPr>
              <a:defRPr/>
            </a:pPr>
            <a:endParaRPr lang="en-US"/>
          </a:p>
        </p:txBody>
      </p:sp>
      <p:sp>
        <p:nvSpPr>
          <p:cNvPr id="6" name="Slide Number Placeholder 5"/>
          <p:cNvSpPr>
            <a:spLocks noGrp="1"/>
          </p:cNvSpPr>
          <p:nvPr>
            <p:ph type="sldNum" sz="quarter" idx="4"/>
          </p:nvPr>
        </p:nvSpPr>
        <p:spPr>
          <a:xfrm>
            <a:off x="712788" y="531813"/>
            <a:ext cx="2133600" cy="365125"/>
          </a:xfrm>
          <a:prstGeom prst="rect">
            <a:avLst/>
          </a:prstGeom>
        </p:spPr>
        <p:txBody>
          <a:bodyPr vert="horz" lIns="91440" tIns="45720" rIns="91440" bIns="45720" rtlCol="0" anchor="ctr"/>
          <a:lstStyle>
            <a:lvl1pPr algn="r" fontAlgn="auto">
              <a:spcBef>
                <a:spcPts val="0"/>
              </a:spcBef>
              <a:spcAft>
                <a:spcPts val="0"/>
              </a:spcAft>
              <a:defRPr sz="2400">
                <a:solidFill>
                  <a:prstClr val="white">
                    <a:tint val="75000"/>
                  </a:prstClr>
                </a:solidFill>
                <a:latin typeface="Rockwell"/>
                <a:cs typeface="+mn-cs"/>
              </a:defRPr>
            </a:lvl1pPr>
          </a:lstStyle>
          <a:p>
            <a:pPr>
              <a:defRPr/>
            </a:pPr>
            <a:fld id="{770C5043-8D9E-4AB1-91FC-8DD26EAE52B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4" r:id="rId12"/>
    <p:sldLayoutId id="2147484301" r:id="rId13"/>
  </p:sldLayoutIdLst>
  <p:transition/>
  <p:timing>
    <p:tnLst>
      <p:par>
        <p:cTn id="1" dur="indefinite" restart="never" nodeType="tmRoot"/>
      </p:par>
    </p:tnLst>
  </p:timing>
  <p:txStyles>
    <p:titleStyle>
      <a:lvl1pPr algn="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mj-lt"/>
          <a:ea typeface="+mj-ea"/>
          <a:cs typeface="+mj-cs"/>
        </a:defRPr>
      </a:lvl1pPr>
      <a:lvl2pPr algn="r" rtl="0" eaLnBrk="0" fontAlgn="base" hangingPunct="0">
        <a:spcBef>
          <a:spcPct val="0"/>
        </a:spcBef>
        <a:spcAft>
          <a:spcPct val="0"/>
        </a:spcAft>
        <a:defRPr sz="4400">
          <a:solidFill>
            <a:schemeClr val="tx1"/>
          </a:solidFill>
          <a:latin typeface="Rockwell" pitchFamily="18" charset="0"/>
        </a:defRPr>
      </a:lvl2pPr>
      <a:lvl3pPr algn="r" rtl="0" eaLnBrk="0" fontAlgn="base" hangingPunct="0">
        <a:spcBef>
          <a:spcPct val="0"/>
        </a:spcBef>
        <a:spcAft>
          <a:spcPct val="0"/>
        </a:spcAft>
        <a:defRPr sz="4400">
          <a:solidFill>
            <a:schemeClr val="tx1"/>
          </a:solidFill>
          <a:latin typeface="Rockwell" pitchFamily="18" charset="0"/>
        </a:defRPr>
      </a:lvl3pPr>
      <a:lvl4pPr algn="r" rtl="0" eaLnBrk="0" fontAlgn="base" hangingPunct="0">
        <a:spcBef>
          <a:spcPct val="0"/>
        </a:spcBef>
        <a:spcAft>
          <a:spcPct val="0"/>
        </a:spcAft>
        <a:defRPr sz="4400">
          <a:solidFill>
            <a:schemeClr val="tx1"/>
          </a:solidFill>
          <a:latin typeface="Rockwell" pitchFamily="18" charset="0"/>
        </a:defRPr>
      </a:lvl4pPr>
      <a:lvl5pPr algn="r" rtl="0" eaLnBrk="0" fontAlgn="base" hangingPunct="0">
        <a:spcBef>
          <a:spcPct val="0"/>
        </a:spcBef>
        <a:spcAft>
          <a:spcPct val="0"/>
        </a:spcAft>
        <a:defRPr sz="4400">
          <a:solidFill>
            <a:schemeClr val="tx1"/>
          </a:solidFill>
          <a:latin typeface="Rockwell"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0250" indent="-365125" algn="l" rtl="0" eaLnBrk="0" fontAlgn="base" hangingPunct="0">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6963" indent="-319088" algn="l" rtl="0" eaLnBrk="0" fontAlgn="base" hangingPunct="0">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3050" algn="l" rtl="0" eaLnBrk="0" fontAlgn="base" hangingPunct="0">
        <a:spcBef>
          <a:spcPct val="20000"/>
        </a:spcBef>
        <a:spcAft>
          <a:spcPts val="600"/>
        </a:spcAft>
        <a:buSzPct val="160000"/>
        <a:buFont typeface="Wingdings" pitchFamily="2" charset="2"/>
        <a:buChar char=""/>
        <a:defRPr kern="1200">
          <a:solidFill>
            <a:schemeClr val="tx1"/>
          </a:solidFill>
          <a:effectLst>
            <a:outerShdw blurRad="38100" dist="38100" dir="2700000" algn="tl">
              <a:srgbClr val="000000">
                <a:alpha val="43137"/>
              </a:srgbClr>
            </a:outerShdw>
          </a:effectLst>
          <a:latin typeface="+mn-lt"/>
          <a:ea typeface="+mn-ea"/>
          <a:cs typeface="+mn-cs"/>
        </a:defRPr>
      </a:lvl4pPr>
      <a:lvl5pPr marL="1644650" indent="-273050" algn="l" rtl="0" eaLnBrk="0" fontAlgn="base" hangingPunct="0">
        <a:spcBef>
          <a:spcPct val="20000"/>
        </a:spcBef>
        <a:spcAft>
          <a:spcPts val="600"/>
        </a:spcAft>
        <a:buSzPct val="160000"/>
        <a:buFont typeface="Wingdings" pitchFamily="2" charset="2"/>
        <a:buChar char=""/>
        <a:defRPr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186267"/>
            <a:ext cx="9144000" cy="1164167"/>
          </a:xfrm>
          <a:prstGeom prst="rect">
            <a:avLst/>
          </a:prstGeom>
        </p:spPr>
        <p:txBody>
          <a:bodyPr vert="horz" lIns="228600" tIns="45720" rIns="228600" bIns="45720" rtlCol="0" anchor="b" anchorCtr="0">
            <a:noAutofit/>
          </a:bodyPr>
          <a:lstStyle/>
          <a:p>
            <a:r>
              <a:rPr lang="en-US" dirty="0" smtClean="0"/>
              <a:t>CLICK TO ADD TITLE</a:t>
            </a:r>
            <a:endParaRPr lang="en-US" dirty="0"/>
          </a:p>
        </p:txBody>
      </p:sp>
      <p:sp>
        <p:nvSpPr>
          <p:cNvPr id="7" name="Text Placeholder 6"/>
          <p:cNvSpPr>
            <a:spLocks noGrp="1"/>
          </p:cNvSpPr>
          <p:nvPr>
            <p:ph type="body" idx="1"/>
          </p:nvPr>
        </p:nvSpPr>
        <p:spPr>
          <a:xfrm>
            <a:off x="0" y="1585384"/>
            <a:ext cx="9144000" cy="4290483"/>
          </a:xfrm>
          <a:prstGeom prst="rect">
            <a:avLst/>
          </a:prstGeom>
        </p:spPr>
        <p:txBody>
          <a:bodyPr vert="horz" lIns="228600" tIns="45720" rIns="22860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700619"/>
      </p:ext>
    </p:extLst>
  </p:cSld>
  <p:clrMap bg1="dk1" tx1="lt1" bg2="dk2"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 id="2147484231" r:id="rId16"/>
    <p:sldLayoutId id="2147484232" r:id="rId17"/>
    <p:sldLayoutId id="2147484233" r:id="rId18"/>
    <p:sldLayoutId id="2147484234" r:id="rId19"/>
    <p:sldLayoutId id="2147484235" r:id="rId20"/>
    <p:sldLayoutId id="2147484236" r:id="rId21"/>
    <p:sldLayoutId id="2147484237" r:id="rId22"/>
    <p:sldLayoutId id="2147484238" r:id="rId23"/>
    <p:sldLayoutId id="2147484239" r:id="rId24"/>
    <p:sldLayoutId id="2147484240" r:id="rId25"/>
    <p:sldLayoutId id="2147484241" r:id="rId26"/>
    <p:sldLayoutId id="2147484242" r:id="rId27"/>
    <p:sldLayoutId id="2147484243" r:id="rId28"/>
    <p:sldLayoutId id="2147484244" r:id="rId29"/>
    <p:sldLayoutId id="2147484245" r:id="rId30"/>
    <p:sldLayoutId id="2147484246" r:id="rId31"/>
    <p:sldLayoutId id="2147484247" r:id="rId32"/>
    <p:sldLayoutId id="2147484248" r:id="rId33"/>
    <p:sldLayoutId id="2147484249" r:id="rId34"/>
    <p:sldLayoutId id="2147484250" r:id="rId35"/>
    <p:sldLayoutId id="2147484251" r:id="rId36"/>
    <p:sldLayoutId id="2147484252" r:id="rId37"/>
    <p:sldLayoutId id="2147484253" r:id="rId38"/>
    <p:sldLayoutId id="2147484254" r:id="rId39"/>
    <p:sldLayoutId id="2147484255" r:id="rId40"/>
    <p:sldLayoutId id="2147484257" r:id="rId41"/>
    <p:sldLayoutId id="2147484258" r:id="rId42"/>
  </p:sldLayoutIdLst>
  <p:transition>
    <p:fade/>
  </p:transition>
  <p:timing>
    <p:tnLst>
      <p:par>
        <p:cTn id="1" dur="indefinite" restart="never" nodeType="tmRoot"/>
      </p:par>
    </p:tnLst>
  </p:timing>
  <p:txStyles>
    <p:titleStyle>
      <a:lvl1pPr algn="l" defTabSz="914400" rtl="0" eaLnBrk="1" latinLnBrk="0" hangingPunct="1">
        <a:lnSpc>
          <a:spcPts val="2600"/>
        </a:lnSpc>
        <a:spcBef>
          <a:spcPct val="0"/>
        </a:spcBef>
        <a:buNone/>
        <a:defRPr sz="2400" b="1" kern="1200" cap="none" spc="0" baseline="0">
          <a:solidFill>
            <a:schemeClr val="tx1"/>
          </a:solidFill>
          <a:latin typeface="+mj-lt"/>
          <a:ea typeface="+mj-ea"/>
          <a:cs typeface="+mj-cs"/>
        </a:defRPr>
      </a:lvl1pPr>
    </p:titleStyle>
    <p:bodyStyle>
      <a:lvl1pPr marL="182880" indent="-182880" algn="l" defTabSz="914400" rtl="0" eaLnBrk="1" latinLnBrk="0" hangingPunct="1">
        <a:spcBef>
          <a:spcPct val="20000"/>
        </a:spcBef>
        <a:buSzPct val="75000"/>
        <a:buFont typeface="Wingdings" pitchFamily="2" charset="2"/>
        <a:buChar char="§"/>
        <a:defRPr sz="1800" kern="1200" cap="none" spc="0" baseline="0">
          <a:solidFill>
            <a:schemeClr val="tx1"/>
          </a:solidFill>
          <a:latin typeface="+mn-lt"/>
          <a:ea typeface="+mn-ea"/>
          <a:cs typeface="+mn-cs"/>
        </a:defRPr>
      </a:lvl1pPr>
      <a:lvl2pPr marL="365760" indent="-182880" algn="l" defTabSz="914400" rtl="0" eaLnBrk="1" latinLnBrk="0" hangingPunct="1">
        <a:spcBef>
          <a:spcPct val="20000"/>
        </a:spcBef>
        <a:buSzPct val="75000"/>
        <a:buFont typeface="Courier New" pitchFamily="49" charset="0"/>
        <a:buChar char="o"/>
        <a:defRPr sz="1600" kern="1200" baseline="0">
          <a:solidFill>
            <a:schemeClr val="tx1"/>
          </a:solidFill>
          <a:latin typeface="+mn-lt"/>
          <a:ea typeface="+mn-ea"/>
          <a:cs typeface="+mn-cs"/>
        </a:defRPr>
      </a:lvl2pPr>
      <a:lvl3pPr marL="548640" indent="-182880" algn="l" defTabSz="914400" rtl="0" eaLnBrk="1" latinLnBrk="0" hangingPunct="1">
        <a:spcBef>
          <a:spcPct val="20000"/>
        </a:spcBef>
        <a:buFont typeface="Arial" pitchFamily="34" charset="0"/>
        <a:buChar char="•"/>
        <a:defRPr sz="1400" kern="1200" baseline="0">
          <a:solidFill>
            <a:schemeClr val="tx1"/>
          </a:solidFill>
          <a:latin typeface="+mn-lt"/>
          <a:ea typeface="+mn-ea"/>
          <a:cs typeface="+mn-cs"/>
        </a:defRPr>
      </a:lvl3pPr>
      <a:lvl4pPr marL="731520" indent="-182880" algn="l" defTabSz="914400" rtl="0" eaLnBrk="1" latinLnBrk="0" hangingPunct="1">
        <a:spcBef>
          <a:spcPct val="20000"/>
        </a:spcBef>
        <a:buSzPct val="100000"/>
        <a:buFont typeface="Arial Narrow" pitchFamily="34" charset="0"/>
        <a:buChar char="»"/>
        <a:defRPr sz="1200" kern="1200" baseline="0">
          <a:solidFill>
            <a:schemeClr val="tx1"/>
          </a:solidFill>
          <a:latin typeface="+mn-lt"/>
          <a:ea typeface="+mn-ea"/>
          <a:cs typeface="+mn-cs"/>
        </a:defRPr>
      </a:lvl4pPr>
      <a:lvl5pPr marL="914400" indent="-182880" algn="l" defTabSz="914400" rtl="0" eaLnBrk="1" latinLnBrk="0" hangingPunct="1">
        <a:spcBef>
          <a:spcPct val="20000"/>
        </a:spcBef>
        <a:buSzPct val="85000"/>
        <a:buFont typeface="Wingdings" pitchFamily="2" charset="2"/>
        <a:buChar char="§"/>
        <a:tabLst>
          <a:tab pos="1485900" algn="l"/>
        </a:tabLst>
        <a:defRPr sz="11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5"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pPr fontAlgn="auto">
              <a:spcBef>
                <a:spcPts val="0"/>
              </a:spcBef>
              <a:spcAft>
                <a:spcPts val="0"/>
              </a:spcAft>
            </a:pPr>
            <a:fld id="{0BFDA47F-099B-406E-973E-4387EED4A5AC}" type="datetimeFigureOut">
              <a:rPr lang="en-US" smtClean="0">
                <a:solidFill>
                  <a:prstClr val="white">
                    <a:tint val="75000"/>
                  </a:prstClr>
                </a:solidFill>
                <a:latin typeface="Rockwell"/>
                <a:cs typeface="+mn-cs"/>
              </a:rPr>
              <a:pPr fontAlgn="auto">
                <a:spcBef>
                  <a:spcPts val="0"/>
                </a:spcBef>
                <a:spcAft>
                  <a:spcPts val="0"/>
                </a:spcAft>
              </a:pPr>
              <a:t>4/7/2016</a:t>
            </a:fld>
            <a:endParaRPr lang="en-US" dirty="0">
              <a:solidFill>
                <a:prstClr val="white">
                  <a:tint val="75000"/>
                </a:prstClr>
              </a:solidFill>
              <a:latin typeface="Rockwell"/>
              <a:cs typeface="+mn-cs"/>
            </a:endParaRPr>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Rockwell"/>
              <a:cs typeface="+mn-cs"/>
            </a:endParaRPr>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fontAlgn="auto">
              <a:spcBef>
                <a:spcPts val="0"/>
              </a:spcBef>
              <a:spcAft>
                <a:spcPts val="0"/>
              </a:spcAft>
            </a:pPr>
            <a:fld id="{A973A57E-0D1E-473E-8CB9-D277EFAF9346}" type="slidenum">
              <a:rPr lang="en-US" smtClean="0">
                <a:solidFill>
                  <a:prstClr val="white">
                    <a:tint val="75000"/>
                  </a:prstClr>
                </a:solidFill>
                <a:latin typeface="Rockwell"/>
                <a:cs typeface="+mn-cs"/>
              </a:rPr>
              <a:pPr fontAlgn="auto">
                <a:spcBef>
                  <a:spcPts val="0"/>
                </a:spcBef>
                <a:spcAft>
                  <a:spcPts val="0"/>
                </a:spcAft>
              </a:pPr>
              <a:t>‹#›</a:t>
            </a:fld>
            <a:endParaRPr lang="en-US" dirty="0">
              <a:solidFill>
                <a:prstClr val="white">
                  <a:tint val="75000"/>
                </a:prstClr>
              </a:solidFill>
              <a:latin typeface="Rockwell"/>
              <a:cs typeface="+mn-cs"/>
            </a:endParaRPr>
          </a:p>
        </p:txBody>
      </p:sp>
    </p:spTree>
    <p:extLst>
      <p:ext uri="{BB962C8B-B14F-4D97-AF65-F5344CB8AC3E}">
        <p14:creationId xmlns:p14="http://schemas.microsoft.com/office/powerpoint/2010/main" val="2895446783"/>
      </p:ext>
    </p:extLst>
  </p:cSld>
  <p:clrMap bg1="dk1" tx1="lt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5"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pPr fontAlgn="auto">
              <a:spcBef>
                <a:spcPts val="0"/>
              </a:spcBef>
              <a:spcAft>
                <a:spcPts val="0"/>
              </a:spcAft>
            </a:pPr>
            <a:fld id="{0BFDA47F-099B-406E-973E-4387EED4A5AC}" type="datetimeFigureOut">
              <a:rPr lang="en-US" smtClean="0">
                <a:solidFill>
                  <a:prstClr val="white">
                    <a:tint val="75000"/>
                  </a:prstClr>
                </a:solidFill>
                <a:latin typeface="Rockwell"/>
                <a:cs typeface="+mn-cs"/>
              </a:rPr>
              <a:pPr fontAlgn="auto">
                <a:spcBef>
                  <a:spcPts val="0"/>
                </a:spcBef>
                <a:spcAft>
                  <a:spcPts val="0"/>
                </a:spcAft>
              </a:pPr>
              <a:t>4/7/2016</a:t>
            </a:fld>
            <a:endParaRPr lang="en-US" dirty="0">
              <a:solidFill>
                <a:prstClr val="white">
                  <a:tint val="75000"/>
                </a:prstClr>
              </a:solidFill>
              <a:latin typeface="Rockwell"/>
              <a:cs typeface="+mn-cs"/>
            </a:endParaRPr>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Rockwell"/>
              <a:cs typeface="+mn-cs"/>
            </a:endParaRPr>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fontAlgn="auto">
              <a:spcBef>
                <a:spcPts val="0"/>
              </a:spcBef>
              <a:spcAft>
                <a:spcPts val="0"/>
              </a:spcAft>
            </a:pPr>
            <a:fld id="{A973A57E-0D1E-473E-8CB9-D277EFAF9346}" type="slidenum">
              <a:rPr lang="en-US" smtClean="0">
                <a:solidFill>
                  <a:prstClr val="white">
                    <a:tint val="75000"/>
                  </a:prstClr>
                </a:solidFill>
                <a:latin typeface="Rockwell"/>
                <a:cs typeface="+mn-cs"/>
              </a:rPr>
              <a:pPr fontAlgn="auto">
                <a:spcBef>
                  <a:spcPts val="0"/>
                </a:spcBef>
                <a:spcAft>
                  <a:spcPts val="0"/>
                </a:spcAft>
              </a:pPr>
              <a:t>‹#›</a:t>
            </a:fld>
            <a:endParaRPr lang="en-US" dirty="0">
              <a:solidFill>
                <a:prstClr val="white">
                  <a:tint val="75000"/>
                </a:prstClr>
              </a:solidFill>
              <a:latin typeface="Rockwell"/>
              <a:cs typeface="+mn-cs"/>
            </a:endParaRPr>
          </a:p>
        </p:txBody>
      </p:sp>
    </p:spTree>
    <p:extLst>
      <p:ext uri="{BB962C8B-B14F-4D97-AF65-F5344CB8AC3E}">
        <p14:creationId xmlns:p14="http://schemas.microsoft.com/office/powerpoint/2010/main" val="1374882698"/>
      </p:ext>
    </p:extLst>
  </p:cSld>
  <p:clrMap bg1="dk1" tx1="lt1" bg2="dk2"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EBC2735-563F-4CB8-8DEF-BE0035D1B3D2}" type="datetimeFigureOut">
              <a:rPr lang="en-US">
                <a:solidFill>
                  <a:prstClr val="black">
                    <a:tint val="75000"/>
                  </a:prstClr>
                </a:solidFill>
              </a:rPr>
              <a:pPr>
                <a:defRPr/>
              </a:pPr>
              <a:t>4/7/2016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88A2A2C-EC9D-45EA-9DD6-1E4E516349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484235"/>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8.png"/><Relationship Id="rId2" Type="http://schemas.openxmlformats.org/officeDocument/2006/relationships/slideLayout" Target="../slideLayouts/slideLayout30.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unicode.com/library/tx/austin/codes/drainage_criteria_manual"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image" Target="../media/image42.jpeg"/><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55.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mailto:Tom.franke@austintexas.gov" TargetMode="Externa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mailto:Reem.Zoun@austintexa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fotosearch.com/illustration/flood-water.html&amp;ei=hxlhVP_6GInzoAS_24KIBg&amp;bvm=bv.79189006,d.aWw&amp;psig=AFQjCNHetfpniqqE65vpi1IgYyz1XlXHtA&amp;ust=141573606133888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900000">
            <a:off x="944075" y="3795172"/>
            <a:ext cx="5985159" cy="1606102"/>
          </a:xfrm>
        </p:spPr>
        <p:txBody>
          <a:bodyPr>
            <a:normAutofit fontScale="90000"/>
          </a:bodyPr>
          <a:lstStyle/>
          <a:p>
            <a:r>
              <a:rPr lang="en-US" sz="4900" dirty="0"/>
              <a:t>City of Austin Creek Flooding </a:t>
            </a:r>
            <a:r>
              <a:rPr lang="en-US" sz="4900" dirty="0" smtClean="0"/>
              <a:t>Hazard Mitigation</a:t>
            </a:r>
            <a:r>
              <a:rPr lang="en-US" dirty="0" smtClean="0"/>
              <a:t/>
            </a:r>
            <a:br>
              <a:rPr lang="en-US" dirty="0" smtClean="0"/>
            </a:br>
            <a:r>
              <a:rPr lang="en-US" sz="4900" dirty="0"/>
              <a:t>Flood Mitigation </a:t>
            </a:r>
            <a:r>
              <a:rPr lang="en-US" sz="4900" dirty="0" smtClean="0"/>
              <a:t>Projects for </a:t>
            </a:r>
            <a:r>
              <a:rPr lang="en-US" sz="4900" dirty="0"/>
              <a:t>Roadway Crossings</a:t>
            </a:r>
          </a:p>
        </p:txBody>
      </p:sp>
      <p:sp>
        <p:nvSpPr>
          <p:cNvPr id="3" name="Subtitle 2"/>
          <p:cNvSpPr>
            <a:spLocks noGrp="1"/>
          </p:cNvSpPr>
          <p:nvPr>
            <p:ph type="subTitle" idx="1"/>
          </p:nvPr>
        </p:nvSpPr>
        <p:spPr>
          <a:xfrm rot="-900000">
            <a:off x="2352726" y="5383813"/>
            <a:ext cx="4655297" cy="1128495"/>
          </a:xfrm>
        </p:spPr>
        <p:txBody>
          <a:bodyPr/>
          <a:lstStyle/>
          <a:p>
            <a:r>
              <a:rPr lang="en-US" dirty="0" smtClean="0"/>
              <a:t>Reem J. Zoun, PE, CFM</a:t>
            </a:r>
          </a:p>
          <a:p>
            <a:r>
              <a:rPr lang="en-US" dirty="0" smtClean="0"/>
              <a:t>April 2016</a:t>
            </a:r>
            <a:endParaRPr lang="en-US" dirty="0"/>
          </a:p>
        </p:txBody>
      </p:sp>
      <p:pic>
        <p:nvPicPr>
          <p:cNvPr id="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2400" y="166577"/>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686856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WatershedEngineering\CreekFloodHazardMitigation\CFHM_Master_Plan\Map_requests\2015_04_08_Roadways_in_Floodplain\Roadways_100yr_greater_than_0.png"/>
          <p:cNvPicPr>
            <a:picLocks noGrp="1" noChangeAspect="1" noChangeArrowheads="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61654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7100000">
            <a:off x="-634206" y="2921794"/>
            <a:ext cx="5065712" cy="1695450"/>
          </a:xfrm>
        </p:spPr>
        <p:txBody>
          <a:bodyPr>
            <a:normAutofit fontScale="90000"/>
          </a:bodyPr>
          <a:lstStyle/>
          <a:p>
            <a:pPr>
              <a:defRPr/>
            </a:pPr>
            <a:r>
              <a:rPr lang="en-US" dirty="0"/>
              <a:t>Flood Scores for Roadway Crossings</a:t>
            </a:r>
          </a:p>
        </p:txBody>
      </p:sp>
      <p:sp>
        <p:nvSpPr>
          <p:cNvPr id="128004" name="AutoShape 2" descr="Image result for flood clip art"/>
          <p:cNvSpPr>
            <a:spLocks noChangeAspect="1" noChangeArrowheads="1"/>
          </p:cNvSpPr>
          <p:nvPr/>
        </p:nvSpPr>
        <p:spPr bwMode="auto">
          <a:xfrm>
            <a:off x="63500" y="-136525"/>
            <a:ext cx="1514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solidFill>
                <a:srgbClr val="FFFFFF"/>
              </a:solidFill>
              <a:latin typeface="Rockwell" pitchFamily="18" charset="0"/>
            </a:endParaRPr>
          </a:p>
        </p:txBody>
      </p:sp>
      <p:pic>
        <p:nvPicPr>
          <p:cNvPr id="128006" name="Picture 6"/>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3598671" y="1535768"/>
            <a:ext cx="4419983" cy="392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21"/>
          </p:nvPr>
        </p:nvSpPr>
        <p:spPr/>
      </p:sp>
      <p:sp>
        <p:nvSpPr>
          <p:cNvPr id="5" name="Text Placeholder 4"/>
          <p:cNvSpPr>
            <a:spLocks noGrp="1"/>
          </p:cNvSpPr>
          <p:nvPr>
            <p:ph type="body" sz="quarter" idx="16"/>
          </p:nvPr>
        </p:nvSpPr>
        <p:spPr/>
        <p:txBody>
          <a:bodyPr/>
          <a:lstStyle/>
          <a:p>
            <a:pPr>
              <a:defRPr/>
            </a:pPr>
            <a:endParaRPr lang="en-US" sz="2000" dirty="0" smtClean="0">
              <a:solidFill>
                <a:schemeClr val="bg1">
                  <a:lumMod val="50000"/>
                </a:schemeClr>
              </a:solidFill>
            </a:endParaRPr>
          </a:p>
          <a:p>
            <a:pPr>
              <a:defRPr/>
            </a:pPr>
            <a:endParaRPr lang="en-US" sz="2000" dirty="0">
              <a:solidFill>
                <a:schemeClr val="bg1">
                  <a:lumMod val="50000"/>
                </a:schemeClr>
              </a:solidFill>
            </a:endParaRPr>
          </a:p>
          <a:p>
            <a:pPr marL="0" indent="0">
              <a:buNone/>
              <a:defRPr/>
            </a:pPr>
            <a:endParaRPr lang="en-US" dirty="0" smtClean="0">
              <a:solidFill>
                <a:schemeClr val="bg1">
                  <a:lumMod val="50000"/>
                </a:schemeClr>
              </a:solidFill>
            </a:endParaRPr>
          </a:p>
          <a:p>
            <a:pPr marL="0" indent="0">
              <a:buNone/>
              <a:defRPr/>
            </a:pPr>
            <a:r>
              <a:rPr lang="en-US" dirty="0" smtClean="0">
                <a:solidFill>
                  <a:schemeClr val="bg1">
                    <a:lumMod val="50000"/>
                  </a:schemeClr>
                </a:solidFill>
              </a:rPr>
              <a:t>Where</a:t>
            </a:r>
            <a:r>
              <a:rPr lang="en-US" dirty="0">
                <a:solidFill>
                  <a:schemeClr val="bg1">
                    <a:lumMod val="50000"/>
                  </a:schemeClr>
                </a:solidFill>
              </a:rPr>
              <a:t>:</a:t>
            </a:r>
          </a:p>
          <a:p>
            <a:pPr marL="0" indent="0">
              <a:buNone/>
              <a:defRPr/>
            </a:pPr>
            <a:r>
              <a:rPr lang="en-US" dirty="0">
                <a:solidFill>
                  <a:schemeClr val="bg1">
                    <a:lumMod val="50000"/>
                  </a:schemeClr>
                </a:solidFill>
              </a:rPr>
              <a:t>RV = Resource Value*</a:t>
            </a:r>
          </a:p>
          <a:p>
            <a:pPr marL="0" indent="0">
              <a:buNone/>
              <a:defRPr/>
            </a:pPr>
            <a:r>
              <a:rPr lang="en-US" dirty="0">
                <a:solidFill>
                  <a:schemeClr val="bg1">
                    <a:lumMod val="50000"/>
                  </a:schemeClr>
                </a:solidFill>
              </a:rPr>
              <a:t> D</a:t>
            </a:r>
            <a:r>
              <a:rPr lang="en-US" baseline="-25000" dirty="0">
                <a:solidFill>
                  <a:schemeClr val="bg1">
                    <a:lumMod val="50000"/>
                  </a:schemeClr>
                </a:solidFill>
              </a:rPr>
              <a:t>2</a:t>
            </a:r>
            <a:r>
              <a:rPr lang="en-US" dirty="0">
                <a:solidFill>
                  <a:schemeClr val="bg1">
                    <a:lumMod val="50000"/>
                  </a:schemeClr>
                </a:solidFill>
              </a:rPr>
              <a:t> = flood inundation depth for the COA fully developed 2 - year storm event</a:t>
            </a:r>
          </a:p>
          <a:p>
            <a:pPr marL="0" indent="0">
              <a:buNone/>
              <a:defRPr/>
            </a:pPr>
            <a:r>
              <a:rPr lang="en-US" dirty="0">
                <a:solidFill>
                  <a:schemeClr val="bg1">
                    <a:lumMod val="50000"/>
                  </a:schemeClr>
                </a:solidFill>
              </a:rPr>
              <a:t> V</a:t>
            </a:r>
            <a:r>
              <a:rPr lang="en-US" baseline="-25000" dirty="0">
                <a:solidFill>
                  <a:schemeClr val="bg1">
                    <a:lumMod val="50000"/>
                  </a:schemeClr>
                </a:solidFill>
              </a:rPr>
              <a:t>2</a:t>
            </a:r>
            <a:r>
              <a:rPr lang="en-US" dirty="0">
                <a:solidFill>
                  <a:schemeClr val="bg1">
                    <a:lumMod val="50000"/>
                  </a:schemeClr>
                </a:solidFill>
              </a:rPr>
              <a:t> = channel velocity for the COA  fully developed 2 – year storm event</a:t>
            </a:r>
          </a:p>
          <a:p>
            <a:pPr marL="0" indent="0">
              <a:buNone/>
              <a:defRPr/>
            </a:pPr>
            <a:r>
              <a:rPr lang="en-US" sz="1600" dirty="0" smtClean="0">
                <a:solidFill>
                  <a:schemeClr val="bg1">
                    <a:lumMod val="50000"/>
                  </a:schemeClr>
                </a:solidFill>
              </a:rPr>
              <a:t>*</a:t>
            </a:r>
            <a:r>
              <a:rPr lang="en-US" sz="1600" dirty="0">
                <a:solidFill>
                  <a:schemeClr val="bg1">
                    <a:lumMod val="50000"/>
                  </a:schemeClr>
                </a:solidFill>
              </a:rPr>
              <a:t>Resource Values:</a:t>
            </a:r>
          </a:p>
          <a:p>
            <a:pPr marL="742950" lvl="1" indent="-285750">
              <a:lnSpc>
                <a:spcPct val="90000"/>
              </a:lnSpc>
              <a:buFont typeface="Arial" pitchFamily="34" charset="0"/>
              <a:buChar char="•"/>
              <a:defRPr/>
            </a:pPr>
            <a:r>
              <a:rPr lang="en-US" dirty="0">
                <a:solidFill>
                  <a:schemeClr val="bg1">
                    <a:lumMod val="50000"/>
                  </a:schemeClr>
                </a:solidFill>
              </a:rPr>
              <a:t>Differentiates between type and use of street crossings and </a:t>
            </a:r>
            <a:r>
              <a:rPr lang="en-US" dirty="0" smtClean="0">
                <a:solidFill>
                  <a:schemeClr val="bg1">
                    <a:lumMod val="50000"/>
                  </a:schemeClr>
                </a:solidFill>
              </a:rPr>
              <a:t>structures</a:t>
            </a:r>
            <a:endParaRPr lang="en-US" dirty="0">
              <a:solidFill>
                <a:schemeClr val="bg1">
                  <a:lumMod val="50000"/>
                </a:schemeClr>
              </a:solidFill>
            </a:endParaRPr>
          </a:p>
          <a:p>
            <a:pPr marL="742950" lvl="1" indent="-285750">
              <a:lnSpc>
                <a:spcPct val="90000"/>
              </a:lnSpc>
              <a:buFont typeface="Arial" pitchFamily="34" charset="0"/>
              <a:buChar char="•"/>
              <a:defRPr/>
            </a:pPr>
            <a:r>
              <a:rPr lang="en-US" dirty="0">
                <a:solidFill>
                  <a:schemeClr val="bg1">
                    <a:lumMod val="50000"/>
                  </a:schemeClr>
                </a:solidFill>
              </a:rPr>
              <a:t>Reflects potential structural damage and risk to public safety due to </a:t>
            </a:r>
            <a:r>
              <a:rPr lang="en-US" dirty="0" smtClean="0">
                <a:solidFill>
                  <a:schemeClr val="bg1">
                    <a:lumMod val="50000"/>
                  </a:schemeClr>
                </a:solidFill>
              </a:rPr>
              <a:t>flooding</a:t>
            </a:r>
            <a:endParaRPr lang="en-US" dirty="0">
              <a:solidFill>
                <a:schemeClr val="bg1">
                  <a:lumMod val="50000"/>
                </a:schemeClr>
              </a:solidFill>
            </a:endParaRPr>
          </a:p>
          <a:p>
            <a:pPr marL="742950" lvl="1" indent="-285750">
              <a:lnSpc>
                <a:spcPct val="90000"/>
              </a:lnSpc>
              <a:buFont typeface="Arial" pitchFamily="34" charset="0"/>
              <a:buChar char="•"/>
              <a:defRPr/>
            </a:pPr>
            <a:r>
              <a:rPr lang="en-US" dirty="0">
                <a:solidFill>
                  <a:schemeClr val="bg1">
                    <a:lumMod val="50000"/>
                  </a:schemeClr>
                </a:solidFill>
              </a:rPr>
              <a:t>Resource values based on “impact” value, not monetary damages</a:t>
            </a:r>
          </a:p>
          <a:p>
            <a:endParaRPr lang="en-US" dirty="0"/>
          </a:p>
        </p:txBody>
      </p:sp>
      <p:sp>
        <p:nvSpPr>
          <p:cNvPr id="6" name="Title 5"/>
          <p:cNvSpPr>
            <a:spLocks noGrp="1"/>
          </p:cNvSpPr>
          <p:nvPr>
            <p:ph type="title"/>
          </p:nvPr>
        </p:nvSpPr>
        <p:spPr/>
        <p:txBody>
          <a:bodyPr/>
          <a:lstStyle/>
          <a:p>
            <a:r>
              <a:rPr lang="en-US" dirty="0">
                <a:solidFill>
                  <a:schemeClr val="bg1">
                    <a:lumMod val="50000"/>
                  </a:schemeClr>
                </a:solidFill>
              </a:rPr>
              <a:t>Roadway Crossing  Scoring</a:t>
            </a:r>
            <a:endParaRPr lang="en-US" dirty="0"/>
          </a:p>
        </p:txBody>
      </p:sp>
      <p:graphicFrame>
        <p:nvGraphicFramePr>
          <p:cNvPr id="7" name="Object 6"/>
          <p:cNvGraphicFramePr>
            <a:graphicFrameLocks noGrp="1" noChangeAspect="1"/>
          </p:cNvGraphicFramePr>
          <p:nvPr>
            <p:extLst>
              <p:ext uri="{D42A27DB-BD31-4B8C-83A1-F6EECF244321}">
                <p14:modId xmlns:p14="http://schemas.microsoft.com/office/powerpoint/2010/main" val="3305776932"/>
              </p:ext>
            </p:extLst>
          </p:nvPr>
        </p:nvGraphicFramePr>
        <p:xfrm>
          <a:off x="228600" y="1295401"/>
          <a:ext cx="8467725" cy="1143000"/>
        </p:xfrm>
        <a:graphic>
          <a:graphicData uri="http://schemas.openxmlformats.org/presentationml/2006/ole">
            <mc:AlternateContent xmlns:mc="http://schemas.openxmlformats.org/markup-compatibility/2006">
              <mc:Choice xmlns:v="urn:schemas-microsoft-com:vml" Requires="v">
                <p:oleObj spid="_x0000_s282676" name="Equation" r:id="rId4" imgW="4292280" imgH="634680" progId="Equation.3">
                  <p:embed/>
                </p:oleObj>
              </mc:Choice>
              <mc:Fallback>
                <p:oleObj name="Equation" r:id="rId4" imgW="4292280" imgH="63468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1"/>
                        <a:ext cx="8467725" cy="1143000"/>
                      </a:xfrm>
                      <a:prstGeom prst="rect">
                        <a:avLst/>
                      </a:prstGeom>
                      <a:noFill/>
                      <a:ln>
                        <a:noFill/>
                      </a:ln>
                    </p:spPr>
                  </p:pic>
                </p:oleObj>
              </mc:Fallback>
            </mc:AlternateContent>
          </a:graphicData>
        </a:graphic>
      </p:graphicFrame>
      <p:pic>
        <p:nvPicPr>
          <p:cNvPr id="8202" name="Picture 10"/>
          <p:cNvPicPr>
            <a:picLocks noGrp="1" noChangeAspect="1" noChangeArrowheads="1"/>
          </p:cNvPicPr>
          <p:nvPr>
            <p:ph type="pic" sz="quarter" idx="22"/>
          </p:nvPr>
        </p:nvPicPr>
        <p:blipFill>
          <a:blip r:embed="rId6"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5" name="Picture 13"/>
          <p:cNvPicPr>
            <a:picLocks noGrp="1" noChangeAspect="1" noChangeArrowheads="1"/>
          </p:cNvPicPr>
          <p:nvPr>
            <p:ph type="pic" sz="quarter" idx="23"/>
          </p:nvPr>
        </p:nvPicPr>
        <p:blipFill>
          <a:blip r:embed="rId7"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48552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lvl="0" fontAlgn="base">
              <a:spcBef>
                <a:spcPct val="20000"/>
              </a:spcBef>
              <a:spcAft>
                <a:spcPct val="0"/>
              </a:spcAft>
            </a:pPr>
            <a:r>
              <a:rPr lang="en-US" altLang="en-US" sz="3200" dirty="0">
                <a:effectLst/>
                <a:latin typeface="Arial" charset="0"/>
              </a:rPr>
              <a:t>Flood Control Resource Values</a:t>
            </a:r>
          </a:p>
        </p:txBody>
      </p:sp>
      <p:graphicFrame>
        <p:nvGraphicFramePr>
          <p:cNvPr id="126026" name="Group 74"/>
          <p:cNvGraphicFramePr>
            <a:graphicFrameLocks noGrp="1"/>
          </p:cNvGraphicFramePr>
          <p:nvPr>
            <p:ph idx="1"/>
            <p:extLst>
              <p:ext uri="{D42A27DB-BD31-4B8C-83A1-F6EECF244321}">
                <p14:modId xmlns:p14="http://schemas.microsoft.com/office/powerpoint/2010/main" val="1739609708"/>
              </p:ext>
            </p:extLst>
          </p:nvPr>
        </p:nvGraphicFramePr>
        <p:xfrm>
          <a:off x="3886200" y="914400"/>
          <a:ext cx="4657725" cy="4717098"/>
        </p:xfrm>
        <a:graphic>
          <a:graphicData uri="http://schemas.openxmlformats.org/drawingml/2006/table">
            <a:tbl>
              <a:tblPr/>
              <a:tblGrid>
                <a:gridCol w="1509448"/>
                <a:gridCol w="819415"/>
                <a:gridCol w="1164431"/>
                <a:gridCol w="1164431"/>
              </a:tblGrid>
              <a:tr h="500063">
                <a:tc gridSpan="4">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2400" b="0" i="0" u="none" strike="noStrike" cap="none" normalizeH="0" baseline="0" dirty="0" smtClean="0">
                          <a:ln>
                            <a:noFill/>
                          </a:ln>
                          <a:solidFill>
                            <a:schemeClr val="tx1"/>
                          </a:solidFill>
                          <a:effectLst/>
                          <a:latin typeface="Arial" charset="0"/>
                        </a:rPr>
                        <a:t>Flood Control Resource Values</a:t>
                      </a:r>
                    </a:p>
                  </a:txBody>
                  <a:tcPr marL="51753" marR="5175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98475">
                <a:tc gridSpan="2">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2000" b="0" i="0" u="sng" strike="noStrike" cap="none" normalizeH="0" baseline="0" dirty="0" smtClean="0">
                          <a:ln>
                            <a:noFill/>
                          </a:ln>
                          <a:solidFill>
                            <a:schemeClr val="tx1"/>
                          </a:solidFill>
                          <a:effectLst/>
                          <a:latin typeface="Arial" charset="0"/>
                        </a:rPr>
                        <a:t>Structures</a:t>
                      </a:r>
                    </a:p>
                  </a:txBody>
                  <a:tcPr marL="51753" marR="517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2000" b="0" i="0" u="sng" strike="noStrike" cap="none" normalizeH="0" baseline="0" dirty="0" smtClean="0">
                          <a:ln>
                            <a:noFill/>
                          </a:ln>
                          <a:solidFill>
                            <a:schemeClr val="tx1"/>
                          </a:solidFill>
                          <a:effectLst/>
                          <a:latin typeface="Arial" charset="0"/>
                        </a:rPr>
                        <a:t>Street Crossings</a:t>
                      </a:r>
                    </a:p>
                  </a:txBody>
                  <a:tcPr marL="51753" marR="517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0063">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Public Care Facilities</a:t>
                      </a:r>
                    </a:p>
                  </a:txBody>
                  <a:tcPr marL="51753" marR="517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100</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Highway</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100</a:t>
                      </a:r>
                    </a:p>
                  </a:txBody>
                  <a:tcPr marL="51753" marR="517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Residential: Multi-Family</a:t>
                      </a:r>
                    </a:p>
                  </a:txBody>
                  <a:tcPr marL="51753" marR="517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80</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Arterial Road</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95</a:t>
                      </a:r>
                    </a:p>
                  </a:txBody>
                  <a:tcPr marL="51753" marR="517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Mixed Use</a:t>
                      </a:r>
                    </a:p>
                  </a:txBody>
                  <a:tcPr marL="51753" marR="517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80</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Single Access Road</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90</a:t>
                      </a:r>
                    </a:p>
                  </a:txBody>
                  <a:tcPr marL="51753" marR="517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Residential: Single Family</a:t>
                      </a:r>
                    </a:p>
                  </a:txBody>
                  <a:tcPr marL="51753" marR="517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60</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Collector Road</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85</a:t>
                      </a:r>
                    </a:p>
                  </a:txBody>
                  <a:tcPr marL="51753" marR="517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Non-Residential</a:t>
                      </a:r>
                    </a:p>
                  </a:txBody>
                  <a:tcPr marL="51753" marR="517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60</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Local Road</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80</a:t>
                      </a:r>
                    </a:p>
                  </a:txBody>
                  <a:tcPr marL="51753" marR="517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Parking Garage</a:t>
                      </a:r>
                    </a:p>
                  </a:txBody>
                  <a:tcPr marL="51753" marR="517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en-US" sz="1600" b="0" i="0" u="none" strike="noStrike" cap="none" normalizeH="0" baseline="0" dirty="0" smtClean="0">
                          <a:ln>
                            <a:noFill/>
                          </a:ln>
                          <a:solidFill>
                            <a:schemeClr val="tx1"/>
                          </a:solidFill>
                          <a:effectLst/>
                          <a:latin typeface="Arial" charset="0"/>
                        </a:rPr>
                        <a:t>40</a:t>
                      </a: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altLang="en-US" sz="1600" b="0" i="0" u="none" strike="noStrike" cap="none" normalizeH="0" baseline="0" dirty="0" smtClean="0">
                        <a:ln>
                          <a:noFill/>
                        </a:ln>
                        <a:solidFill>
                          <a:schemeClr val="tx1"/>
                        </a:solidFill>
                        <a:effectLst/>
                        <a:latin typeface="Arial" charset="0"/>
                      </a:endParaRPr>
                    </a:p>
                  </a:txBody>
                  <a:tcPr marL="51753" marR="517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buClr>
                          <a:schemeClr val="tx2"/>
                        </a:buClr>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buClr>
                          <a:schemeClr val="tx2"/>
                        </a:buClr>
                        <a:defRPr>
                          <a:solidFill>
                            <a:schemeClr val="tx1"/>
                          </a:solidFill>
                          <a:latin typeface="Arial" charset="0"/>
                        </a:defRPr>
                      </a:lvl5pPr>
                      <a:lvl6pPr fontAlgn="base">
                        <a:spcBef>
                          <a:spcPct val="20000"/>
                        </a:spcBef>
                        <a:spcAft>
                          <a:spcPct val="0"/>
                        </a:spcAft>
                        <a:buClr>
                          <a:schemeClr val="tx2"/>
                        </a:buClr>
                        <a:defRPr>
                          <a:solidFill>
                            <a:schemeClr val="tx1"/>
                          </a:solidFill>
                          <a:latin typeface="Arial" charset="0"/>
                        </a:defRPr>
                      </a:lvl6pPr>
                      <a:lvl7pPr fontAlgn="base">
                        <a:spcBef>
                          <a:spcPct val="20000"/>
                        </a:spcBef>
                        <a:spcAft>
                          <a:spcPct val="0"/>
                        </a:spcAft>
                        <a:buClr>
                          <a:schemeClr val="tx2"/>
                        </a:buClr>
                        <a:defRPr>
                          <a:solidFill>
                            <a:schemeClr val="tx1"/>
                          </a:solidFill>
                          <a:latin typeface="Arial" charset="0"/>
                        </a:defRPr>
                      </a:lvl7pPr>
                      <a:lvl8pPr fontAlgn="base">
                        <a:spcBef>
                          <a:spcPct val="20000"/>
                        </a:spcBef>
                        <a:spcAft>
                          <a:spcPct val="0"/>
                        </a:spcAft>
                        <a:buClr>
                          <a:schemeClr val="tx2"/>
                        </a:buClr>
                        <a:defRPr>
                          <a:solidFill>
                            <a:schemeClr val="tx1"/>
                          </a:solidFill>
                          <a:latin typeface="Arial" charset="0"/>
                        </a:defRPr>
                      </a:lvl8pPr>
                      <a:lvl9pPr fontAlgn="base">
                        <a:spcBef>
                          <a:spcPct val="20000"/>
                        </a:spcBef>
                        <a:spcAft>
                          <a:spcPct val="0"/>
                        </a:spcAft>
                        <a:buClr>
                          <a:schemeClr val="tx2"/>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altLang="en-US" sz="1600" b="0" i="0" u="none" strike="noStrike" cap="none" normalizeH="0" baseline="0" dirty="0" smtClean="0">
                        <a:ln>
                          <a:noFill/>
                        </a:ln>
                        <a:solidFill>
                          <a:schemeClr val="tx1"/>
                        </a:solidFill>
                        <a:effectLst/>
                        <a:latin typeface="Arial" charset="0"/>
                      </a:endParaRPr>
                    </a:p>
                  </a:txBody>
                  <a:tcPr marL="51753" marR="517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533400" y="6096000"/>
            <a:ext cx="7467600" cy="646331"/>
          </a:xfrm>
          <a:prstGeom prst="rect">
            <a:avLst/>
          </a:prstGeom>
          <a:noFill/>
        </p:spPr>
        <p:txBody>
          <a:bodyPr wrap="square" rtlCol="0">
            <a:spAutoFit/>
          </a:bodyPr>
          <a:lstStyle/>
          <a:p>
            <a:pPr fontAlgn="auto">
              <a:spcBef>
                <a:spcPts val="0"/>
              </a:spcBef>
              <a:spcAft>
                <a:spcPts val="0"/>
              </a:spcAft>
            </a:pPr>
            <a:r>
              <a:rPr lang="en-US" dirty="0">
                <a:solidFill>
                  <a:prstClr val="white"/>
                </a:solidFill>
                <a:latin typeface="Rockwell"/>
                <a:cs typeface="+mn-cs"/>
              </a:rPr>
              <a:t>Resource values for current </a:t>
            </a:r>
            <a:r>
              <a:rPr lang="en-US" dirty="0" smtClean="0">
                <a:solidFill>
                  <a:prstClr val="white"/>
                </a:solidFill>
                <a:latin typeface="Rockwell"/>
                <a:cs typeface="+mn-cs"/>
              </a:rPr>
              <a:t>scoring </a:t>
            </a:r>
            <a:r>
              <a:rPr lang="en-US" dirty="0">
                <a:solidFill>
                  <a:prstClr val="white"/>
                </a:solidFill>
                <a:latin typeface="Rockwell"/>
                <a:cs typeface="+mn-cs"/>
              </a:rPr>
              <a:t>is based on 2006 land use data available in COA GIS DataMart</a:t>
            </a:r>
          </a:p>
        </p:txBody>
      </p:sp>
    </p:spTree>
    <p:extLst>
      <p:ext uri="{BB962C8B-B14F-4D97-AF65-F5344CB8AC3E}">
        <p14:creationId xmlns:p14="http://schemas.microsoft.com/office/powerpoint/2010/main" val="17250879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p:sp>
      <p:sp>
        <p:nvSpPr>
          <p:cNvPr id="5" name="Text Placeholder 4"/>
          <p:cNvSpPr>
            <a:spLocks noGrp="1"/>
          </p:cNvSpPr>
          <p:nvPr>
            <p:ph type="body" sz="quarter" idx="16"/>
          </p:nvPr>
        </p:nvSpPr>
        <p:spPr/>
        <p:txBody>
          <a:bodyPr/>
          <a:lstStyle/>
          <a:p>
            <a:pPr marL="593725" indent="-457200">
              <a:defRPr/>
            </a:pPr>
            <a:endParaRPr lang="en-US" dirty="0" smtClean="0">
              <a:solidFill>
                <a:schemeClr val="bg1">
                  <a:lumMod val="50000"/>
                </a:schemeClr>
              </a:solidFill>
            </a:endParaRPr>
          </a:p>
          <a:p>
            <a:pPr marL="593725" indent="-457200">
              <a:defRPr/>
            </a:pPr>
            <a:endParaRPr lang="en-US" dirty="0">
              <a:solidFill>
                <a:schemeClr val="bg1">
                  <a:lumMod val="50000"/>
                </a:schemeClr>
              </a:solidFill>
            </a:endParaRPr>
          </a:p>
          <a:p>
            <a:pPr marL="593725" indent="-457200">
              <a:defRPr/>
            </a:pPr>
            <a:r>
              <a:rPr lang="en-US" dirty="0" smtClean="0">
                <a:solidFill>
                  <a:schemeClr val="bg1">
                    <a:lumMod val="50000"/>
                  </a:schemeClr>
                </a:solidFill>
              </a:rPr>
              <a:t>Identify </a:t>
            </a:r>
            <a:r>
              <a:rPr lang="en-US" dirty="0">
                <a:solidFill>
                  <a:schemeClr val="bg1">
                    <a:lumMod val="50000"/>
                  </a:schemeClr>
                </a:solidFill>
              </a:rPr>
              <a:t>structures in the 100yr floodplain (point file)</a:t>
            </a:r>
          </a:p>
          <a:p>
            <a:pPr marL="593725" indent="-457200">
              <a:defRPr/>
            </a:pPr>
            <a:r>
              <a:rPr lang="en-US" dirty="0">
                <a:solidFill>
                  <a:schemeClr val="bg1">
                    <a:lumMod val="50000"/>
                  </a:schemeClr>
                </a:solidFill>
              </a:rPr>
              <a:t>Identify  roadway class and assign resource value</a:t>
            </a:r>
          </a:p>
          <a:p>
            <a:pPr marL="593725" indent="-457200">
              <a:defRPr/>
            </a:pPr>
            <a:r>
              <a:rPr lang="en-US" dirty="0">
                <a:solidFill>
                  <a:schemeClr val="bg1">
                    <a:lumMod val="50000"/>
                  </a:schemeClr>
                </a:solidFill>
              </a:rPr>
              <a:t>Get minimum weir elevation from HEC-RAS</a:t>
            </a:r>
          </a:p>
          <a:p>
            <a:pPr marL="593725" indent="-457200">
              <a:defRPr/>
            </a:pPr>
            <a:r>
              <a:rPr lang="en-US" dirty="0">
                <a:solidFill>
                  <a:schemeClr val="bg1">
                    <a:lumMod val="50000"/>
                  </a:schemeClr>
                </a:solidFill>
              </a:rPr>
              <a:t>Get WSE and velocity information for 2, 10, 25 and 100yr storm evens</a:t>
            </a:r>
          </a:p>
          <a:p>
            <a:pPr marL="593725" indent="-457200">
              <a:defRPr/>
            </a:pPr>
            <a:r>
              <a:rPr lang="en-US" dirty="0">
                <a:solidFill>
                  <a:schemeClr val="bg1">
                    <a:lumMod val="50000"/>
                  </a:schemeClr>
                </a:solidFill>
              </a:rPr>
              <a:t>Calculate depth of flooding </a:t>
            </a:r>
          </a:p>
          <a:p>
            <a:pPr marL="593725" indent="-457200">
              <a:defRPr/>
            </a:pPr>
            <a:r>
              <a:rPr lang="en-US" dirty="0">
                <a:solidFill>
                  <a:schemeClr val="bg1">
                    <a:lumMod val="50000"/>
                  </a:schemeClr>
                </a:solidFill>
              </a:rPr>
              <a:t>Calculate score</a:t>
            </a:r>
          </a:p>
          <a:p>
            <a:endParaRPr lang="en-US" dirty="0"/>
          </a:p>
        </p:txBody>
      </p:sp>
      <p:sp>
        <p:nvSpPr>
          <p:cNvPr id="6" name="Title 5"/>
          <p:cNvSpPr>
            <a:spLocks noGrp="1"/>
          </p:cNvSpPr>
          <p:nvPr>
            <p:ph type="title"/>
          </p:nvPr>
        </p:nvSpPr>
        <p:spPr/>
        <p:txBody>
          <a:bodyPr/>
          <a:lstStyle/>
          <a:p>
            <a:r>
              <a:rPr lang="en-US" dirty="0"/>
              <a:t>Calculating Flood Scores</a:t>
            </a:r>
          </a:p>
        </p:txBody>
      </p:sp>
      <p:pic>
        <p:nvPicPr>
          <p:cNvPr id="6146" name="Picture 2"/>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t="816" b="816"/>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type="pic" sz="quarter" idx="12"/>
          </p:nvPr>
        </p:nvPicPr>
        <p:blipFill>
          <a:blip r:embed="rId4" cstate="screen">
            <a:extLst>
              <a:ext uri="{28A0092B-C50C-407E-A947-70E740481C1C}">
                <a14:useLocalDpi xmlns:a14="http://schemas.microsoft.com/office/drawing/2010/main"/>
              </a:ext>
            </a:extLst>
          </a:blip>
          <a:srcRect t="7307" b="730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82857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t="1471" b="1471"/>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90161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Preliminary Engineering Design </a:t>
            </a:r>
            <a:endParaRPr lang="en-US" dirty="0"/>
          </a:p>
        </p:txBody>
      </p:sp>
      <p:sp>
        <p:nvSpPr>
          <p:cNvPr id="4" name="AutoShape 2" descr="Image result for flood clip art"/>
          <p:cNvSpPr>
            <a:spLocks noChangeAspect="1" noChangeArrowheads="1"/>
          </p:cNvSpPr>
          <p:nvPr/>
        </p:nvSpPr>
        <p:spPr bwMode="auto">
          <a:xfrm>
            <a:off x="63500" y="-136525"/>
            <a:ext cx="1514475" cy="113347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prstClr val="white"/>
              </a:solidFill>
              <a:latin typeface="Rockwell"/>
            </a:endParaRPr>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796"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10000" y="882650"/>
            <a:ext cx="4495800" cy="564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96933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7100000">
            <a:off x="-994040" y="3198667"/>
            <a:ext cx="5637205" cy="1695450"/>
          </a:xfrm>
        </p:spPr>
        <p:txBody>
          <a:bodyPr>
            <a:normAutofit fontScale="90000"/>
          </a:bodyPr>
          <a:lstStyle/>
          <a:p>
            <a:pPr marL="594360" indent="-457200" fontAlgn="auto">
              <a:lnSpc>
                <a:spcPct val="80000"/>
              </a:lnSpc>
              <a:spcBef>
                <a:spcPts val="0"/>
              </a:spcBef>
              <a:spcAft>
                <a:spcPts val="0"/>
              </a:spcAft>
              <a:defRPr/>
            </a:pPr>
            <a:r>
              <a:rPr lang="en-US" dirty="0" smtClean="0"/>
              <a:t>Preliminary Engineering </a:t>
            </a:r>
            <a:r>
              <a:rPr lang="en-US" dirty="0"/>
              <a:t>Design </a:t>
            </a:r>
            <a:endParaRPr lang="en-US" dirty="0">
              <a:solidFill>
                <a:prstClr val="white"/>
              </a:solidFill>
            </a:endParaRPr>
          </a:p>
        </p:txBody>
      </p:sp>
      <p:sp>
        <p:nvSpPr>
          <p:cNvPr id="5" name="Content Placeholder 2"/>
          <p:cNvSpPr txBox="1">
            <a:spLocks/>
          </p:cNvSpPr>
          <p:nvPr/>
        </p:nvSpPr>
        <p:spPr>
          <a:xfrm>
            <a:off x="3886200" y="1066800"/>
            <a:ext cx="4659313" cy="5078413"/>
          </a:xfrm>
          <a:prstGeom prst="rect">
            <a:avLst/>
          </a:prstGeom>
        </p:spPr>
        <p:txBody>
          <a:bodyPr anchor="ctr">
            <a:normAutofit/>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fontAlgn="auto">
              <a:buFont typeface="Wingdings" pitchFamily="2" charset="2"/>
              <a:buChar char="§"/>
              <a:defRPr/>
            </a:pPr>
            <a:endParaRPr lang="en-US" sz="3300" dirty="0" smtClean="0">
              <a:solidFill>
                <a:prstClr val="white"/>
              </a:solidFill>
            </a:endParaRPr>
          </a:p>
          <a:p>
            <a:pPr fontAlgn="auto">
              <a:buFont typeface="Wingdings" pitchFamily="2" charset="2"/>
              <a:buChar char="§"/>
              <a:defRPr/>
            </a:pPr>
            <a:endParaRPr lang="en-US" dirty="0" smtClean="0">
              <a:solidFill>
                <a:prstClr val="white"/>
              </a:solidFill>
            </a:endParaRPr>
          </a:p>
          <a:p>
            <a:pPr fontAlgn="auto">
              <a:buFont typeface="Wingdings" pitchFamily="2" charset="2"/>
              <a:buChar char="§"/>
              <a:defRPr/>
            </a:pPr>
            <a:endParaRPr lang="en-US" dirty="0" smtClean="0">
              <a:solidFill>
                <a:prstClr val="white"/>
              </a:solidFill>
            </a:endParaRPr>
          </a:p>
        </p:txBody>
      </p:sp>
      <p:sp>
        <p:nvSpPr>
          <p:cNvPr id="6" name="Rectangle 5"/>
          <p:cNvSpPr/>
          <p:nvPr/>
        </p:nvSpPr>
        <p:spPr>
          <a:xfrm>
            <a:off x="3249613" y="1752600"/>
            <a:ext cx="5816600" cy="4622804"/>
          </a:xfrm>
          <a:prstGeom prst="rect">
            <a:avLst/>
          </a:prstGeom>
        </p:spPr>
        <p:txBody>
          <a:bodyPr>
            <a:spAutoFit/>
          </a:bodyPr>
          <a:lstStyle/>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400" dirty="0">
              <a:solidFill>
                <a:prstClr val="white"/>
              </a:solidFill>
              <a:latin typeface="Rockwell"/>
            </a:endParaRPr>
          </a:p>
          <a:p>
            <a:pPr marL="594360"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smtClean="0">
                <a:solidFill>
                  <a:prstClr val="white"/>
                </a:solidFill>
                <a:latin typeface="Rockwell"/>
              </a:rPr>
              <a:t>Components</a:t>
            </a:r>
            <a:endParaRPr lang="en-US" sz="28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Site visits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Access, traffic count</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schemeClr val="bg1"/>
                </a:solidFill>
                <a:latin typeface="Rockwell"/>
              </a:rPr>
              <a:t>Detailed </a:t>
            </a:r>
            <a:r>
              <a:rPr lang="en-US" sz="2000" dirty="0">
                <a:solidFill>
                  <a:schemeClr val="bg1"/>
                </a:solidFill>
                <a:latin typeface="Rockwell"/>
              </a:rPr>
              <a:t>evaluation of the elevation and expected inundation depths </a:t>
            </a:r>
            <a:endParaRPr lang="en-US" sz="2000" dirty="0" smtClean="0">
              <a:solidFill>
                <a:schemeClr val="bg1"/>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Assess current condition</a:t>
            </a: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Evaluations of potential solutions (structural, </a:t>
            </a:r>
            <a:r>
              <a:rPr lang="en-US" sz="2000" dirty="0">
                <a:solidFill>
                  <a:schemeClr val="bg1"/>
                </a:solidFill>
                <a:latin typeface="Rockwell"/>
              </a:rPr>
              <a:t>buyout</a:t>
            </a:r>
            <a:r>
              <a:rPr lang="en-US" sz="2000" dirty="0">
                <a:solidFill>
                  <a:prstClr val="white"/>
                </a:solidFill>
                <a:latin typeface="Rockwell"/>
              </a:rPr>
              <a:t>, elevation, etc.), </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Identification of project constraints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Constructability</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Preliminary </a:t>
            </a:r>
            <a:r>
              <a:rPr lang="en-US" sz="2000" dirty="0">
                <a:solidFill>
                  <a:prstClr val="white"/>
                </a:solidFill>
                <a:latin typeface="Rockwell"/>
              </a:rPr>
              <a:t>cost estimates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schemeClr val="bg1"/>
                </a:solidFill>
                <a:latin typeface="Rockwell"/>
              </a:rPr>
              <a:t>Partnership/integration opportunities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schemeClr val="bg1">
                    <a:lumMod val="50000"/>
                  </a:schemeClr>
                </a:solidFill>
              </a:rPr>
              <a:t>Multi-mission objectives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smtClean="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a:solidFill>
                <a:prstClr val="white"/>
              </a:solidFill>
              <a:latin typeface="Rockwell"/>
            </a:endParaRPr>
          </a:p>
        </p:txBody>
      </p:sp>
      <p:pic>
        <p:nvPicPr>
          <p:cNvPr id="12288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98095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58850"/>
          </a:xfrm>
        </p:spPr>
        <p:txBody>
          <a:bodyPr/>
          <a:lstStyle/>
          <a:p>
            <a:r>
              <a:rPr lang="en-US" dirty="0" smtClean="0"/>
              <a:t>Design Goal</a:t>
            </a:r>
            <a:endParaRPr lang="en-US" dirty="0"/>
          </a:p>
        </p:txBody>
      </p:sp>
      <p:sp>
        <p:nvSpPr>
          <p:cNvPr id="5" name="Rectangle 4"/>
          <p:cNvSpPr/>
          <p:nvPr/>
        </p:nvSpPr>
        <p:spPr>
          <a:xfrm>
            <a:off x="855240" y="762000"/>
            <a:ext cx="7907760" cy="6740307"/>
          </a:xfrm>
          <a:prstGeom prst="rect">
            <a:avLst/>
          </a:prstGeom>
        </p:spPr>
        <p:txBody>
          <a:bodyPr wrap="square">
            <a:spAutoFit/>
          </a:bodyPr>
          <a:lstStyle/>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4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COA </a:t>
            </a:r>
            <a:r>
              <a:rPr lang="en-US" sz="2000" dirty="0" smtClean="0">
                <a:solidFill>
                  <a:prstClr val="white"/>
                </a:solidFill>
                <a:latin typeface="Rockwell"/>
              </a:rPr>
              <a:t>DCM Requirement</a:t>
            </a:r>
            <a:endParaRPr lang="en-US" sz="2000" dirty="0" smtClean="0">
              <a:solidFill>
                <a:prstClr val="white"/>
              </a:solidFill>
              <a:latin typeface="Rockwell"/>
            </a:endParaRP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Pass </a:t>
            </a:r>
            <a:r>
              <a:rPr lang="en-US" sz="2000" dirty="0" smtClean="0">
                <a:solidFill>
                  <a:prstClr val="white"/>
                </a:solidFill>
                <a:latin typeface="Rockwell"/>
              </a:rPr>
              <a:t>a 100yr design flow with less that 6” of water on the roadway for </a:t>
            </a:r>
            <a:r>
              <a:rPr lang="en-US" sz="2000" dirty="0" smtClean="0">
                <a:solidFill>
                  <a:prstClr val="white"/>
                </a:solidFill>
                <a:latin typeface="Rockwell"/>
              </a:rPr>
              <a:t>all street other than local (DCM 1.2.4 D)</a:t>
            </a:r>
            <a:endParaRPr lang="en-US" sz="2000" dirty="0" smtClean="0">
              <a:solidFill>
                <a:prstClr val="white"/>
              </a:solidFill>
              <a:latin typeface="Rockwell"/>
            </a:endParaRP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Pass a 100yr design flow with less that </a:t>
            </a:r>
            <a:r>
              <a:rPr lang="en-US" sz="2000" dirty="0" smtClean="0">
                <a:solidFill>
                  <a:prstClr val="white"/>
                </a:solidFill>
                <a:latin typeface="Rockwell"/>
              </a:rPr>
              <a:t>12” </a:t>
            </a:r>
            <a:r>
              <a:rPr lang="en-US" sz="2000" dirty="0">
                <a:solidFill>
                  <a:prstClr val="white"/>
                </a:solidFill>
                <a:latin typeface="Rockwell"/>
              </a:rPr>
              <a:t>of water on the roadway for </a:t>
            </a:r>
            <a:r>
              <a:rPr lang="en-US" sz="2000" dirty="0" smtClean="0">
                <a:solidFill>
                  <a:prstClr val="white"/>
                </a:solidFill>
                <a:latin typeface="Rockwell"/>
              </a:rPr>
              <a:t>local </a:t>
            </a:r>
            <a:r>
              <a:rPr lang="en-US" sz="2000" dirty="0">
                <a:solidFill>
                  <a:prstClr val="white"/>
                </a:solidFill>
                <a:latin typeface="Rockwell"/>
              </a:rPr>
              <a:t>street ((DCM 1.2.4 </a:t>
            </a:r>
            <a:r>
              <a:rPr lang="en-US" sz="2000" dirty="0" smtClean="0">
                <a:solidFill>
                  <a:prstClr val="white"/>
                </a:solidFill>
                <a:latin typeface="Rockwell"/>
              </a:rPr>
              <a:t>C)</a:t>
            </a:r>
            <a:endParaRPr lang="en-US" sz="2000" dirty="0">
              <a:solidFill>
                <a:prstClr val="white"/>
              </a:solidFill>
              <a:latin typeface="Rockwell"/>
            </a:endParaRP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smtClean="0">
              <a:solidFill>
                <a:prstClr val="white"/>
              </a:solidFill>
              <a:latin typeface="Rockwell"/>
            </a:endParaRP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rPr>
              <a:t>No adverse impact </a:t>
            </a:r>
            <a:r>
              <a:rPr lang="en-US" sz="2000" dirty="0" smtClean="0">
                <a:solidFill>
                  <a:prstClr val="white"/>
                </a:solidFill>
                <a:latin typeface="Rockwell"/>
              </a:rPr>
              <a:t>allowed (DCM 1.2.2 A)</a:t>
            </a: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b="1" dirty="0" smtClean="0">
                <a:solidFill>
                  <a:schemeClr val="bg2">
                    <a:lumMod val="50000"/>
                  </a:schemeClr>
                </a:solidFill>
                <a:latin typeface="Rockwell"/>
                <a:hlinkClick r:id="rId3"/>
              </a:rPr>
              <a:t>https</a:t>
            </a:r>
            <a:r>
              <a:rPr lang="en-US" sz="2000" b="1" dirty="0">
                <a:solidFill>
                  <a:schemeClr val="bg2">
                    <a:lumMod val="50000"/>
                  </a:schemeClr>
                </a:solidFill>
                <a:latin typeface="Rockwell"/>
                <a:hlinkClick r:id="rId3"/>
              </a:rPr>
              <a:t>://www.municode.com/library/tx/austin/codes/drainage_criteria_manual</a:t>
            </a:r>
            <a:endParaRPr lang="en-US" sz="2000" b="1" dirty="0">
              <a:solidFill>
                <a:schemeClr val="bg2">
                  <a:lumMod val="50000"/>
                </a:schemeClr>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smtClean="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Alternative </a:t>
            </a:r>
            <a:r>
              <a:rPr lang="en-US" sz="2000" dirty="0" smtClean="0">
                <a:solidFill>
                  <a:prstClr val="white"/>
                </a:solidFill>
                <a:latin typeface="Rockwell"/>
              </a:rPr>
              <a:t>Evaluation</a:t>
            </a: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Meet DCM</a:t>
            </a: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Pass 100 year flow</a:t>
            </a: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Pass 25y year flow</a:t>
            </a: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Pass 10 year flow</a:t>
            </a:r>
          </a:p>
          <a:p>
            <a:pPr marL="1508760" lvl="2"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Cost Estimate</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smtClean="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Recommended </a:t>
            </a:r>
            <a:r>
              <a:rPr lang="en-US" sz="2000" dirty="0" smtClean="0">
                <a:solidFill>
                  <a:prstClr val="white"/>
                </a:solidFill>
                <a:latin typeface="Rockwell"/>
              </a:rPr>
              <a:t>solution</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smtClean="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smtClean="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smtClean="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a:solidFill>
                <a:prstClr val="white"/>
              </a:solidFill>
              <a:latin typeface="Rockwell"/>
            </a:endParaRPr>
          </a:p>
        </p:txBody>
      </p:sp>
      <p:pic>
        <p:nvPicPr>
          <p:cNvPr id="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2286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504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922588"/>
            <a:ext cx="5064125" cy="1695450"/>
          </a:xfrm>
        </p:spPr>
        <p:txBody>
          <a:bodyPr/>
          <a:lstStyle/>
          <a:p>
            <a:r>
              <a:rPr lang="en-US" dirty="0" smtClean="0"/>
              <a:t>Current Capacity</a:t>
            </a:r>
            <a:endParaRPr lang="en-US" dirty="0"/>
          </a:p>
        </p:txBody>
      </p:sp>
      <p:sp>
        <p:nvSpPr>
          <p:cNvPr id="4" name="Rectangle 3"/>
          <p:cNvSpPr/>
          <p:nvPr/>
        </p:nvSpPr>
        <p:spPr>
          <a:xfrm>
            <a:off x="228600" y="131180"/>
            <a:ext cx="5816600" cy="2308324"/>
          </a:xfrm>
          <a:prstGeom prst="rect">
            <a:avLst/>
          </a:prstGeom>
        </p:spPr>
        <p:txBody>
          <a:bodyPr>
            <a:spAutoFit/>
          </a:bodyPr>
          <a:lstStyle/>
          <a:p>
            <a:pPr marL="594360" lvl="1" fontAlgn="auto">
              <a:lnSpc>
                <a:spcPct val="80000"/>
              </a:lnSpc>
              <a:spcBef>
                <a:spcPts val="0"/>
              </a:spcBef>
              <a:spcAft>
                <a:spcPts val="0"/>
              </a:spcAft>
              <a:buClr>
                <a:prstClr val="white">
                  <a:shade val="95000"/>
                </a:prstClr>
              </a:buClr>
              <a:defRPr/>
            </a:pPr>
            <a:r>
              <a:rPr lang="en-US" sz="2400" dirty="0" smtClean="0">
                <a:solidFill>
                  <a:prstClr val="white"/>
                </a:solidFill>
                <a:latin typeface="Rockwell"/>
              </a:rPr>
              <a:t>Bridge/ Culvert Capacity</a:t>
            </a:r>
            <a:endParaRPr lang="en-US" sz="24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smtClean="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Run COA Effective Fully Developed Condition Model </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Cross Section Output</a:t>
            </a: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smtClean="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a:solidFill>
                <a:prstClr val="white"/>
              </a:solidFill>
              <a:latin typeface="Rockwell"/>
            </a:endParaRPr>
          </a:p>
        </p:txBody>
      </p:sp>
      <p:pic>
        <p:nvPicPr>
          <p:cNvPr id="288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175" y="1467328"/>
            <a:ext cx="8539223" cy="539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4343400" y="4343400"/>
            <a:ext cx="533400" cy="1524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Up Arrow 5"/>
          <p:cNvSpPr/>
          <p:nvPr/>
        </p:nvSpPr>
        <p:spPr>
          <a:xfrm>
            <a:off x="3657600" y="5791200"/>
            <a:ext cx="121919" cy="2286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7950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86267"/>
            <a:ext cx="2971800" cy="1164167"/>
          </a:xfrm>
        </p:spPr>
        <p:txBody>
          <a:bodyPr/>
          <a:lstStyle/>
          <a:p>
            <a:pPr eaLnBrk="1" fontAlgn="auto" hangingPunct="1">
              <a:spcAft>
                <a:spcPts val="0"/>
              </a:spcAft>
              <a:defRPr/>
            </a:pPr>
            <a:r>
              <a:rPr lang="en-US" dirty="0" smtClean="0"/>
              <a:t>Outline</a:t>
            </a:r>
            <a:endParaRPr lang="en-US" dirty="0"/>
          </a:p>
        </p:txBody>
      </p:sp>
      <p:sp>
        <p:nvSpPr>
          <p:cNvPr id="3" name="Content Placeholder 2"/>
          <p:cNvSpPr>
            <a:spLocks noGrp="1"/>
          </p:cNvSpPr>
          <p:nvPr>
            <p:ph idx="1"/>
          </p:nvPr>
        </p:nvSpPr>
        <p:spPr>
          <a:xfrm>
            <a:off x="3886200" y="2057400"/>
            <a:ext cx="4659313" cy="4240213"/>
          </a:xfrm>
        </p:spPr>
        <p:txBody>
          <a:bodyPr>
            <a:normAutofit/>
          </a:bodyPr>
          <a:lstStyle/>
          <a:p>
            <a:pPr marL="365760" indent="-365760" eaLnBrk="1" fontAlgn="auto" hangingPunct="1">
              <a:buFont typeface="Wingdings" pitchFamily="2" charset="2"/>
              <a:buChar char="§"/>
              <a:defRPr/>
            </a:pPr>
            <a:r>
              <a:rPr lang="en-US" dirty="0" smtClean="0"/>
              <a:t>Flooding</a:t>
            </a:r>
          </a:p>
          <a:p>
            <a:pPr>
              <a:buFont typeface="Wingdings" panose="05000000000000000000" pitchFamily="2" charset="2"/>
              <a:buChar char="§"/>
              <a:defRPr/>
            </a:pPr>
            <a:r>
              <a:rPr lang="en-US" dirty="0"/>
              <a:t>Roadways in Floodplain in COA </a:t>
            </a:r>
            <a:endParaRPr lang="en-US" dirty="0" smtClean="0"/>
          </a:p>
          <a:p>
            <a:pPr>
              <a:buFont typeface="Wingdings" panose="05000000000000000000" pitchFamily="2" charset="2"/>
              <a:buChar char="§"/>
              <a:defRPr/>
            </a:pPr>
            <a:r>
              <a:rPr lang="en-US" dirty="0" smtClean="0"/>
              <a:t>Flood </a:t>
            </a:r>
            <a:r>
              <a:rPr lang="en-US" dirty="0"/>
              <a:t>Scores for Roadway Crossings</a:t>
            </a:r>
          </a:p>
          <a:p>
            <a:pPr marL="365760" indent="-365760" eaLnBrk="1" fontAlgn="auto" hangingPunct="1">
              <a:buFont typeface="Wingdings" pitchFamily="2" charset="2"/>
              <a:buChar char="§"/>
              <a:defRPr/>
            </a:pPr>
            <a:r>
              <a:rPr lang="en-US" dirty="0" smtClean="0"/>
              <a:t>Feasibility Study</a:t>
            </a:r>
          </a:p>
          <a:p>
            <a:pPr marL="365760" indent="-365760" eaLnBrk="1" fontAlgn="auto" hangingPunct="1">
              <a:buFont typeface="Wingdings" pitchFamily="2" charset="2"/>
              <a:buChar char="§"/>
              <a:defRPr/>
            </a:pPr>
            <a:r>
              <a:rPr lang="en-US" dirty="0" smtClean="0"/>
              <a:t>CIP Project Example </a:t>
            </a:r>
          </a:p>
          <a:p>
            <a:pPr marL="365760" indent="-365760" eaLnBrk="1" fontAlgn="auto" hangingPunct="1">
              <a:buFont typeface="Wingdings" pitchFamily="2" charset="2"/>
              <a:buChar char="§"/>
              <a:defRPr/>
            </a:pPr>
            <a:endParaRPr lang="en-US" dirty="0" smtClean="0"/>
          </a:p>
        </p:txBody>
      </p:sp>
      <p:pic>
        <p:nvPicPr>
          <p:cNvPr id="1187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86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288175"/>
            <a:ext cx="7467600" cy="55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131180"/>
            <a:ext cx="8763000" cy="2062103"/>
          </a:xfrm>
          <a:prstGeom prst="rect">
            <a:avLst/>
          </a:prstGeom>
        </p:spPr>
        <p:txBody>
          <a:bodyPr wrap="square">
            <a:spAutoFit/>
          </a:bodyPr>
          <a:lstStyle/>
          <a:p>
            <a:pPr marL="594360" lvl="1" fontAlgn="auto">
              <a:lnSpc>
                <a:spcPct val="80000"/>
              </a:lnSpc>
              <a:spcBef>
                <a:spcPts val="0"/>
              </a:spcBef>
              <a:spcAft>
                <a:spcPts val="0"/>
              </a:spcAft>
              <a:buClr>
                <a:prstClr val="white">
                  <a:shade val="95000"/>
                </a:prstClr>
              </a:buClr>
              <a:defRPr/>
            </a:pPr>
            <a:r>
              <a:rPr lang="en-US" sz="2400" dirty="0" smtClean="0">
                <a:solidFill>
                  <a:prstClr val="white"/>
                </a:solidFill>
                <a:latin typeface="Rockwell"/>
              </a:rPr>
              <a:t>No Adverse Impact</a:t>
            </a:r>
            <a:endParaRPr lang="en-US" sz="24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smtClean="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Run proposed alternative</a:t>
            </a:r>
            <a:endParaRPr lang="en-US" sz="2000" dirty="0" smtClean="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smtClean="0">
                <a:solidFill>
                  <a:prstClr val="white"/>
                </a:solidFill>
                <a:latin typeface="Rockwell"/>
              </a:rPr>
              <a:t>RAS Profile Plot – no increase in downstream or upstream WSE</a:t>
            </a: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smtClean="0">
              <a:solidFill>
                <a:prstClr val="white"/>
              </a:solidFill>
              <a:latin typeface="Rockwell"/>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a:solidFill>
                <a:prstClr val="white"/>
              </a:solidFill>
              <a:latin typeface="Rockwell"/>
            </a:endParaRPr>
          </a:p>
        </p:txBody>
      </p:sp>
      <p:sp>
        <p:nvSpPr>
          <p:cNvPr id="6" name="Up Arrow 5"/>
          <p:cNvSpPr/>
          <p:nvPr/>
        </p:nvSpPr>
        <p:spPr>
          <a:xfrm>
            <a:off x="5562600" y="5791200"/>
            <a:ext cx="228600" cy="6096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079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7100000">
            <a:off x="-1036633" y="3268068"/>
            <a:ext cx="5854692" cy="1695450"/>
          </a:xfrm>
        </p:spPr>
        <p:txBody>
          <a:bodyPr>
            <a:noAutofit/>
          </a:bodyPr>
          <a:lstStyle/>
          <a:p>
            <a:pPr>
              <a:defRPr/>
            </a:pPr>
            <a:r>
              <a:rPr lang="en-US" b="1" dirty="0">
                <a:solidFill>
                  <a:srgbClr val="EEECE1"/>
                </a:solidFill>
                <a:effectLst/>
                <a:latin typeface="Book Antiqua"/>
              </a:rPr>
              <a:t>Capital Improvement </a:t>
            </a:r>
            <a:r>
              <a:rPr lang="en-US" b="1" dirty="0" smtClean="0">
                <a:solidFill>
                  <a:srgbClr val="EEECE1"/>
                </a:solidFill>
                <a:effectLst/>
                <a:latin typeface="Book Antiqua"/>
              </a:rPr>
              <a:t>Project Example</a:t>
            </a:r>
            <a:endParaRPr lang="en-US" b="1" dirty="0">
              <a:solidFill>
                <a:srgbClr val="EEECE1"/>
              </a:solidFill>
              <a:effectLst/>
              <a:latin typeface="Book Antiqua"/>
            </a:endParaRPr>
          </a:p>
        </p:txBody>
      </p:sp>
      <p:sp>
        <p:nvSpPr>
          <p:cNvPr id="128004" name="AutoShape 2" descr="Image result for flood clip art"/>
          <p:cNvSpPr>
            <a:spLocks noChangeAspect="1" noChangeArrowheads="1"/>
          </p:cNvSpPr>
          <p:nvPr/>
        </p:nvSpPr>
        <p:spPr bwMode="auto">
          <a:xfrm>
            <a:off x="63500" y="-136525"/>
            <a:ext cx="1514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solidFill>
                <a:srgbClr val="FFFFFF"/>
              </a:solidFill>
              <a:latin typeface="Rockwell" pitchFamily="18" charset="0"/>
            </a:endParaRPr>
          </a:p>
        </p:txBody>
      </p:sp>
      <p:pic>
        <p:nvPicPr>
          <p:cNvPr id="284674"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581400" y="2333600"/>
            <a:ext cx="5280279" cy="27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2286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63098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p:sp>
      <p:sp>
        <p:nvSpPr>
          <p:cNvPr id="11" name="Text Placeholder 10"/>
          <p:cNvSpPr>
            <a:spLocks noGrp="1"/>
          </p:cNvSpPr>
          <p:nvPr>
            <p:ph type="body" sz="quarter" idx="16"/>
          </p:nvPr>
        </p:nvSpPr>
        <p:spPr>
          <a:ln>
            <a:solidFill>
              <a:schemeClr val="accent1"/>
            </a:solidFill>
          </a:ln>
        </p:spPr>
        <p:txBody>
          <a:bodyPr/>
          <a:lstStyle/>
          <a:p>
            <a:r>
              <a:rPr lang="en-US" dirty="0" smtClean="0"/>
              <a:t>Low water crossing </a:t>
            </a:r>
          </a:p>
          <a:p>
            <a:r>
              <a:rPr lang="en-US" dirty="0" smtClean="0"/>
              <a:t>Lower part of Slaughter Creek</a:t>
            </a:r>
          </a:p>
          <a:p>
            <a:r>
              <a:rPr lang="en-US" dirty="0" smtClean="0"/>
              <a:t>Current Conditions</a:t>
            </a:r>
          </a:p>
          <a:p>
            <a:pPr lvl="1"/>
            <a:r>
              <a:rPr lang="en-US" dirty="0" smtClean="0"/>
              <a:t>3- 24” CMP</a:t>
            </a:r>
          </a:p>
          <a:p>
            <a:pPr lvl="1"/>
            <a:r>
              <a:rPr lang="en-US" dirty="0" smtClean="0"/>
              <a:t>24’ Asphalt roadway</a:t>
            </a:r>
          </a:p>
          <a:p>
            <a:pPr lvl="1"/>
            <a:r>
              <a:rPr lang="en-US" dirty="0" smtClean="0"/>
              <a:t>Overtops during 2-yr storm </a:t>
            </a:r>
          </a:p>
          <a:p>
            <a:pPr lvl="1"/>
            <a:r>
              <a:rPr lang="en-US" dirty="0" smtClean="0"/>
              <a:t>4.5’ depth during 100-yr storm</a:t>
            </a:r>
          </a:p>
          <a:p>
            <a:pPr lvl="1"/>
            <a:r>
              <a:rPr lang="en-US" dirty="0" smtClean="0"/>
              <a:t>5,080 </a:t>
            </a:r>
            <a:r>
              <a:rPr lang="en-US" dirty="0" err="1" smtClean="0"/>
              <a:t>cfs</a:t>
            </a:r>
            <a:r>
              <a:rPr lang="en-US" dirty="0" smtClean="0"/>
              <a:t> during 100-yr storm</a:t>
            </a:r>
          </a:p>
          <a:p>
            <a:pPr lvl="1"/>
            <a:r>
              <a:rPr lang="en-US" dirty="0" smtClean="0"/>
              <a:t>On routine emergency closure list</a:t>
            </a:r>
          </a:p>
          <a:p>
            <a:r>
              <a:rPr lang="en-US" dirty="0" smtClean="0"/>
              <a:t>Drainage Criteria</a:t>
            </a:r>
          </a:p>
          <a:p>
            <a:pPr lvl="1"/>
            <a:r>
              <a:rPr lang="en-US" dirty="0"/>
              <a:t>&lt; 6</a:t>
            </a:r>
            <a:r>
              <a:rPr lang="en-US" dirty="0" smtClean="0"/>
              <a:t>”</a:t>
            </a:r>
            <a:r>
              <a:rPr lang="en-US" dirty="0"/>
              <a:t> </a:t>
            </a:r>
            <a:r>
              <a:rPr lang="en-US" dirty="0" smtClean="0"/>
              <a:t>overtopping allowed during 100-yr storm</a:t>
            </a:r>
            <a:endParaRPr lang="en-US" dirty="0"/>
          </a:p>
          <a:p>
            <a:pPr lvl="1"/>
            <a:r>
              <a:rPr lang="en-US" dirty="0" smtClean="0"/>
              <a:t>Fully convey 25-yr</a:t>
            </a:r>
          </a:p>
          <a:p>
            <a:pPr lvl="1"/>
            <a:r>
              <a:rPr lang="en-US" dirty="0" smtClean="0"/>
              <a:t>No adverse impact allowed</a:t>
            </a:r>
          </a:p>
          <a:p>
            <a:r>
              <a:rPr lang="en-US" dirty="0" smtClean="0"/>
              <a:t>Mission Integration Prioritization (MIP)</a:t>
            </a:r>
          </a:p>
          <a:p>
            <a:pPr lvl="1"/>
            <a:r>
              <a:rPr lang="en-US" dirty="0" smtClean="0"/>
              <a:t>Flood</a:t>
            </a:r>
          </a:p>
          <a:p>
            <a:pPr lvl="1"/>
            <a:r>
              <a:rPr lang="en-US" dirty="0" smtClean="0"/>
              <a:t>Erosion</a:t>
            </a:r>
          </a:p>
          <a:p>
            <a:pPr lvl="1"/>
            <a:r>
              <a:rPr lang="en-US" dirty="0" smtClean="0"/>
              <a:t>Water Quality</a:t>
            </a:r>
            <a:endParaRPr lang="en-US" dirty="0"/>
          </a:p>
        </p:txBody>
      </p:sp>
      <p:sp>
        <p:nvSpPr>
          <p:cNvPr id="7" name="Title 6"/>
          <p:cNvSpPr>
            <a:spLocks noGrp="1"/>
          </p:cNvSpPr>
          <p:nvPr>
            <p:ph type="title"/>
          </p:nvPr>
        </p:nvSpPr>
        <p:spPr/>
        <p:txBody>
          <a:bodyPr/>
          <a:lstStyle/>
          <a:p>
            <a:r>
              <a:rPr lang="en-US" dirty="0" smtClean="0"/>
              <a:t>Preliminary Engineering Report</a:t>
            </a:r>
            <a:endParaRPr lang="en-US" dirty="0"/>
          </a:p>
        </p:txBody>
      </p:sp>
      <p:pic>
        <p:nvPicPr>
          <p:cNvPr id="1026" name="Picture 2"/>
          <p:cNvPicPr>
            <a:picLocks noGrp="1" noChangeAspect="1" noChangeArrowheads="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type="pic" sz="quarter" idx="13"/>
          </p:nvPr>
        </p:nvPicPr>
        <p:blipFill>
          <a:blip r:embed="rId4" cstate="screen">
            <a:extLst>
              <a:ext uri="{28A0092B-C50C-407E-A947-70E740481C1C}">
                <a14:useLocalDpi xmlns:a14="http://schemas.microsoft.com/office/drawing/2010/main"/>
              </a:ext>
            </a:extLst>
          </a:blip>
          <a:srcRect l="280" r="28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57565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p:sp>
      <p:sp>
        <p:nvSpPr>
          <p:cNvPr id="11" name="Text Placeholder 10"/>
          <p:cNvSpPr>
            <a:spLocks noGrp="1"/>
          </p:cNvSpPr>
          <p:nvPr>
            <p:ph type="body" sz="quarter" idx="16"/>
          </p:nvPr>
        </p:nvSpPr>
        <p:spPr>
          <a:xfrm>
            <a:off x="-11755" y="1142269"/>
            <a:ext cx="2907355" cy="5166456"/>
          </a:xfrm>
        </p:spPr>
        <p:txBody>
          <a:bodyPr/>
          <a:lstStyle/>
          <a:p>
            <a:r>
              <a:rPr lang="en-US" dirty="0" smtClean="0"/>
              <a:t>Modeling and Mapping</a:t>
            </a:r>
          </a:p>
          <a:p>
            <a:pPr lvl="1"/>
            <a:r>
              <a:rPr lang="en-US" dirty="0" smtClean="0"/>
              <a:t>HEC-RAS</a:t>
            </a:r>
          </a:p>
          <a:p>
            <a:pPr lvl="1"/>
            <a:r>
              <a:rPr lang="en-US" dirty="0" smtClean="0"/>
              <a:t>GIS – ESRI</a:t>
            </a:r>
          </a:p>
          <a:p>
            <a:r>
              <a:rPr lang="en-US" dirty="0" smtClean="0"/>
              <a:t>Alternatives (cost)</a:t>
            </a:r>
          </a:p>
          <a:p>
            <a:pPr lvl="1"/>
            <a:r>
              <a:rPr lang="en-US" dirty="0" smtClean="0"/>
              <a:t>1 - </a:t>
            </a:r>
            <a:r>
              <a:rPr lang="en-US" dirty="0"/>
              <a:t>Box </a:t>
            </a:r>
            <a:r>
              <a:rPr lang="en-US" dirty="0" smtClean="0"/>
              <a:t>Culverts ($1M)</a:t>
            </a:r>
          </a:p>
          <a:p>
            <a:pPr lvl="1"/>
            <a:r>
              <a:rPr lang="en-US" dirty="0" smtClean="0"/>
              <a:t>2 - Clear-Span Bridge ($2M)</a:t>
            </a:r>
          </a:p>
          <a:p>
            <a:pPr lvl="1"/>
            <a:r>
              <a:rPr lang="en-US" dirty="0" smtClean="0"/>
              <a:t>3 – Two CONSPAN ($1.5M)</a:t>
            </a:r>
          </a:p>
          <a:p>
            <a:pPr lvl="1"/>
            <a:r>
              <a:rPr lang="en-US" dirty="0" smtClean="0"/>
              <a:t>4 </a:t>
            </a:r>
            <a:r>
              <a:rPr lang="en-US" dirty="0"/>
              <a:t>- CONSPAN and Box </a:t>
            </a:r>
            <a:r>
              <a:rPr lang="en-US" dirty="0" smtClean="0"/>
              <a:t>Culverts (($1.2M)</a:t>
            </a:r>
          </a:p>
        </p:txBody>
      </p:sp>
      <p:sp>
        <p:nvSpPr>
          <p:cNvPr id="7" name="Title 6"/>
          <p:cNvSpPr>
            <a:spLocks noGrp="1"/>
          </p:cNvSpPr>
          <p:nvPr>
            <p:ph type="title"/>
          </p:nvPr>
        </p:nvSpPr>
        <p:spPr/>
        <p:txBody>
          <a:bodyPr/>
          <a:lstStyle/>
          <a:p>
            <a:r>
              <a:rPr lang="en-US" dirty="0" smtClean="0"/>
              <a:t>Preliminary Engineering Report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838200"/>
            <a:ext cx="6063783" cy="11144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5599" y="2133600"/>
            <a:ext cx="6063784" cy="10181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5600" y="3352800"/>
            <a:ext cx="6063783" cy="13020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82899" y="4800600"/>
            <a:ext cx="6076484" cy="142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95617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p:sp>
      <p:sp>
        <p:nvSpPr>
          <p:cNvPr id="9" name="Text Placeholder 8"/>
          <p:cNvSpPr>
            <a:spLocks noGrp="1"/>
          </p:cNvSpPr>
          <p:nvPr>
            <p:ph type="body" sz="quarter" idx="16"/>
          </p:nvPr>
        </p:nvSpPr>
        <p:spPr/>
        <p:txBody>
          <a:bodyPr/>
          <a:lstStyle/>
          <a:p>
            <a:endParaRPr lang="en-US"/>
          </a:p>
        </p:txBody>
      </p:sp>
      <p:sp>
        <p:nvSpPr>
          <p:cNvPr id="7" name="Title 6"/>
          <p:cNvSpPr>
            <a:spLocks noGrp="1"/>
          </p:cNvSpPr>
          <p:nvPr>
            <p:ph type="title"/>
          </p:nvPr>
        </p:nvSpPr>
        <p:spPr>
          <a:xfrm>
            <a:off x="1" y="-991"/>
            <a:ext cx="8991599" cy="839192"/>
          </a:xfrm>
        </p:spPr>
        <p:txBody>
          <a:bodyPr/>
          <a:lstStyle/>
          <a:p>
            <a:r>
              <a:rPr lang="en-US" dirty="0" smtClean="0"/>
              <a:t>PER Recommendation </a:t>
            </a:r>
            <a:endParaRPr lang="en-US" dirty="0"/>
          </a:p>
        </p:txBody>
      </p:sp>
      <p:sp>
        <p:nvSpPr>
          <p:cNvPr id="10" name="Text Placeholder 9"/>
          <p:cNvSpPr>
            <a:spLocks noGrp="1"/>
          </p:cNvSpPr>
          <p:nvPr>
            <p:ph type="body" sz="quarter" idx="17"/>
          </p:nvPr>
        </p:nvSpPr>
        <p:spPr/>
        <p:txBody>
          <a:bodyPr/>
          <a:lstStyle/>
          <a:p>
            <a:endParaRPr lang="en-US"/>
          </a:p>
        </p:txBody>
      </p:sp>
      <p:sp>
        <p:nvSpPr>
          <p:cNvPr id="11" name="Text Placeholder 10"/>
          <p:cNvSpPr>
            <a:spLocks noGrp="1"/>
          </p:cNvSpPr>
          <p:nvPr>
            <p:ph type="body" sz="quarter" idx="18"/>
          </p:nvPr>
        </p:nvSpPr>
        <p:spPr/>
        <p:txBody>
          <a:bodyPr/>
          <a:lstStyle/>
          <a:p>
            <a:endParaRPr lang="en-US"/>
          </a:p>
        </p:txBody>
      </p:sp>
      <p:pic>
        <p:nvPicPr>
          <p:cNvPr id="409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848" y="762000"/>
            <a:ext cx="8967952" cy="5719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92782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1" y="609600"/>
            <a:ext cx="9143999" cy="807059"/>
          </a:xfrm>
        </p:spPr>
        <p:txBody>
          <a:bodyPr/>
          <a:lstStyle/>
          <a:p>
            <a:r>
              <a:rPr lang="en-US" dirty="0"/>
              <a:t>Design</a:t>
            </a:r>
          </a:p>
        </p:txBody>
      </p:sp>
      <p:sp>
        <p:nvSpPr>
          <p:cNvPr id="11" name="Text Placeholder 10"/>
          <p:cNvSpPr>
            <a:spLocks noGrp="1"/>
          </p:cNvSpPr>
          <p:nvPr>
            <p:ph type="body" sz="quarter" idx="16"/>
          </p:nvPr>
        </p:nvSpPr>
        <p:spPr>
          <a:xfrm>
            <a:off x="140644" y="1119499"/>
            <a:ext cx="5959213" cy="2385701"/>
          </a:xfrm>
        </p:spPr>
        <p:txBody>
          <a:bodyPr/>
          <a:lstStyle/>
          <a:p>
            <a:pPr lvl="0"/>
            <a:r>
              <a:rPr lang="en-US" dirty="0" smtClean="0"/>
              <a:t>Precast Bridge Unit (31° Skew) and 4-10’x5’ Box Culverts</a:t>
            </a:r>
            <a:endParaRPr lang="en-US" dirty="0"/>
          </a:p>
          <a:p>
            <a:pPr lvl="0"/>
            <a:r>
              <a:rPr lang="en-US" dirty="0" smtClean="0"/>
              <a:t>City of Austin Hydraulic Criteria</a:t>
            </a:r>
            <a:r>
              <a:rPr lang="en-US" dirty="0"/>
              <a:t>: </a:t>
            </a:r>
            <a:r>
              <a:rPr lang="en-US" dirty="0" smtClean="0"/>
              <a:t>Pass 25-year Storm; no </a:t>
            </a:r>
            <a:r>
              <a:rPr lang="en-US" dirty="0"/>
              <a:t>more than 6” overtopping</a:t>
            </a:r>
            <a:r>
              <a:rPr lang="en-US" dirty="0" smtClean="0"/>
              <a:t> during the 100-year Storm</a:t>
            </a:r>
            <a:endParaRPr lang="en-US" dirty="0"/>
          </a:p>
          <a:p>
            <a:pPr lvl="0"/>
            <a:r>
              <a:rPr lang="en-US" dirty="0"/>
              <a:t>Geomorphologic C</a:t>
            </a:r>
            <a:r>
              <a:rPr lang="en-US" dirty="0" smtClean="0"/>
              <a:t>onsiderations: Urban </a:t>
            </a:r>
            <a:r>
              <a:rPr lang="en-US" dirty="0"/>
              <a:t>vs. </a:t>
            </a:r>
            <a:r>
              <a:rPr lang="en-US" dirty="0" smtClean="0"/>
              <a:t>Rural Crossings Significant Development  	Dynamic Streams</a:t>
            </a:r>
          </a:p>
          <a:p>
            <a:pPr lvl="0"/>
            <a:r>
              <a:rPr lang="en-US" dirty="0" smtClean="0"/>
              <a:t>Drainage </a:t>
            </a:r>
            <a:r>
              <a:rPr lang="en-US" dirty="0"/>
              <a:t>E</a:t>
            </a:r>
            <a:r>
              <a:rPr lang="en-US" dirty="0" smtClean="0"/>
              <a:t>asement Acquisition</a:t>
            </a:r>
            <a:endParaRPr lang="en-US" dirty="0"/>
          </a:p>
          <a:p>
            <a:pPr lvl="0"/>
            <a:r>
              <a:rPr lang="en-US" dirty="0" smtClean="0"/>
              <a:t>Design Included 150 LF of Storm Sewer</a:t>
            </a:r>
            <a:endParaRPr lang="en-US" dirty="0"/>
          </a:p>
        </p:txBody>
      </p:sp>
      <p:sp>
        <p:nvSpPr>
          <p:cNvPr id="3" name="Title 2"/>
          <p:cNvSpPr>
            <a:spLocks noGrp="1"/>
          </p:cNvSpPr>
          <p:nvPr>
            <p:ph type="title"/>
          </p:nvPr>
        </p:nvSpPr>
        <p:spPr>
          <a:xfrm>
            <a:off x="1" y="-6501"/>
            <a:ext cx="9143999" cy="616101"/>
          </a:xfrm>
        </p:spPr>
        <p:txBody>
          <a:bodyPr/>
          <a:lstStyle/>
          <a:p>
            <a:r>
              <a:rPr lang="en-US" dirty="0" smtClean="0"/>
              <a:t>David Moore Drive Low Water Crossing Replacement</a:t>
            </a:r>
            <a:endParaRPr lang="en-US" dirty="0"/>
          </a:p>
        </p:txBody>
      </p:sp>
      <p:sp>
        <p:nvSpPr>
          <p:cNvPr id="18" name="Picture Placeholder 17"/>
          <p:cNvSpPr>
            <a:spLocks noGrp="1"/>
          </p:cNvSpPr>
          <p:nvPr>
            <p:ph type="pic" sz="quarter" idx="21"/>
          </p:nvPr>
        </p:nvSpPr>
        <p:spPr>
          <a:xfrm>
            <a:off x="8642655" y="3810000"/>
            <a:ext cx="501345" cy="3048001"/>
          </a:xfrm>
        </p:spPr>
      </p:sp>
      <p:pic>
        <p:nvPicPr>
          <p:cNvPr id="15" name="Picture 3" descr="C:\Users\lmckay\Desktop\TFMA_Presentation\crossing1.JPG"/>
          <p:cNvPicPr>
            <a:picLocks noGrp="1" noChangeAspect="1" noChangeArrowheads="1"/>
          </p:cNvPicPr>
          <p:nvPr>
            <p:ph type="pic" sz="quarter" idx="23"/>
          </p:nvPr>
        </p:nvPicPr>
        <p:blipFill rotWithShape="1">
          <a:blip r:embed="rId3" cstate="print">
            <a:extLst>
              <a:ext uri="{28A0092B-C50C-407E-A947-70E740481C1C}">
                <a14:useLocalDpi xmlns:a14="http://schemas.microsoft.com/office/drawing/2010/main"/>
              </a:ext>
            </a:extLst>
          </a:blip>
          <a:srcRect/>
          <a:stretch/>
        </p:blipFill>
        <p:spPr bwMode="auto">
          <a:xfrm>
            <a:off x="76200" y="3733800"/>
            <a:ext cx="8529638" cy="3124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000310\000000000156378_DavidMooreDr\05.00_Project_Data\Photos\20110425\IMG_251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9857" y="1018572"/>
            <a:ext cx="3044143" cy="2715228"/>
          </a:xfrm>
          <a:prstGeom prst="rect">
            <a:avLst/>
          </a:prstGeom>
          <a:noFill/>
          <a:effectLst>
            <a:glow rad="63500">
              <a:schemeClr val="accent1"/>
            </a:glo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362450" y="5562600"/>
            <a:ext cx="457200" cy="914400"/>
            <a:chOff x="4343400" y="5562600"/>
            <a:chExt cx="457200" cy="762000"/>
          </a:xfrm>
        </p:grpSpPr>
        <p:sp>
          <p:nvSpPr>
            <p:cNvPr id="6" name="Half Frame 5"/>
            <p:cNvSpPr/>
            <p:nvPr/>
          </p:nvSpPr>
          <p:spPr>
            <a:xfrm>
              <a:off x="4343400" y="5562600"/>
              <a:ext cx="228600" cy="7620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14" name="Half Frame 13"/>
            <p:cNvSpPr/>
            <p:nvPr/>
          </p:nvSpPr>
          <p:spPr>
            <a:xfrm flipH="1">
              <a:off x="4572000" y="5562600"/>
              <a:ext cx="228600" cy="7620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grpSp>
      <p:sp>
        <p:nvSpPr>
          <p:cNvPr id="9" name="Rounded Rectangle 8"/>
          <p:cNvSpPr/>
          <p:nvPr/>
        </p:nvSpPr>
        <p:spPr>
          <a:xfrm>
            <a:off x="4038600" y="5638800"/>
            <a:ext cx="1524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16" name="Rounded Rectangle 15"/>
          <p:cNvSpPr/>
          <p:nvPr/>
        </p:nvSpPr>
        <p:spPr>
          <a:xfrm>
            <a:off x="4191000" y="5638800"/>
            <a:ext cx="1524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17" name="Rounded Rectangle 16"/>
          <p:cNvSpPr/>
          <p:nvPr/>
        </p:nvSpPr>
        <p:spPr>
          <a:xfrm>
            <a:off x="4872037" y="5638800"/>
            <a:ext cx="1524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19" name="Rounded Rectangle 18"/>
          <p:cNvSpPr/>
          <p:nvPr/>
        </p:nvSpPr>
        <p:spPr>
          <a:xfrm>
            <a:off x="5024437" y="5638800"/>
            <a:ext cx="1524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33" name="Right Arrow 32"/>
          <p:cNvSpPr/>
          <p:nvPr/>
        </p:nvSpPr>
        <p:spPr>
          <a:xfrm>
            <a:off x="2743200" y="2424414"/>
            <a:ext cx="228600" cy="166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Tree>
    <p:extLst>
      <p:ext uri="{BB962C8B-B14F-4D97-AF65-F5344CB8AC3E}">
        <p14:creationId xmlns:p14="http://schemas.microsoft.com/office/powerpoint/2010/main" val="219912751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ounded Rectangle 6"/>
          <p:cNvSpPr/>
          <p:nvPr/>
        </p:nvSpPr>
        <p:spPr>
          <a:xfrm>
            <a:off x="5638800" y="304800"/>
            <a:ext cx="3048000" cy="14458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10" name="Text Placeholder 9"/>
          <p:cNvSpPr>
            <a:spLocks noGrp="1"/>
          </p:cNvSpPr>
          <p:nvPr>
            <p:ph type="body" sz="quarter" idx="15"/>
          </p:nvPr>
        </p:nvSpPr>
        <p:spPr/>
        <p:txBody>
          <a:bodyPr/>
          <a:lstStyle/>
          <a:p>
            <a:r>
              <a:rPr lang="en-US" dirty="0" smtClean="0">
                <a:solidFill>
                  <a:schemeClr val="tx1"/>
                </a:solidFill>
              </a:rPr>
              <a:t>Construction Challenges</a:t>
            </a:r>
            <a:endParaRPr lang="en-US" dirty="0">
              <a:solidFill>
                <a:schemeClr val="tx1"/>
              </a:solidFill>
            </a:endParaRPr>
          </a:p>
        </p:txBody>
      </p:sp>
      <p:sp>
        <p:nvSpPr>
          <p:cNvPr id="11" name="Text Placeholder 10"/>
          <p:cNvSpPr>
            <a:spLocks noGrp="1"/>
          </p:cNvSpPr>
          <p:nvPr>
            <p:ph type="body" sz="quarter" idx="16"/>
          </p:nvPr>
        </p:nvSpPr>
        <p:spPr/>
        <p:txBody>
          <a:bodyPr/>
          <a:lstStyle/>
          <a:p>
            <a:r>
              <a:rPr lang="en-US" dirty="0" smtClean="0"/>
              <a:t>David </a:t>
            </a:r>
            <a:r>
              <a:rPr lang="en-US" dirty="0"/>
              <a:t>Moore Drive </a:t>
            </a:r>
            <a:r>
              <a:rPr lang="en-US" dirty="0" smtClean="0"/>
              <a:t>Road Closure </a:t>
            </a:r>
            <a:r>
              <a:rPr lang="en-US" dirty="0"/>
              <a:t>limited to the AISD summer break; </a:t>
            </a:r>
            <a:r>
              <a:rPr lang="en-US" b="1" dirty="0">
                <a:solidFill>
                  <a:schemeClr val="accent1"/>
                </a:solidFill>
              </a:rPr>
              <a:t>79 days</a:t>
            </a:r>
            <a:r>
              <a:rPr lang="en-US" dirty="0">
                <a:solidFill>
                  <a:schemeClr val="accent2"/>
                </a:solidFill>
              </a:rPr>
              <a:t> </a:t>
            </a:r>
            <a:r>
              <a:rPr lang="en-US" dirty="0"/>
              <a:t>between June 6, 2014 and August 24, 2014; excluding weekends and public holidays this is 54 </a:t>
            </a:r>
            <a:r>
              <a:rPr lang="en-US" dirty="0" smtClean="0"/>
              <a:t>days</a:t>
            </a:r>
          </a:p>
          <a:p>
            <a:pPr lvl="0"/>
            <a:r>
              <a:rPr lang="en-US" dirty="0" smtClean="0"/>
              <a:t>Limited </a:t>
            </a:r>
            <a:r>
              <a:rPr lang="en-US" dirty="0"/>
              <a:t>lay down area adjacent to </a:t>
            </a:r>
            <a:r>
              <a:rPr lang="en-US" dirty="0" smtClean="0"/>
              <a:t>floodplain</a:t>
            </a:r>
          </a:p>
          <a:p>
            <a:pPr lvl="0"/>
            <a:r>
              <a:rPr lang="en-US" dirty="0" smtClean="0"/>
              <a:t>Slaughter </a:t>
            </a:r>
            <a:r>
              <a:rPr lang="en-US" dirty="0"/>
              <a:t>Creek tributary classified as Waters of the U.S</a:t>
            </a:r>
            <a:r>
              <a:rPr lang="en-US" dirty="0" smtClean="0"/>
              <a:t>., </a:t>
            </a:r>
            <a:r>
              <a:rPr lang="en-US" dirty="0"/>
              <a:t>as defined by Section 404 of the Clean Water Act. Construction of the proposed project is required to follow the terms and conditions outlined in the USACE Nationwide Permit </a:t>
            </a:r>
            <a:r>
              <a:rPr lang="en-US" dirty="0" smtClean="0"/>
              <a:t>13 </a:t>
            </a:r>
            <a:r>
              <a:rPr lang="en-US" dirty="0"/>
              <a:t>for Bank </a:t>
            </a:r>
            <a:r>
              <a:rPr lang="en-US" dirty="0" smtClean="0"/>
              <a:t>Stabilization</a:t>
            </a:r>
          </a:p>
          <a:p>
            <a:pPr lvl="0"/>
            <a:r>
              <a:rPr lang="en-US" dirty="0" smtClean="0"/>
              <a:t>Special attention to keep all activity inside </a:t>
            </a:r>
            <a:r>
              <a:rPr lang="en-US" dirty="0"/>
              <a:t>the limits of construction to avoid impacts to adjacent </a:t>
            </a:r>
            <a:r>
              <a:rPr lang="en-US" dirty="0" smtClean="0"/>
              <a:t>wetland</a:t>
            </a:r>
            <a:endParaRPr lang="en-US" dirty="0"/>
          </a:p>
        </p:txBody>
      </p:sp>
      <p:sp>
        <p:nvSpPr>
          <p:cNvPr id="3" name="Title 2"/>
          <p:cNvSpPr>
            <a:spLocks noGrp="1"/>
          </p:cNvSpPr>
          <p:nvPr>
            <p:ph type="title"/>
          </p:nvPr>
        </p:nvSpPr>
        <p:spPr/>
        <p:txBody>
          <a:bodyPr/>
          <a:lstStyle/>
          <a:p>
            <a:r>
              <a:rPr lang="en-US" dirty="0" smtClean="0">
                <a:solidFill>
                  <a:schemeClr val="tx2"/>
                </a:solidFill>
              </a:rPr>
              <a:t>David Moore Drive </a:t>
            </a:r>
            <a:br>
              <a:rPr lang="en-US" dirty="0" smtClean="0">
                <a:solidFill>
                  <a:schemeClr val="tx2"/>
                </a:solidFill>
              </a:rPr>
            </a:br>
            <a:r>
              <a:rPr lang="en-US" dirty="0" smtClean="0">
                <a:solidFill>
                  <a:schemeClr val="tx2"/>
                </a:solidFill>
              </a:rPr>
              <a:t>Low Water Crossing Replacement</a:t>
            </a:r>
            <a:endParaRPr lang="en-US" dirty="0">
              <a:solidFill>
                <a:schemeClr val="tx2"/>
              </a:solidFill>
            </a:endParaRPr>
          </a:p>
        </p:txBody>
      </p:sp>
      <p:pic>
        <p:nvPicPr>
          <p:cNvPr id="9" name="Picture 6" descr="C:\Users\lmckay\Desktop\TFMA_Presentation\crossing4.JPG"/>
          <p:cNvPicPr>
            <a:picLocks noGrp="1" noChangeAspect="1" noChangeArrowheads="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W:\000310\000000000171853_DavidMooreDr_Ph2\05.00_Project_Data\Photos\IMG_0955\IMG_0939.jpg"/>
          <p:cNvPicPr>
            <a:picLocks noGrp="1" noChangeAspect="1" noChangeArrowheads="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p:cNvSpPr>
            <a:spLocks noGrp="1"/>
          </p:cNvSpPr>
          <p:nvPr>
            <p:ph type="pic" sz="quarter" idx="21"/>
          </p:nvPr>
        </p:nvSpPr>
        <p:spPr/>
      </p:sp>
      <p:sp>
        <p:nvSpPr>
          <p:cNvPr id="6" name="TextBox 5"/>
          <p:cNvSpPr txBox="1"/>
          <p:nvPr/>
        </p:nvSpPr>
        <p:spPr>
          <a:xfrm>
            <a:off x="5838825" y="382994"/>
            <a:ext cx="3200400" cy="1238801"/>
          </a:xfrm>
          <a:prstGeom prst="rect">
            <a:avLst/>
          </a:prstGeom>
          <a:noFill/>
        </p:spPr>
        <p:txBody>
          <a:bodyPr wrap="square" rtlCol="0">
            <a:spAutoFit/>
          </a:bodyPr>
          <a:lstStyle/>
          <a:p>
            <a:pPr fontAlgn="auto">
              <a:spcBef>
                <a:spcPts val="0"/>
              </a:spcBef>
              <a:spcAft>
                <a:spcPts val="0"/>
              </a:spcAft>
            </a:pPr>
            <a:r>
              <a:rPr lang="en-US" sz="1600" dirty="0">
                <a:solidFill>
                  <a:srgbClr val="C8102E"/>
                </a:solidFill>
                <a:latin typeface="Arial Narrow"/>
              </a:rPr>
              <a:t>Engineer’s Estimate - $900K</a:t>
            </a:r>
          </a:p>
          <a:p>
            <a:pPr fontAlgn="auto">
              <a:spcBef>
                <a:spcPts val="0"/>
              </a:spcBef>
              <a:spcAft>
                <a:spcPts val="0"/>
              </a:spcAft>
            </a:pPr>
            <a:r>
              <a:rPr lang="en-US" sz="1050" dirty="0">
                <a:solidFill>
                  <a:srgbClr val="C8102E"/>
                </a:solidFill>
                <a:latin typeface="Arial Narrow"/>
              </a:rPr>
              <a:t>4 Bids Received within 3% of Engineer’s Estimate</a:t>
            </a:r>
          </a:p>
          <a:p>
            <a:pPr fontAlgn="auto">
              <a:spcBef>
                <a:spcPts val="0"/>
              </a:spcBef>
              <a:spcAft>
                <a:spcPts val="0"/>
              </a:spcAft>
            </a:pPr>
            <a:r>
              <a:rPr lang="en-US" sz="1600" dirty="0">
                <a:solidFill>
                  <a:srgbClr val="C8102E"/>
                </a:solidFill>
                <a:latin typeface="Arial Narrow"/>
              </a:rPr>
              <a:t>Project Awarded to – </a:t>
            </a:r>
          </a:p>
          <a:p>
            <a:pPr fontAlgn="auto">
              <a:spcBef>
                <a:spcPts val="0"/>
              </a:spcBef>
              <a:spcAft>
                <a:spcPts val="0"/>
              </a:spcAft>
            </a:pPr>
            <a:r>
              <a:rPr lang="en-US" sz="1600" dirty="0">
                <a:solidFill>
                  <a:srgbClr val="C8102E"/>
                </a:solidFill>
                <a:latin typeface="Arial Narrow"/>
              </a:rPr>
              <a:t>Smith Contracting Company </a:t>
            </a:r>
          </a:p>
          <a:p>
            <a:pPr fontAlgn="auto">
              <a:spcBef>
                <a:spcPts val="0"/>
              </a:spcBef>
              <a:spcAft>
                <a:spcPts val="0"/>
              </a:spcAft>
            </a:pPr>
            <a:r>
              <a:rPr lang="en-US" sz="1600" dirty="0">
                <a:solidFill>
                  <a:srgbClr val="C8102E"/>
                </a:solidFill>
                <a:latin typeface="Arial Narrow"/>
              </a:rPr>
              <a:t>Bid $850K</a:t>
            </a:r>
          </a:p>
        </p:txBody>
      </p:sp>
    </p:spTree>
    <p:extLst>
      <p:ext uri="{BB962C8B-B14F-4D97-AF65-F5344CB8AC3E}">
        <p14:creationId xmlns:p14="http://schemas.microsoft.com/office/powerpoint/2010/main" val="29641905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W:\000310\000000000171853_DavidMooreDr_Ph2\08.00_Construction\ConstructionProgress_Photos\07-17-2014\2014-07-16 11.04.51.jpg"/>
          <p:cNvPicPr>
            <a:picLocks noGrp="1" noChangeAspect="1" noChangeArrowheads="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bwMode="auto">
          <a:xfrm>
            <a:off x="4343401" y="-1058"/>
            <a:ext cx="4267200" cy="31617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W:\000310\000000000171853_DavidMooreDr_Ph2\08.00_Construction\ConstructionProgress_Photos\07-02-2014\DavidMooreCa_02Jul2014_ (14).JPG"/>
          <p:cNvPicPr>
            <a:picLocks noGrp="1" noChangeAspect="1" noChangeArrowheads="1"/>
          </p:cNvPicPr>
          <p:nvPr>
            <p:ph type="pic" sz="quarter" idx="29"/>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34"/>
          </p:nvPr>
        </p:nvSpPr>
        <p:spPr>
          <a:xfrm>
            <a:off x="0" y="6478409"/>
            <a:ext cx="9067800" cy="379591"/>
          </a:xfrm>
        </p:spPr>
        <p:txBody>
          <a:bodyPr/>
          <a:lstStyle/>
          <a:p>
            <a:pPr algn="l"/>
            <a:r>
              <a:rPr lang="en-US" dirty="0"/>
              <a:t>David Moore Drive </a:t>
            </a:r>
            <a:r>
              <a:rPr lang="en-US" dirty="0" smtClean="0"/>
              <a:t>Construction Overview 	</a:t>
            </a:r>
            <a:r>
              <a:rPr lang="en-US" dirty="0" err="1" smtClean="0"/>
              <a:t>Precon</a:t>
            </a:r>
            <a:r>
              <a:rPr lang="en-US" dirty="0" smtClean="0"/>
              <a:t> Held 4/15/2014	Road Closure 6/6/2014 to 8/24/2014</a:t>
            </a:r>
            <a:endParaRPr lang="en-US" dirty="0"/>
          </a:p>
          <a:p>
            <a:endParaRPr lang="en-US" dirty="0"/>
          </a:p>
        </p:txBody>
      </p:sp>
      <p:sp>
        <p:nvSpPr>
          <p:cNvPr id="2062" name="Picture Placeholder 2061"/>
          <p:cNvSpPr>
            <a:spLocks noGrp="1"/>
          </p:cNvSpPr>
          <p:nvPr>
            <p:ph type="pic" sz="quarter" idx="58"/>
          </p:nvPr>
        </p:nvSpPr>
        <p:spPr/>
      </p:sp>
      <p:sp>
        <p:nvSpPr>
          <p:cNvPr id="2063" name="Text Placeholder 2062"/>
          <p:cNvSpPr>
            <a:spLocks noGrp="1"/>
          </p:cNvSpPr>
          <p:nvPr>
            <p:ph type="body" sz="quarter" idx="59"/>
          </p:nvPr>
        </p:nvSpPr>
        <p:spPr/>
        <p:txBody>
          <a:bodyPr/>
          <a:lstStyle/>
          <a:p>
            <a:endParaRPr lang="en-US"/>
          </a:p>
        </p:txBody>
      </p:sp>
      <p:sp>
        <p:nvSpPr>
          <p:cNvPr id="2067" name="Picture Placeholder 2066"/>
          <p:cNvSpPr>
            <a:spLocks noGrp="1"/>
          </p:cNvSpPr>
          <p:nvPr>
            <p:ph type="pic" sz="quarter" idx="29"/>
          </p:nvPr>
        </p:nvSpPr>
        <p:spPr/>
      </p:sp>
      <p:pic>
        <p:nvPicPr>
          <p:cNvPr id="59" name="Picture 2" descr="W:\000310\000000000171853_DavidMooreDr_Ph2\08.00_Construction\ConstructionProgress_Photos\07-02-2014\DavidMooreCa_02Jul2014_ (14).JPG"/>
          <p:cNvPicPr>
            <a:picLocks noGrp="1" noChangeAspect="1" noChangeArrowheads="1"/>
          </p:cNvPicPr>
          <p:nvPr>
            <p:ph type="pic" sz="quarter" idx="29"/>
          </p:nvPr>
        </p:nvPicPr>
        <p:blipFill>
          <a:blip r:embed="rId4" cstate="screen">
            <a:extLst>
              <a:ext uri="{28A0092B-C50C-407E-A947-70E740481C1C}">
                <a14:useLocalDpi xmlns:a14="http://schemas.microsoft.com/office/drawing/2010/main"/>
              </a:ext>
            </a:extLst>
          </a:blip>
          <a:srcRect/>
          <a:stretch>
            <a:fillRect/>
          </a:stretch>
        </p:blipFill>
        <p:spPr bwMode="auto">
          <a:xfrm>
            <a:off x="-3" y="1"/>
            <a:ext cx="4297680" cy="315733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 descr="W:\000310\000000000171853_DavidMooreDr_Ph2\08.00_Construction\ConstructionProgress_Photos\07-30-2014\IMG_1980.JPG"/>
          <p:cNvPicPr>
            <a:picLocks noGrp="1" noChangeAspect="1" noChangeArrowheads="1"/>
          </p:cNvPicPr>
          <p:nvPr>
            <p:ph type="pic" sz="quarter" idx="4294967295"/>
          </p:nvPr>
        </p:nvPicPr>
        <p:blipFill>
          <a:blip r:embed="rId5" cstate="screen">
            <a:extLst>
              <a:ext uri="{28A0092B-C50C-407E-A947-70E740481C1C}">
                <a14:useLocalDpi xmlns:a14="http://schemas.microsoft.com/office/drawing/2010/main"/>
              </a:ext>
            </a:extLst>
          </a:blip>
          <a:srcRect/>
          <a:stretch>
            <a:fillRect/>
          </a:stretch>
        </p:blipFill>
        <p:spPr bwMode="auto">
          <a:xfrm>
            <a:off x="4343400" y="3200400"/>
            <a:ext cx="4262437" cy="310515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W:\000310\000000000171853_DavidMooreDr_Ph2\08.00_Construction\ConstructionProgress_Photos\07-30-2014\IMG_1971.JPG"/>
          <p:cNvPicPr>
            <a:picLocks noGrp="1" noChangeAspect="1" noChangeArrowheads="1"/>
          </p:cNvPicPr>
          <p:nvPr>
            <p:ph type="pic" sz="quarter" idx="4294967295"/>
          </p:nvPr>
        </p:nvPicPr>
        <p:blipFill>
          <a:blip r:embed="rId6" cstate="screen">
            <a:extLst>
              <a:ext uri="{28A0092B-C50C-407E-A947-70E740481C1C}">
                <a14:useLocalDpi xmlns:a14="http://schemas.microsoft.com/office/drawing/2010/main"/>
              </a:ext>
            </a:extLst>
          </a:blip>
          <a:srcRect/>
          <a:stretch>
            <a:fillRect/>
          </a:stretch>
        </p:blipFill>
        <p:spPr bwMode="auto">
          <a:xfrm>
            <a:off x="12700" y="3200400"/>
            <a:ext cx="4297680" cy="31039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2"/>
          <p:cNvSpPr>
            <a:spLocks noGrp="1"/>
          </p:cNvSpPr>
          <p:nvPr>
            <p:ph type="body" sz="quarter" idx="59"/>
          </p:nvPr>
        </p:nvSpPr>
        <p:spPr>
          <a:xfrm>
            <a:off x="0" y="306209"/>
            <a:ext cx="2149475" cy="379591"/>
          </a:xfrm>
        </p:spPr>
        <p:txBody>
          <a:bodyPr/>
          <a:lstStyle/>
          <a:p>
            <a:pPr algn="l"/>
            <a:r>
              <a:rPr lang="en-US" dirty="0" smtClean="0">
                <a:solidFill>
                  <a:schemeClr val="accent2"/>
                </a:solidFill>
              </a:rPr>
              <a:t>WEEK 11 – 7/2/2014</a:t>
            </a:r>
            <a:endParaRPr lang="en-US" dirty="0">
              <a:solidFill>
                <a:schemeClr val="accent2"/>
              </a:solidFill>
            </a:endParaRPr>
          </a:p>
        </p:txBody>
      </p:sp>
      <p:sp>
        <p:nvSpPr>
          <p:cNvPr id="12" name="Text Placeholder 12"/>
          <p:cNvSpPr>
            <a:spLocks noGrp="1"/>
          </p:cNvSpPr>
          <p:nvPr>
            <p:ph type="body" sz="quarter" idx="59"/>
          </p:nvPr>
        </p:nvSpPr>
        <p:spPr>
          <a:xfrm>
            <a:off x="4343400" y="304800"/>
            <a:ext cx="2149475" cy="379591"/>
          </a:xfrm>
        </p:spPr>
        <p:txBody>
          <a:bodyPr/>
          <a:lstStyle/>
          <a:p>
            <a:pPr algn="l"/>
            <a:r>
              <a:rPr lang="en-US" dirty="0" smtClean="0">
                <a:solidFill>
                  <a:schemeClr val="accent2"/>
                </a:solidFill>
              </a:rPr>
              <a:t>WEEK 13 – 7/17/2014</a:t>
            </a:r>
            <a:endParaRPr lang="en-US" dirty="0">
              <a:solidFill>
                <a:schemeClr val="accent2"/>
              </a:solidFill>
            </a:endParaRPr>
          </a:p>
        </p:txBody>
      </p:sp>
      <p:sp>
        <p:nvSpPr>
          <p:cNvPr id="13" name="Text Placeholder 12"/>
          <p:cNvSpPr>
            <a:spLocks noGrp="1"/>
          </p:cNvSpPr>
          <p:nvPr>
            <p:ph type="body" sz="quarter" idx="59"/>
          </p:nvPr>
        </p:nvSpPr>
        <p:spPr>
          <a:xfrm>
            <a:off x="0" y="3505200"/>
            <a:ext cx="2149475" cy="379591"/>
          </a:xfrm>
        </p:spPr>
        <p:txBody>
          <a:bodyPr/>
          <a:lstStyle/>
          <a:p>
            <a:pPr algn="l"/>
            <a:r>
              <a:rPr lang="en-US" dirty="0" smtClean="0">
                <a:solidFill>
                  <a:schemeClr val="accent2"/>
                </a:solidFill>
              </a:rPr>
              <a:t>WEEK 15 – 7/30/2014</a:t>
            </a:r>
            <a:endParaRPr lang="en-US" dirty="0">
              <a:solidFill>
                <a:schemeClr val="accent2"/>
              </a:solidFill>
            </a:endParaRPr>
          </a:p>
        </p:txBody>
      </p:sp>
      <p:sp>
        <p:nvSpPr>
          <p:cNvPr id="14" name="Text Placeholder 12"/>
          <p:cNvSpPr>
            <a:spLocks noGrp="1"/>
          </p:cNvSpPr>
          <p:nvPr>
            <p:ph type="body" sz="quarter" idx="59"/>
          </p:nvPr>
        </p:nvSpPr>
        <p:spPr>
          <a:xfrm>
            <a:off x="4343400" y="3505200"/>
            <a:ext cx="2149475" cy="379591"/>
          </a:xfrm>
        </p:spPr>
        <p:txBody>
          <a:bodyPr/>
          <a:lstStyle/>
          <a:p>
            <a:pPr algn="l"/>
            <a:r>
              <a:rPr lang="en-US" dirty="0" smtClean="0">
                <a:solidFill>
                  <a:schemeClr val="accent2"/>
                </a:solidFill>
              </a:rPr>
              <a:t>WEEK 15 - 7/30/2014</a:t>
            </a:r>
            <a:endParaRPr lang="en-US" dirty="0">
              <a:solidFill>
                <a:schemeClr val="accent2"/>
              </a:solidFill>
            </a:endParaRPr>
          </a:p>
        </p:txBody>
      </p:sp>
    </p:spTree>
    <p:extLst>
      <p:ext uri="{BB962C8B-B14F-4D97-AF65-F5344CB8AC3E}">
        <p14:creationId xmlns:p14="http://schemas.microsoft.com/office/powerpoint/2010/main" val="208007738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pPr lvl="0"/>
            <a:r>
              <a:rPr lang="en-US" dirty="0"/>
              <a:t>Project Team </a:t>
            </a:r>
            <a:br>
              <a:rPr lang="en-US" dirty="0"/>
            </a:br>
            <a:r>
              <a:rPr lang="en-US" sz="1800" dirty="0"/>
              <a:t>David Moore Drive </a:t>
            </a:r>
            <a:r>
              <a:rPr lang="en-US" sz="1800" dirty="0" smtClean="0"/>
              <a:t>- Low Water Crossing Replacement Project</a:t>
            </a:r>
            <a:endParaRPr lang="en-US" dirty="0"/>
          </a:p>
        </p:txBody>
      </p:sp>
      <p:pic>
        <p:nvPicPr>
          <p:cNvPr id="1028" name="Picture 4" descr="Y:\LOGOS\Graphic\City of Austin Watershed Protection fullcolor_horiz_w_sea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1" y="1401253"/>
            <a:ext cx="269004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LOGOS\Graphic\Holt Engineering.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2237745"/>
            <a:ext cx="1600199" cy="5204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lmckay\Desktop\TFMA_Presentation\inland.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9929" y="2209575"/>
            <a:ext cx="121729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lmckay\Desktop\TFMA_Presentation\guerra-log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050" y="2144836"/>
            <a:ext cx="2034354" cy="67811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mckay\Desktop\TFMA_Presentation\austin-engineer-chan-partner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00825" y="1467461"/>
            <a:ext cx="914400" cy="508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03251" y="1387442"/>
            <a:ext cx="99065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Placeholder 3"/>
          <p:cNvPicPr>
            <a:picLocks noGrp="1" noChangeAspect="1"/>
          </p:cNvPicPr>
          <p:nvPr>
            <p:ph type="pic" sz="quarter" idx="22"/>
          </p:nvPr>
        </p:nvPicPr>
        <p:blipFill>
          <a:blip r:embed="rId9"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5534025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p:txBody>
          <a:bodyPr/>
          <a:lstStyle/>
          <a:p>
            <a:r>
              <a:rPr lang="en-US" dirty="0" smtClean="0">
                <a:solidFill>
                  <a:schemeClr val="tx1"/>
                </a:solidFill>
              </a:rPr>
              <a:t>Project Successes</a:t>
            </a:r>
            <a:endParaRPr lang="en-US" dirty="0">
              <a:solidFill>
                <a:schemeClr val="tx1"/>
              </a:solidFill>
            </a:endParaRPr>
          </a:p>
        </p:txBody>
      </p:sp>
      <p:sp>
        <p:nvSpPr>
          <p:cNvPr id="11" name="Text Placeholder 10"/>
          <p:cNvSpPr>
            <a:spLocks noGrp="1"/>
          </p:cNvSpPr>
          <p:nvPr>
            <p:ph type="body" sz="quarter" idx="16"/>
          </p:nvPr>
        </p:nvSpPr>
        <p:spPr/>
        <p:txBody>
          <a:bodyPr/>
          <a:lstStyle/>
          <a:p>
            <a:pPr lvl="1">
              <a:spcBef>
                <a:spcPts val="1200"/>
              </a:spcBef>
            </a:pPr>
            <a:r>
              <a:rPr lang="en-US" dirty="0" smtClean="0"/>
              <a:t>The David Moore Drive Roadway Crossing currently meets COA DCM</a:t>
            </a:r>
          </a:p>
          <a:p>
            <a:pPr lvl="1">
              <a:spcBef>
                <a:spcPts val="1200"/>
              </a:spcBef>
            </a:pPr>
            <a:r>
              <a:rPr lang="en-US" dirty="0"/>
              <a:t>Improved public safety and reduced roadway closure</a:t>
            </a:r>
          </a:p>
          <a:p>
            <a:pPr lvl="1">
              <a:spcBef>
                <a:spcPts val="1200"/>
              </a:spcBef>
            </a:pPr>
            <a:r>
              <a:rPr lang="en-US" dirty="0"/>
              <a:t>Cost savings in the form of saved staff time for roadway closure and emergency response</a:t>
            </a:r>
          </a:p>
          <a:p>
            <a:pPr lvl="1">
              <a:spcBef>
                <a:spcPts val="1200"/>
              </a:spcBef>
            </a:pPr>
            <a:r>
              <a:rPr lang="en-US" dirty="0" smtClean="0"/>
              <a:t>Project completed within contracted time and on budget</a:t>
            </a:r>
          </a:p>
          <a:p>
            <a:pPr lvl="1">
              <a:spcBef>
                <a:spcPts val="1200"/>
              </a:spcBef>
            </a:pPr>
            <a:r>
              <a:rPr lang="en-US" dirty="0" smtClean="0"/>
              <a:t>Flood gauge salvaged and utilized at another LWC</a:t>
            </a:r>
          </a:p>
          <a:p>
            <a:pPr lvl="1">
              <a:spcBef>
                <a:spcPts val="1200"/>
              </a:spcBef>
            </a:pPr>
            <a:r>
              <a:rPr lang="en-US" dirty="0" smtClean="0"/>
              <a:t>Design expects to restore natural creek condition</a:t>
            </a:r>
          </a:p>
          <a:p>
            <a:pPr lvl="1"/>
            <a:endParaRPr lang="en-US" dirty="0" smtClean="0"/>
          </a:p>
          <a:p>
            <a:pPr lvl="1"/>
            <a:endParaRPr lang="en-US" dirty="0"/>
          </a:p>
        </p:txBody>
      </p:sp>
      <p:sp>
        <p:nvSpPr>
          <p:cNvPr id="3" name="Title 2"/>
          <p:cNvSpPr>
            <a:spLocks noGrp="1"/>
          </p:cNvSpPr>
          <p:nvPr>
            <p:ph type="title"/>
          </p:nvPr>
        </p:nvSpPr>
        <p:spPr>
          <a:xfrm>
            <a:off x="1" y="-76200"/>
            <a:ext cx="9143999" cy="1164167"/>
          </a:xfrm>
        </p:spPr>
        <p:txBody>
          <a:bodyPr/>
          <a:lstStyle/>
          <a:p>
            <a:r>
              <a:rPr lang="en-US" dirty="0" smtClean="0">
                <a:solidFill>
                  <a:schemeClr val="tx2"/>
                </a:solidFill>
              </a:rPr>
              <a:t>David Moore Drive Low Water Crossing Replacement</a:t>
            </a:r>
            <a:endParaRPr lang="en-US" dirty="0">
              <a:solidFill>
                <a:schemeClr val="tx2"/>
              </a:solidFill>
            </a:endParaRPr>
          </a:p>
        </p:txBody>
      </p:sp>
      <p:pic>
        <p:nvPicPr>
          <p:cNvPr id="3075" name="Picture 3" descr="G:\MIP\Projects\CIP_Projects\SLA_David_Moore_DR\08_ConstructionPhase\Photographs\2014_09_18\3\photo 3.JPG"/>
          <p:cNvPicPr>
            <a:picLocks noGrp="1" noChangeAspect="1" noChangeArrowheads="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bwMode="auto">
          <a:xfrm>
            <a:off x="4342394" y="4419601"/>
            <a:ext cx="426185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MIP\Projects\CIP_Projects\SLA_David_Moore_DR\08_ConstructionPhase\Photographs\2014_09_11\photo 4.JPG"/>
          <p:cNvPicPr>
            <a:picLocks noGrp="1" noChangeAspect="1" noChangeArrowheads="1"/>
          </p:cNvPicPr>
          <p:nvPr>
            <p:ph type="pic" sz="quarter" idx="22"/>
          </p:nvPr>
        </p:nvPicPr>
        <p:blipFill>
          <a:blip r:embed="rId4" cstate="screen">
            <a:extLst>
              <a:ext uri="{28A0092B-C50C-407E-A947-70E740481C1C}">
                <a14:useLocalDpi xmlns:a14="http://schemas.microsoft.com/office/drawing/2010/main"/>
              </a:ext>
            </a:extLst>
          </a:blip>
          <a:srcRect/>
          <a:stretch>
            <a:fillRect/>
          </a:stretch>
        </p:blipFill>
        <p:spPr bwMode="auto">
          <a:xfrm>
            <a:off x="1" y="4419601"/>
            <a:ext cx="4303711"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p:cNvSpPr>
            <a:spLocks noGrp="1"/>
          </p:cNvSpPr>
          <p:nvPr>
            <p:ph type="pic" sz="quarter" idx="21"/>
          </p:nvPr>
        </p:nvSpPr>
        <p:spPr>
          <a:xfrm>
            <a:off x="8642655" y="4419601"/>
            <a:ext cx="501345" cy="2438400"/>
          </a:xfrm>
        </p:spPr>
      </p:sp>
    </p:spTree>
    <p:extLst>
      <p:ext uri="{BB962C8B-B14F-4D97-AF65-F5344CB8AC3E}">
        <p14:creationId xmlns:p14="http://schemas.microsoft.com/office/powerpoint/2010/main" val="301812166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t>Creek Flood</a:t>
            </a:r>
            <a:endParaRPr lang="en-US" dirty="0"/>
          </a:p>
        </p:txBody>
      </p:sp>
      <p:sp>
        <p:nvSpPr>
          <p:cNvPr id="2" name="Content Placeholder 1"/>
          <p:cNvSpPr>
            <a:spLocks noGrp="1"/>
          </p:cNvSpPr>
          <p:nvPr>
            <p:ph idx="1"/>
          </p:nvPr>
        </p:nvSpPr>
        <p:spPr>
          <a:xfrm>
            <a:off x="4973638" y="1752600"/>
            <a:ext cx="3854450" cy="838200"/>
          </a:xfrm>
        </p:spPr>
        <p:txBody>
          <a:bodyPr/>
          <a:lstStyle/>
          <a:p>
            <a:pPr marL="742950" lvl="2" indent="-342900" eaLnBrk="1" fontAlgn="auto" hangingPunct="1">
              <a:buFont typeface="Arial" panose="020B0604020202020204" pitchFamily="34" charset="0"/>
              <a:buChar char="•"/>
              <a:defRPr/>
            </a:pPr>
            <a:endParaRPr lang="en-US" sz="1600" b="1" dirty="0" smtClean="0"/>
          </a:p>
          <a:p>
            <a:pPr marL="0" lvl="1" indent="0" eaLnBrk="1" fontAlgn="auto" hangingPunct="1">
              <a:buFont typeface="Wingdings" pitchFamily="2" charset="2"/>
              <a:buNone/>
              <a:defRPr/>
            </a:pPr>
            <a:endParaRPr lang="en-US" dirty="0"/>
          </a:p>
        </p:txBody>
      </p:sp>
      <p:pic>
        <p:nvPicPr>
          <p:cNvPr id="119812" name="Picture 6" descr="DSCF00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075" y="1600200"/>
            <a:ext cx="4632325" cy="5046663"/>
          </a:xfrm>
          <a:prstGeom prst="rect">
            <a:avLst/>
          </a:prstGeom>
          <a:noFill/>
          <a:ln w="57150">
            <a:solidFill>
              <a:schemeClr val="bg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9" descr="G:\WatershedEngineering\CreekFloodHazardMitigation\Slaughter\Old_San_Antonio_at_SLA\Pictures\2014_09_18_Old_San_Antonio\IMG_4101.JPG"/>
          <p:cNvPicPr/>
          <p:nvPr/>
        </p:nvPicPr>
        <p:blipFill rotWithShape="1">
          <a:blip r:embed="rId4" cstate="screen">
            <a:extLst>
              <a:ext uri="{28A0092B-C50C-407E-A947-70E740481C1C}">
                <a14:useLocalDpi xmlns:a14="http://schemas.microsoft.com/office/drawing/2010/main"/>
              </a:ext>
            </a:extLst>
          </a:blip>
          <a:srcRect/>
          <a:stretch/>
        </p:blipFill>
        <p:spPr bwMode="auto">
          <a:xfrm>
            <a:off x="117475" y="1579563"/>
            <a:ext cx="4676775" cy="5111750"/>
          </a:xfrm>
          <a:prstGeom prst="rect">
            <a:avLst/>
          </a:prstGeom>
          <a:noFill/>
          <a:ln w="5715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981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475" y="1524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4794250" y="304800"/>
            <a:ext cx="4273550" cy="6386513"/>
          </a:xfrm>
          <a:prstGeom prst="rect">
            <a:avLst/>
          </a:prstGeom>
        </p:spPr>
        <p:txBody>
          <a:bodyPr anchor="ctr">
            <a:normAutofit fontScale="62500" lnSpcReduction="20000"/>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fontAlgn="auto">
              <a:buFont typeface="Wingdings" pitchFamily="2" charset="2"/>
              <a:buChar char="§"/>
              <a:defRPr/>
            </a:pPr>
            <a:r>
              <a:rPr lang="en-US" sz="3200" dirty="0" smtClean="0">
                <a:solidFill>
                  <a:prstClr val="white"/>
                </a:solidFill>
              </a:rPr>
              <a:t>Flooding</a:t>
            </a:r>
            <a:endParaRPr lang="en-US" sz="3200" dirty="0">
              <a:solidFill>
                <a:prstClr val="white"/>
              </a:solidFill>
            </a:endParaRPr>
          </a:p>
          <a:p>
            <a:pPr lvl="1" fontAlgn="auto">
              <a:buFont typeface="Wingdings" pitchFamily="2" charset="2"/>
              <a:buChar char="§"/>
              <a:defRPr/>
            </a:pPr>
            <a:r>
              <a:rPr lang="en-US" sz="2900" dirty="0" smtClean="0">
                <a:solidFill>
                  <a:prstClr val="white"/>
                </a:solidFill>
              </a:rPr>
              <a:t>Leading </a:t>
            </a:r>
            <a:r>
              <a:rPr lang="en-US" sz="2900" dirty="0">
                <a:solidFill>
                  <a:prstClr val="white"/>
                </a:solidFill>
              </a:rPr>
              <a:t>cause of weather-related </a:t>
            </a:r>
            <a:r>
              <a:rPr lang="en-US" sz="2900" dirty="0" smtClean="0">
                <a:solidFill>
                  <a:prstClr val="white"/>
                </a:solidFill>
              </a:rPr>
              <a:t>deaths</a:t>
            </a:r>
          </a:p>
          <a:p>
            <a:pPr lvl="1" fontAlgn="auto">
              <a:buFont typeface="Wingdings" pitchFamily="2" charset="2"/>
              <a:buChar char="§"/>
              <a:defRPr/>
            </a:pPr>
            <a:r>
              <a:rPr lang="en-US" sz="2900" dirty="0" smtClean="0">
                <a:solidFill>
                  <a:prstClr val="white"/>
                </a:solidFill>
              </a:rPr>
              <a:t>Texas </a:t>
            </a:r>
            <a:r>
              <a:rPr lang="en-US" sz="2900" dirty="0">
                <a:solidFill>
                  <a:prstClr val="white"/>
                </a:solidFill>
              </a:rPr>
              <a:t>is the state with the most flood/flash flood deaths </a:t>
            </a:r>
            <a:endParaRPr lang="en-US" sz="2900" dirty="0" smtClean="0">
              <a:solidFill>
                <a:prstClr val="white"/>
              </a:solidFill>
            </a:endParaRPr>
          </a:p>
          <a:p>
            <a:pPr lvl="1" fontAlgn="auto">
              <a:buFont typeface="Wingdings" pitchFamily="2" charset="2"/>
              <a:buChar char="§"/>
              <a:defRPr/>
            </a:pPr>
            <a:r>
              <a:rPr lang="en-US" sz="2900" dirty="0" smtClean="0">
                <a:solidFill>
                  <a:prstClr val="white"/>
                </a:solidFill>
              </a:rPr>
              <a:t>~ 75% of </a:t>
            </a:r>
            <a:r>
              <a:rPr lang="en-US" sz="2900" dirty="0">
                <a:solidFill>
                  <a:prstClr val="white"/>
                </a:solidFill>
              </a:rPr>
              <a:t>flood-related drownings are </a:t>
            </a:r>
            <a:r>
              <a:rPr lang="en-US" sz="2900" dirty="0" smtClean="0">
                <a:solidFill>
                  <a:prstClr val="white"/>
                </a:solidFill>
              </a:rPr>
              <a:t>vehicle-related</a:t>
            </a:r>
          </a:p>
          <a:p>
            <a:pPr fontAlgn="auto">
              <a:buFont typeface="Wingdings" pitchFamily="2" charset="2"/>
              <a:buChar char="§"/>
              <a:defRPr/>
            </a:pPr>
            <a:r>
              <a:rPr lang="en-US" sz="3200" dirty="0" smtClean="0">
                <a:solidFill>
                  <a:prstClr val="white"/>
                </a:solidFill>
              </a:rPr>
              <a:t>Flooding </a:t>
            </a:r>
            <a:r>
              <a:rPr lang="en-US" sz="3200" dirty="0">
                <a:solidFill>
                  <a:prstClr val="white"/>
                </a:solidFill>
              </a:rPr>
              <a:t>occurs as a result of </a:t>
            </a:r>
            <a:r>
              <a:rPr lang="en-US" sz="3200" dirty="0">
                <a:solidFill>
                  <a:srgbClr val="20768C">
                    <a:lumMod val="60000"/>
                    <a:lumOff val="40000"/>
                  </a:srgbClr>
                </a:solidFill>
              </a:rPr>
              <a:t>overloads</a:t>
            </a:r>
            <a:r>
              <a:rPr lang="en-US" sz="3200" dirty="0">
                <a:solidFill>
                  <a:prstClr val="white"/>
                </a:solidFill>
              </a:rPr>
              <a:t> of </a:t>
            </a:r>
            <a:r>
              <a:rPr lang="en-US" sz="3200" dirty="0" smtClean="0">
                <a:solidFill>
                  <a:prstClr val="white"/>
                </a:solidFill>
              </a:rPr>
              <a:t> </a:t>
            </a:r>
            <a:r>
              <a:rPr lang="en-US" sz="3200" dirty="0" smtClean="0">
                <a:solidFill>
                  <a:srgbClr val="20768C">
                    <a:lumMod val="60000"/>
                    <a:lumOff val="40000"/>
                  </a:srgbClr>
                </a:solidFill>
              </a:rPr>
              <a:t>the </a:t>
            </a:r>
            <a:r>
              <a:rPr lang="en-US" sz="3200" dirty="0">
                <a:solidFill>
                  <a:srgbClr val="20768C">
                    <a:lumMod val="60000"/>
                    <a:lumOff val="40000"/>
                  </a:srgbClr>
                </a:solidFill>
              </a:rPr>
              <a:t>primary drainage system, the creeks</a:t>
            </a:r>
            <a:r>
              <a:rPr lang="en-US" sz="3200" dirty="0">
                <a:solidFill>
                  <a:prstClr val="white"/>
                </a:solidFill>
              </a:rPr>
              <a:t>, </a:t>
            </a:r>
            <a:r>
              <a:rPr lang="en-US" sz="3200" dirty="0" smtClean="0">
                <a:solidFill>
                  <a:prstClr val="white"/>
                </a:solidFill>
              </a:rPr>
              <a:t>“CREEK FLOODING” or the </a:t>
            </a:r>
            <a:r>
              <a:rPr lang="en-US" sz="3200" dirty="0">
                <a:solidFill>
                  <a:prstClr val="white"/>
                </a:solidFill>
              </a:rPr>
              <a:t>secondary drainage system, </a:t>
            </a:r>
            <a:r>
              <a:rPr lang="en-US" sz="3200" dirty="0">
                <a:solidFill>
                  <a:srgbClr val="20768C">
                    <a:lumMod val="60000"/>
                    <a:lumOff val="40000"/>
                  </a:srgbClr>
                </a:solidFill>
              </a:rPr>
              <a:t>the storm </a:t>
            </a:r>
            <a:r>
              <a:rPr lang="en-US" sz="3200" dirty="0" smtClean="0">
                <a:solidFill>
                  <a:srgbClr val="20768C">
                    <a:lumMod val="60000"/>
                    <a:lumOff val="40000"/>
                  </a:srgbClr>
                </a:solidFill>
              </a:rPr>
              <a:t>drains, </a:t>
            </a:r>
            <a:r>
              <a:rPr lang="en-US" sz="3200" dirty="0" smtClean="0">
                <a:solidFill>
                  <a:prstClr val="white"/>
                </a:solidFill>
              </a:rPr>
              <a:t>“LOCAL </a:t>
            </a:r>
            <a:r>
              <a:rPr lang="en-US" sz="3200" smtClean="0">
                <a:solidFill>
                  <a:prstClr val="white"/>
                </a:solidFill>
              </a:rPr>
              <a:t>FLOODING”</a:t>
            </a:r>
            <a:endParaRPr lang="en-US" sz="3200" dirty="0" smtClean="0">
              <a:solidFill>
                <a:prstClr val="white"/>
              </a:solidFill>
            </a:endParaRPr>
          </a:p>
          <a:p>
            <a:pPr fontAlgn="auto">
              <a:buFont typeface="Wingdings" pitchFamily="2" charset="2"/>
              <a:buChar char="§"/>
              <a:defRPr/>
            </a:pPr>
            <a:r>
              <a:rPr lang="en-US" sz="3200" dirty="0" smtClean="0">
                <a:solidFill>
                  <a:prstClr val="white"/>
                </a:solidFill>
              </a:rPr>
              <a:t>Creek </a:t>
            </a:r>
            <a:r>
              <a:rPr lang="en-US" sz="3200" dirty="0">
                <a:solidFill>
                  <a:prstClr val="white"/>
                </a:solidFill>
              </a:rPr>
              <a:t>Flood Mission</a:t>
            </a:r>
          </a:p>
          <a:p>
            <a:pPr lvl="1" fontAlgn="auto">
              <a:buFont typeface="Wingdings" pitchFamily="2" charset="2"/>
              <a:buChar char="ü"/>
              <a:defRPr/>
            </a:pPr>
            <a:r>
              <a:rPr lang="en-US" sz="3500" b="1" dirty="0" smtClean="0">
                <a:solidFill>
                  <a:srgbClr val="20768C">
                    <a:lumMod val="60000"/>
                    <a:lumOff val="40000"/>
                  </a:srgbClr>
                </a:solidFill>
              </a:rPr>
              <a:t>Protect </a:t>
            </a:r>
            <a:r>
              <a:rPr lang="en-US" sz="3500" b="1" dirty="0">
                <a:solidFill>
                  <a:srgbClr val="20768C">
                    <a:lumMod val="60000"/>
                    <a:lumOff val="40000"/>
                  </a:srgbClr>
                </a:solidFill>
              </a:rPr>
              <a:t>lives and property by </a:t>
            </a:r>
            <a:r>
              <a:rPr lang="en-US" sz="3500" b="1" dirty="0" smtClean="0">
                <a:solidFill>
                  <a:srgbClr val="20768C">
                    <a:lumMod val="60000"/>
                    <a:lumOff val="40000"/>
                  </a:srgbClr>
                </a:solidFill>
              </a:rPr>
              <a:t>reducing </a:t>
            </a:r>
            <a:r>
              <a:rPr lang="en-US" sz="3500" b="1" dirty="0">
                <a:solidFill>
                  <a:srgbClr val="20768C">
                    <a:lumMod val="60000"/>
                    <a:lumOff val="40000"/>
                  </a:srgbClr>
                </a:solidFill>
              </a:rPr>
              <a:t>the risk of flooding along creeks of </a:t>
            </a:r>
            <a:r>
              <a:rPr lang="en-US" sz="3500" b="1" dirty="0" smtClean="0">
                <a:solidFill>
                  <a:srgbClr val="20768C">
                    <a:lumMod val="60000"/>
                    <a:lumOff val="40000"/>
                  </a:srgbClr>
                </a:solidFill>
              </a:rPr>
              <a:t>Austin</a:t>
            </a:r>
            <a:endParaRPr lang="en-US" sz="3500" b="1" dirty="0">
              <a:solidFill>
                <a:srgbClr val="20768C">
                  <a:lumMod val="60000"/>
                  <a:lumOff val="40000"/>
                </a:srgbClr>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2">
                                            <p:txEl>
                                              <p:pRg st="4" end="4"/>
                                            </p:txEl>
                                          </p:spTgt>
                                        </p:tgtEl>
                                        <p:attrNameLst>
                                          <p:attrName>style.visibility</p:attrName>
                                        </p:attrNameLst>
                                      </p:cBhvr>
                                      <p:to>
                                        <p:strVal val="visible"/>
                                      </p:to>
                                    </p:set>
                                    <p:animEffect transition="in" filter="circle(in)">
                                      <p:cBhvr>
                                        <p:cTn id="10" dur="2000"/>
                                        <p:tgtEl>
                                          <p:spTgt spid="12">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circle(in)">
                                      <p:cBhvr>
                                        <p:cTn id="15" dur="2000"/>
                                        <p:tgtEl>
                                          <p:spTgt spid="12">
                                            <p:txEl>
                                              <p:pRg st="5" end="5"/>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animEffect transition="in" filter="circle(in)">
                                      <p:cBhvr>
                                        <p:cTn id="18" dur="2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5"/>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1266" name="Picture 2" descr="G:\MIP\Projects\CIP_Projects\SLA_David_Moore_DR\08_ConstructionPhase\Photographs\2014_07_02\P106012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4" y="0"/>
            <a:ext cx="91444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89917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MIP\Projects\CIP_Projects\SLA_David_Moore_DR\08_ConstructionPhase\Photographs\2014_09_18\4\photo 1.JPG"/>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9886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WatershedEngineering\CreekFloodHazardMitigation\Slaughter\David_Moore\Photos\2014\photo_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MIP\Projects\CIP_Projects\SLA_David_Moore_DR\08_ConstructionPhase\Photographs\2014_09_18\1\photo 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55905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0" y="12700"/>
            <a:ext cx="914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68351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0" y="0"/>
            <a:ext cx="914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4953000"/>
            <a:ext cx="4315200" cy="1696689"/>
          </a:xfrm>
          <a:prstGeom prst="rect">
            <a:avLst/>
          </a:prstGeom>
        </p:spPr>
      </p:pic>
    </p:spTree>
    <p:extLst>
      <p:ext uri="{BB962C8B-B14F-4D97-AF65-F5344CB8AC3E}">
        <p14:creationId xmlns:p14="http://schemas.microsoft.com/office/powerpoint/2010/main" val="32464764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088" y="152400"/>
            <a:ext cx="8534400" cy="1436688"/>
          </a:xfrm>
        </p:spPr>
        <p:txBody>
          <a:bodyPr rtlCol="0">
            <a:normAutofit/>
          </a:bodyPr>
          <a:lstStyle/>
          <a:p>
            <a:pPr fontAlgn="auto">
              <a:spcAft>
                <a:spcPts val="0"/>
              </a:spcAft>
              <a:defRPr/>
            </a:pPr>
            <a:r>
              <a:rPr lang="en-US" sz="2800" b="1" dirty="0" smtClean="0">
                <a:latin typeface="+mn-lt"/>
              </a:rPr>
              <a:t>City of Austin - </a:t>
            </a:r>
            <a:r>
              <a:rPr lang="en-US" altLang="en-US" sz="2800" b="1" dirty="0" smtClean="0">
                <a:latin typeface="+mn-lt"/>
                <a:cs typeface="Arial" pitchFamily="34" charset="0"/>
              </a:rPr>
              <a:t>Land Development Code  (LDC)</a:t>
            </a:r>
            <a:br>
              <a:rPr lang="en-US" altLang="en-US" sz="2800" b="1" dirty="0" smtClean="0">
                <a:latin typeface="+mn-lt"/>
                <a:cs typeface="Arial" pitchFamily="34" charset="0"/>
              </a:rPr>
            </a:br>
            <a:r>
              <a:rPr lang="en-US" altLang="en-US" sz="2800" b="1" dirty="0" smtClean="0">
                <a:latin typeface="+mn-lt"/>
                <a:cs typeface="Arial" pitchFamily="34" charset="0"/>
              </a:rPr>
              <a:t/>
            </a:r>
            <a:br>
              <a:rPr lang="en-US" altLang="en-US" sz="2800" b="1" dirty="0" smtClean="0">
                <a:latin typeface="+mn-lt"/>
                <a:cs typeface="Arial" pitchFamily="34" charset="0"/>
              </a:rPr>
            </a:br>
            <a:r>
              <a:rPr lang="en-US" altLang="en-US" sz="2800" b="1" dirty="0" smtClean="0">
                <a:latin typeface="+mn-lt"/>
                <a:cs typeface="Arial" pitchFamily="34" charset="0"/>
              </a:rPr>
              <a:t>25-8-211 - WATER QUALITY CONTROL REQUIREMENT </a:t>
            </a:r>
            <a:endParaRPr lang="en-US" sz="2800" dirty="0" smtClean="0">
              <a:latin typeface="+mn-lt"/>
            </a:endParaRPr>
          </a:p>
        </p:txBody>
      </p:sp>
      <p:sp>
        <p:nvSpPr>
          <p:cNvPr id="4" name="Rectangle 1"/>
          <p:cNvSpPr>
            <a:spLocks noChangeArrowheads="1"/>
          </p:cNvSpPr>
          <p:nvPr/>
        </p:nvSpPr>
        <p:spPr bwMode="auto">
          <a:xfrm>
            <a:off x="228600" y="1711325"/>
            <a:ext cx="8763000" cy="45243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2830" anchor="ctr">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altLang="en-US" sz="1600" smtClean="0">
                <a:solidFill>
                  <a:prstClr val="black"/>
                </a:solidFill>
                <a:latin typeface="Arial" charset="0"/>
              </a:rPr>
              <a:t>(A) In the Barton Springs Zone, water quality controls are required for all development.</a:t>
            </a:r>
          </a:p>
          <a:p>
            <a:pPr eaLnBrk="0" hangingPunct="0"/>
            <a:endParaRPr lang="en-US" altLang="en-US" sz="1600" smtClean="0">
              <a:solidFill>
                <a:prstClr val="black"/>
              </a:solidFill>
              <a:latin typeface="Arial" charset="0"/>
            </a:endParaRPr>
          </a:p>
          <a:p>
            <a:pPr eaLnBrk="0" hangingPunct="0"/>
            <a:r>
              <a:rPr lang="en-US" altLang="en-US" sz="1600" smtClean="0">
                <a:solidFill>
                  <a:prstClr val="black"/>
                </a:solidFill>
                <a:latin typeface="Arial" charset="0"/>
              </a:rPr>
              <a:t>(B) In a watershed other than a Barton Springs Zone watershed, water quality controls are required for development: </a:t>
            </a:r>
          </a:p>
          <a:p>
            <a:pPr lvl="1" eaLnBrk="0" hangingPunct="0"/>
            <a:r>
              <a:rPr lang="en-US" altLang="en-US" sz="1600" smtClean="0">
                <a:solidFill>
                  <a:prstClr val="black"/>
                </a:solidFill>
                <a:latin typeface="Arial" charset="0"/>
              </a:rPr>
              <a:t>(1) located in the water quality transition zone;</a:t>
            </a:r>
          </a:p>
          <a:p>
            <a:pPr lvl="1" eaLnBrk="0" hangingPunct="0"/>
            <a:r>
              <a:rPr lang="en-US" altLang="en-US" sz="1600" smtClean="0">
                <a:solidFill>
                  <a:prstClr val="black"/>
                </a:solidFill>
                <a:latin typeface="Arial" charset="0"/>
              </a:rPr>
              <a:t>(2) of a golf course, play field, or similar recreational use, if fertilizer, herbicide, or pesticide is applied; or </a:t>
            </a:r>
          </a:p>
          <a:p>
            <a:pPr lvl="1" eaLnBrk="0" hangingPunct="0"/>
            <a:r>
              <a:rPr lang="en-US" altLang="en-US" sz="1600" smtClean="0">
                <a:solidFill>
                  <a:prstClr val="black"/>
                </a:solidFill>
                <a:latin typeface="Arial" charset="0"/>
              </a:rPr>
              <a:t>(3) if the total of new and redeveloped impervious cover exceeds 8,000 square feet.</a:t>
            </a:r>
          </a:p>
          <a:p>
            <a:pPr lvl="1" eaLnBrk="0" hangingPunct="0"/>
            <a:endParaRPr lang="en-US" altLang="en-US" sz="1600" smtClean="0">
              <a:solidFill>
                <a:prstClr val="black"/>
              </a:solidFill>
              <a:latin typeface="Arial" charset="0"/>
            </a:endParaRPr>
          </a:p>
          <a:p>
            <a:pPr eaLnBrk="0" hangingPunct="0"/>
            <a:r>
              <a:rPr lang="en-US" altLang="en-US" sz="1600" smtClean="0">
                <a:solidFill>
                  <a:prstClr val="black"/>
                </a:solidFill>
                <a:latin typeface="Arial" charset="0"/>
              </a:rPr>
              <a:t>(C) All new development must provide for removal of floating debris from stormwater runoff.</a:t>
            </a:r>
          </a:p>
          <a:p>
            <a:pPr eaLnBrk="0" hangingPunct="0"/>
            <a:endParaRPr lang="en-US" altLang="en-US" sz="1600" smtClean="0">
              <a:solidFill>
                <a:prstClr val="black"/>
              </a:solidFill>
              <a:latin typeface="Arial" charset="0"/>
            </a:endParaRPr>
          </a:p>
          <a:p>
            <a:pPr eaLnBrk="0" hangingPunct="0"/>
            <a:r>
              <a:rPr lang="en-US" altLang="en-US" sz="1600" smtClean="0">
                <a:solidFill>
                  <a:prstClr val="black"/>
                </a:solidFill>
                <a:latin typeface="Arial" charset="0"/>
              </a:rPr>
              <a:t>(D) The water quality control requirements in this division do not require water quality controls on a single-family or duplex lot but apply to the residential subdivision as a whole. </a:t>
            </a:r>
          </a:p>
          <a:p>
            <a:pPr eaLnBrk="0" hangingPunct="0"/>
            <a:endParaRPr lang="en-US" altLang="en-US" sz="1600" smtClean="0">
              <a:solidFill>
                <a:prstClr val="black"/>
              </a:solidFill>
              <a:latin typeface="Arial" charset="0"/>
            </a:endParaRPr>
          </a:p>
          <a:p>
            <a:pPr eaLnBrk="0" hangingPunct="0"/>
            <a:r>
              <a:rPr lang="en-US" altLang="en-US" sz="1600" smtClean="0">
                <a:solidFill>
                  <a:prstClr val="black"/>
                </a:solidFill>
                <a:latin typeface="Arial" charset="0"/>
              </a:rPr>
              <a:t>(E)The water quality control requirements in this division do not require water quality controls for a roadway project with less than 8,000 square feet of new impervious cover. For the purposes of this Section, roadway improvements are limited to intersection upgrades, low-water crossing upgrades, additions for bicycle lanes, and additions for mass transit stops. </a:t>
            </a:r>
          </a:p>
        </p:txBody>
      </p:sp>
    </p:spTree>
    <p:extLst>
      <p:ext uri="{BB962C8B-B14F-4D97-AF65-F5344CB8AC3E}">
        <p14:creationId xmlns:p14="http://schemas.microsoft.com/office/powerpoint/2010/main" val="2845510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0" fill="hold"/>
                                        <p:tgtEl>
                                          <p:spTgt spid="4">
                                            <p:txEl>
                                              <p:pRg st="0" end="0"/>
                                            </p:txEl>
                                          </p:spTgt>
                                        </p:tgtEl>
                                        <p:attrNameLst>
                                          <p:attrName>style.color</p:attrName>
                                        </p:attrNameLst>
                                      </p:cBhvr>
                                      <p:to>
                                        <a:srgbClr val="D8D8D8"/>
                                      </p:to>
                                    </p:animClr>
                                  </p:childTnLst>
                                </p:cTn>
                              </p:par>
                            </p:childTnLst>
                          </p:cTn>
                        </p:par>
                        <p:par>
                          <p:cTn id="7" fill="hold" nodeType="afterGroup">
                            <p:stCondLst>
                              <p:cond delay="1000"/>
                            </p:stCondLst>
                            <p:childTnLst>
                              <p:par>
                                <p:cTn id="8" presetID="3" presetClass="emph" presetSubtype="2" fill="hold" nodeType="afterEffect">
                                  <p:stCondLst>
                                    <p:cond delay="0"/>
                                  </p:stCondLst>
                                  <p:childTnLst>
                                    <p:animClr clrSpc="rgb" dir="cw">
                                      <p:cBhvr override="childStyle">
                                        <p:cTn id="9" dur="1000" fill="hold"/>
                                        <p:tgtEl>
                                          <p:spTgt spid="4">
                                            <p:txEl>
                                              <p:pRg st="3" end="3"/>
                                            </p:txEl>
                                          </p:spTgt>
                                        </p:tgtEl>
                                        <p:attrNameLst>
                                          <p:attrName>style.color</p:attrName>
                                        </p:attrNameLst>
                                      </p:cBhvr>
                                      <p:to>
                                        <a:srgbClr val="D8D8D8"/>
                                      </p:to>
                                    </p:animClr>
                                  </p:childTnLst>
                                </p:cTn>
                              </p:par>
                            </p:childTnLst>
                          </p:cTn>
                        </p:par>
                        <p:par>
                          <p:cTn id="10" fill="hold" nodeType="afterGroup">
                            <p:stCondLst>
                              <p:cond delay="2000"/>
                            </p:stCondLst>
                            <p:childTnLst>
                              <p:par>
                                <p:cTn id="11" presetID="3" presetClass="emph" presetSubtype="2" fill="hold" nodeType="afterEffect">
                                  <p:stCondLst>
                                    <p:cond delay="0"/>
                                  </p:stCondLst>
                                  <p:childTnLst>
                                    <p:animClr clrSpc="rgb" dir="cw">
                                      <p:cBhvr override="childStyle">
                                        <p:cTn id="12" dur="1000" fill="hold"/>
                                        <p:tgtEl>
                                          <p:spTgt spid="4">
                                            <p:txEl>
                                              <p:pRg st="4" end="4"/>
                                            </p:txEl>
                                          </p:spTgt>
                                        </p:tgtEl>
                                        <p:attrNameLst>
                                          <p:attrName>style.color</p:attrName>
                                        </p:attrNameLst>
                                      </p:cBhvr>
                                      <p:to>
                                        <a:srgbClr val="D8D8D8"/>
                                      </p:to>
                                    </p:animClr>
                                  </p:childTnLst>
                                </p:cTn>
                              </p:par>
                            </p:childTnLst>
                          </p:cTn>
                        </p:par>
                        <p:par>
                          <p:cTn id="13" fill="hold" nodeType="afterGroup">
                            <p:stCondLst>
                              <p:cond delay="3000"/>
                            </p:stCondLst>
                            <p:childTnLst>
                              <p:par>
                                <p:cTn id="14" presetID="3" presetClass="emph" presetSubtype="2" fill="hold" nodeType="afterEffect">
                                  <p:stCondLst>
                                    <p:cond delay="0"/>
                                  </p:stCondLst>
                                  <p:childTnLst>
                                    <p:animClr clrSpc="rgb" dir="cw">
                                      <p:cBhvr override="childStyle">
                                        <p:cTn id="15" dur="1000" fill="hold"/>
                                        <p:tgtEl>
                                          <p:spTgt spid="4">
                                            <p:txEl>
                                              <p:pRg st="7" end="7"/>
                                            </p:txEl>
                                          </p:spTgt>
                                        </p:tgtEl>
                                        <p:attrNameLst>
                                          <p:attrName>style.color</p:attrName>
                                        </p:attrNameLst>
                                      </p:cBhvr>
                                      <p:to>
                                        <a:srgbClr val="D8D8D8"/>
                                      </p:to>
                                    </p:animClr>
                                  </p:childTnLst>
                                </p:cTn>
                              </p:par>
                            </p:childTnLst>
                          </p:cTn>
                        </p:par>
                        <p:par>
                          <p:cTn id="16" fill="hold" nodeType="afterGroup">
                            <p:stCondLst>
                              <p:cond delay="4000"/>
                            </p:stCondLst>
                            <p:childTnLst>
                              <p:par>
                                <p:cTn id="17" presetID="3" presetClass="emph" presetSubtype="2" fill="hold" nodeType="afterEffect">
                                  <p:stCondLst>
                                    <p:cond delay="0"/>
                                  </p:stCondLst>
                                  <p:childTnLst>
                                    <p:animClr clrSpc="rgb" dir="cw">
                                      <p:cBhvr override="childStyle">
                                        <p:cTn id="18" dur="1000" fill="hold"/>
                                        <p:tgtEl>
                                          <p:spTgt spid="4">
                                            <p:txEl>
                                              <p:pRg st="9" end="9"/>
                                            </p:txEl>
                                          </p:spTgt>
                                        </p:tgtEl>
                                        <p:attrNameLst>
                                          <p:attrName>style.color</p:attrName>
                                        </p:attrNameLst>
                                      </p:cBhvr>
                                      <p:to>
                                        <a:srgbClr val="D8D8D8"/>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4">
                                            <p:txEl>
                                              <p:pRg st="2" end="2"/>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4">
                                            <p:txEl>
                                              <p:pRg st="5" end="5"/>
                                            </p:txEl>
                                          </p:spTgt>
                                        </p:tgtEl>
                                        <p:attrNameLst>
                                          <p:attrName>style.fontWeight</p:attrName>
                                        </p:attrNameLst>
                                      </p:cBhvr>
                                      <p:to>
                                        <p:strVal val="bol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mph" presetSubtype="0" nodeType="clickEffect">
                                  <p:stCondLst>
                                    <p:cond delay="0"/>
                                  </p:stCondLst>
                                  <p:iterate type="lt">
                                    <p:tmAbs val="25"/>
                                  </p:iterate>
                                  <p:childTnLst>
                                    <p:set>
                                      <p:cBhvr override="childStyle">
                                        <p:cTn id="28" dur="indefinite"/>
                                        <p:tgtEl>
                                          <p:spTgt spid="4">
                                            <p:txEl>
                                              <p:pRg st="11" end="1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52400"/>
            <a:ext cx="8229600" cy="1143000"/>
          </a:xfrm>
        </p:spPr>
        <p:txBody>
          <a:bodyPr/>
          <a:lstStyle/>
          <a:p>
            <a:r>
              <a:rPr lang="en-US" altLang="en-US" sz="2800" b="1" smtClean="0"/>
              <a:t>LDC 25-8-213</a:t>
            </a:r>
            <a:br>
              <a:rPr lang="en-US" altLang="en-US" sz="2800" b="1" smtClean="0"/>
            </a:br>
            <a:r>
              <a:rPr lang="en-US" altLang="en-US" sz="2800" b="1" smtClean="0"/>
              <a:t>Water Quality Control Standards</a:t>
            </a:r>
          </a:p>
        </p:txBody>
      </p:sp>
      <p:sp>
        <p:nvSpPr>
          <p:cNvPr id="3" name="Content Placeholder 2"/>
          <p:cNvSpPr>
            <a:spLocks noGrp="1"/>
          </p:cNvSpPr>
          <p:nvPr>
            <p:ph idx="1"/>
          </p:nvPr>
        </p:nvSpPr>
        <p:spPr>
          <a:xfrm>
            <a:off x="457200" y="1295400"/>
            <a:ext cx="8229600" cy="5562600"/>
          </a:xfrm>
        </p:spPr>
        <p:txBody>
          <a:bodyPr rtlCol="0">
            <a:normAutofit fontScale="32500" lnSpcReduction="20000"/>
          </a:bodyPr>
          <a:lstStyle/>
          <a:p>
            <a:pPr marL="0" indent="0" fontAlgn="auto">
              <a:spcAft>
                <a:spcPts val="0"/>
              </a:spcAft>
              <a:buFont typeface="Arial" panose="020B0604020202020204" pitchFamily="34" charset="0"/>
              <a:buNone/>
              <a:defRPr/>
            </a:pPr>
            <a:r>
              <a:rPr lang="en-US" sz="5600" dirty="0" smtClean="0"/>
              <a:t>(A) A water quality control must be designed in accordance with the Environmental Criteria Manual. </a:t>
            </a:r>
          </a:p>
          <a:p>
            <a:pPr marL="234950" lvl="1" indent="0" fontAlgn="auto">
              <a:spcAft>
                <a:spcPts val="0"/>
              </a:spcAft>
              <a:buFont typeface="Arial" panose="020B0604020202020204" pitchFamily="34" charset="0"/>
              <a:buNone/>
              <a:defRPr/>
            </a:pPr>
            <a:endParaRPr lang="en-US" sz="5600" dirty="0" smtClean="0"/>
          </a:p>
          <a:p>
            <a:pPr marL="234950" lvl="1" indent="0" fontAlgn="auto">
              <a:spcAft>
                <a:spcPts val="0"/>
              </a:spcAft>
              <a:buFont typeface="Arial" panose="020B0604020202020204" pitchFamily="34" charset="0"/>
              <a:buNone/>
              <a:defRPr/>
            </a:pPr>
            <a:r>
              <a:rPr lang="en-US" sz="5600" dirty="0" smtClean="0"/>
              <a:t>(1) The control must provide at least the treatment level of a sedimentation/filtration system under the Environmental Criteria Manual. </a:t>
            </a:r>
          </a:p>
          <a:p>
            <a:pPr marL="234950" lvl="1" indent="0" fontAlgn="auto">
              <a:spcAft>
                <a:spcPts val="0"/>
              </a:spcAft>
              <a:buFont typeface="Arial" panose="020B0604020202020204" pitchFamily="34" charset="0"/>
              <a:buNone/>
              <a:defRPr/>
            </a:pPr>
            <a:endParaRPr lang="en-US" sz="5600" dirty="0" smtClean="0"/>
          </a:p>
          <a:p>
            <a:pPr marL="234950" lvl="1" indent="0" fontAlgn="auto">
              <a:spcAft>
                <a:spcPts val="0"/>
              </a:spcAft>
              <a:buFont typeface="Arial" panose="020B0604020202020204" pitchFamily="34" charset="0"/>
              <a:buNone/>
              <a:defRPr/>
            </a:pPr>
            <a:r>
              <a:rPr lang="en-US" sz="5600" dirty="0" smtClean="0"/>
              <a:t>(2) An impervious liner is required in an area where there is surface runoff to groundwater conductivity. If a liner is required and controls are located in series, liners are not required for the second or later in the series following sedimentation, extended detention, or sedimentation/filtration. </a:t>
            </a:r>
          </a:p>
          <a:p>
            <a:pPr marL="234950" lvl="1" indent="0" fontAlgn="auto">
              <a:spcAft>
                <a:spcPts val="0"/>
              </a:spcAft>
              <a:buFont typeface="Arial" panose="020B0604020202020204" pitchFamily="34" charset="0"/>
              <a:buNone/>
              <a:defRPr/>
            </a:pPr>
            <a:endParaRPr lang="en-US" sz="5600" dirty="0" smtClean="0"/>
          </a:p>
          <a:p>
            <a:pPr marL="234950" lvl="1" indent="0" fontAlgn="auto">
              <a:spcAft>
                <a:spcPts val="0"/>
              </a:spcAft>
              <a:buFont typeface="Arial" panose="020B0604020202020204" pitchFamily="34" charset="0"/>
              <a:buNone/>
              <a:defRPr/>
            </a:pPr>
            <a:r>
              <a:rPr lang="en-US" sz="5600" dirty="0" smtClean="0"/>
              <a:t>(3) The control must be accessible for maintenance and inspection as prescribed in the Environmental Criteria Manual. </a:t>
            </a:r>
          </a:p>
          <a:p>
            <a:pPr marL="0" indent="0" fontAlgn="auto">
              <a:spcAft>
                <a:spcPts val="0"/>
              </a:spcAft>
              <a:buFont typeface="Arial" panose="020B0604020202020204" pitchFamily="34" charset="0"/>
              <a:buNone/>
              <a:defRPr/>
            </a:pPr>
            <a:endParaRPr lang="en-US" sz="5600" dirty="0" smtClean="0"/>
          </a:p>
          <a:p>
            <a:pPr marL="0" indent="0" fontAlgn="auto">
              <a:spcAft>
                <a:spcPts val="0"/>
              </a:spcAft>
              <a:buFont typeface="Arial" panose="020B0604020202020204" pitchFamily="34" charset="0"/>
              <a:buNone/>
              <a:defRPr/>
            </a:pPr>
            <a:r>
              <a:rPr lang="en-US" sz="5600" dirty="0" smtClean="0"/>
              <a:t>(B) A water quality control must capture and treat the water draining to the control from the contributing area. The required capture volume is: </a:t>
            </a:r>
          </a:p>
          <a:p>
            <a:pPr marL="400050" lvl="1" indent="-165100" fontAlgn="auto">
              <a:spcAft>
                <a:spcPts val="0"/>
              </a:spcAft>
              <a:buFont typeface="Arial" panose="020B0604020202020204" pitchFamily="34" charset="0"/>
              <a:buNone/>
              <a:defRPr/>
            </a:pPr>
            <a:endParaRPr lang="en-US" sz="5600" dirty="0" smtClean="0"/>
          </a:p>
          <a:p>
            <a:pPr marL="400050" lvl="1" indent="-165100" fontAlgn="auto">
              <a:spcAft>
                <a:spcPts val="0"/>
              </a:spcAft>
              <a:buFont typeface="Arial" panose="020B0604020202020204" pitchFamily="34" charset="0"/>
              <a:buNone/>
              <a:defRPr/>
            </a:pPr>
            <a:r>
              <a:rPr lang="en-US" sz="5600" dirty="0" smtClean="0"/>
              <a:t>(1) the first one-half inch of runoff; and</a:t>
            </a:r>
          </a:p>
          <a:p>
            <a:pPr marL="400050" lvl="1" indent="-165100" fontAlgn="auto">
              <a:spcAft>
                <a:spcPts val="0"/>
              </a:spcAft>
              <a:buFont typeface="Arial" panose="020B0604020202020204" pitchFamily="34" charset="0"/>
              <a:buNone/>
              <a:defRPr/>
            </a:pPr>
            <a:r>
              <a:rPr lang="en-US" sz="5600" dirty="0" smtClean="0"/>
              <a:t>(2) for each 10 percent increase in impervious cover over 20 percent of gross site area, an additional one-tenth of an inch of runoff. </a:t>
            </a:r>
          </a:p>
          <a:p>
            <a:pPr marL="0" indent="0" fontAlgn="auto">
              <a:spcAft>
                <a:spcPts val="0"/>
              </a:spcAft>
              <a:buFont typeface="Arial" panose="020B0604020202020204" pitchFamily="34" charset="0"/>
              <a:buNone/>
              <a:defRPr/>
            </a:pPr>
            <a:endParaRPr lang="en-US" sz="4800" dirty="0" smtClean="0"/>
          </a:p>
          <a:p>
            <a:pPr fontAlgn="auto">
              <a:spcAft>
                <a:spcPts val="0"/>
              </a:spcAft>
              <a:buFont typeface="Arial" panose="020B0604020202020204" pitchFamily="34" charset="0"/>
              <a:buChar char="•"/>
              <a:defRPr/>
            </a:pPr>
            <a:endParaRPr lang="en-US" dirty="0" smtClean="0"/>
          </a:p>
        </p:txBody>
      </p:sp>
    </p:spTree>
    <p:extLst>
      <p:ext uri="{BB962C8B-B14F-4D97-AF65-F5344CB8AC3E}">
        <p14:creationId xmlns:p14="http://schemas.microsoft.com/office/powerpoint/2010/main" val="237750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3">
                                            <p:txEl>
                                              <p:pRg st="2" end="2"/>
                                            </p:txEl>
                                          </p:spTgt>
                                        </p:tgtEl>
                                        <p:attrNameLst>
                                          <p:attrName>style.fontWeight</p:attrName>
                                        </p:attrNameLst>
                                      </p:cBhvr>
                                      <p:to>
                                        <p:strVal val="bold"/>
                                      </p:to>
                                    </p:set>
                                  </p:childTnLst>
                                </p:cTn>
                              </p:par>
                              <p:par>
                                <p:cTn id="9" presetID="3" presetClass="emph" presetSubtype="2" fill="hold" nodeType="withEffect">
                                  <p:stCondLst>
                                    <p:cond delay="0"/>
                                  </p:stCondLst>
                                  <p:childTnLst>
                                    <p:animClr clrSpc="rgb" dir="cw">
                                      <p:cBhvr override="childStyle">
                                        <p:cTn id="10" dur="2000" fill="hold"/>
                                        <p:tgtEl>
                                          <p:spTgt spid="3">
                                            <p:txEl>
                                              <p:pRg st="4" end="4"/>
                                            </p:txEl>
                                          </p:spTgt>
                                        </p:tgtEl>
                                        <p:attrNameLst>
                                          <p:attrName>style.color</p:attrName>
                                        </p:attrNameLst>
                                      </p:cBhvr>
                                      <p:to>
                                        <a:srgbClr val="BFBFBF"/>
                                      </p:to>
                                    </p:animClr>
                                  </p:childTnLst>
                                </p:cTn>
                              </p:par>
                              <p:par>
                                <p:cTn id="11" presetID="3" presetClass="emph" presetSubtype="2" fill="hold" nodeType="withEffect">
                                  <p:stCondLst>
                                    <p:cond delay="0"/>
                                  </p:stCondLst>
                                  <p:childTnLst>
                                    <p:animClr clrSpc="rgb" dir="cw">
                                      <p:cBhvr override="childStyle">
                                        <p:cTn id="12" dur="2000" fill="hold"/>
                                        <p:tgtEl>
                                          <p:spTgt spid="3">
                                            <p:txEl>
                                              <p:pRg st="6" end="6"/>
                                            </p:txEl>
                                          </p:spTgt>
                                        </p:tgtEl>
                                        <p:attrNameLst>
                                          <p:attrName>style.color</p:attrName>
                                        </p:attrNameLst>
                                      </p:cBhvr>
                                      <p:to>
                                        <a:srgbClr val="BFBFBF"/>
                                      </p:to>
                                    </p:animClr>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mph" presetSubtype="0" nodeType="clickEffect">
                                  <p:stCondLst>
                                    <p:cond delay="0"/>
                                  </p:stCondLst>
                                  <p:iterate type="lt">
                                    <p:tmAbs val="25"/>
                                  </p:iterate>
                                  <p:childTnLst>
                                    <p:set>
                                      <p:cBhvr override="childStyle">
                                        <p:cTn id="16" dur="indefinite"/>
                                        <p:tgtEl>
                                          <p:spTgt spid="3">
                                            <p:txEl>
                                              <p:pRg st="8" end="8"/>
                                            </p:txEl>
                                          </p:spTgt>
                                        </p:tgtEl>
                                        <p:attrNameLst>
                                          <p:attrName>style.fontWeight</p:attrName>
                                        </p:attrNameLst>
                                      </p:cBhvr>
                                      <p:to>
                                        <p:strVal val="bold"/>
                                      </p:to>
                                    </p:set>
                                  </p:childTnLst>
                                </p:cTn>
                              </p:par>
                            </p:childTnLst>
                          </p:cTn>
                        </p:par>
                        <p:par>
                          <p:cTn id="17" fill="hold" nodeType="afterGroup">
                            <p:stCondLst>
                              <p:cond delay="3025"/>
                            </p:stCondLst>
                            <p:childTnLst>
                              <p:par>
                                <p:cTn id="18" presetID="15" presetClass="emph" presetSubtype="0" nodeType="afterEffect">
                                  <p:stCondLst>
                                    <p:cond delay="0"/>
                                  </p:stCondLst>
                                  <p:iterate type="lt">
                                    <p:tmAbs val="25"/>
                                  </p:iterate>
                                  <p:childTnLst>
                                    <p:set>
                                      <p:cBhvr override="childStyle">
                                        <p:cTn id="19" dur="indefinite"/>
                                        <p:tgtEl>
                                          <p:spTgt spid="3">
                                            <p:txEl>
                                              <p:pRg st="10" end="10"/>
                                            </p:txEl>
                                          </p:spTgt>
                                        </p:tgtEl>
                                        <p:attrNameLst>
                                          <p:attrName>style.fontWeight</p:attrName>
                                        </p:attrNameLst>
                                      </p:cBhvr>
                                      <p:to>
                                        <p:strVal val="bold"/>
                                      </p:to>
                                    </p:set>
                                  </p:childTnLst>
                                </p:cTn>
                              </p:par>
                            </p:childTnLst>
                          </p:cTn>
                        </p:par>
                        <p:par>
                          <p:cTn id="20" fill="hold" nodeType="afterGroup">
                            <p:stCondLst>
                              <p:cond delay="3900"/>
                            </p:stCondLst>
                            <p:childTnLst>
                              <p:par>
                                <p:cTn id="21" presetID="15" presetClass="emph" presetSubtype="0" nodeType="afterEffect">
                                  <p:stCondLst>
                                    <p:cond delay="0"/>
                                  </p:stCondLst>
                                  <p:iterate type="lt">
                                    <p:tmAbs val="25"/>
                                  </p:iterate>
                                  <p:childTnLst>
                                    <p:set>
                                      <p:cBhvr override="childStyle">
                                        <p:cTn id="22" dur="indefinite"/>
                                        <p:tgtEl>
                                          <p:spTgt spid="3">
                                            <p:txEl>
                                              <p:pRg st="11" end="1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762000"/>
            <a:ext cx="7772400" cy="549275"/>
          </a:xfrm>
        </p:spPr>
        <p:txBody>
          <a:bodyPr>
            <a:normAutofit fontScale="90000"/>
          </a:bodyPr>
          <a:lstStyle/>
          <a:p>
            <a:pPr algn="ctr" eaLnBrk="1" hangingPunct="1"/>
            <a:r>
              <a:rPr lang="en-US" altLang="en-US" sz="4500" smtClean="0"/>
              <a:t>Burnet &amp; Cullen</a:t>
            </a:r>
          </a:p>
        </p:txBody>
      </p:sp>
      <p:pic>
        <p:nvPicPr>
          <p:cNvPr id="38915" name="Picture 4" descr="G:\ERM\SWT\Projects\Construction_Proj_LA\Rain_Garden_Projects_TF\Completed_RG_projects\SHL_Burnet_Cullen_RG\Photos\102313\20131023_1451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90921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381000"/>
            <a:ext cx="8229600" cy="838200"/>
          </a:xfrm>
        </p:spPr>
        <p:txBody>
          <a:bodyPr/>
          <a:lstStyle/>
          <a:p>
            <a:pPr algn="ctr" eaLnBrk="1" hangingPunct="1"/>
            <a:r>
              <a:rPr lang="en-US" altLang="en-US" sz="4500" smtClean="0"/>
              <a:t>Grover &amp; Reese</a:t>
            </a:r>
          </a:p>
        </p:txBody>
      </p:sp>
      <p:pic>
        <p:nvPicPr>
          <p:cNvPr id="39939" name="Picture 2" descr="G:\ERM\SWT\Projects\Construction_Proj_LA\Rain_Garden_Projects_TF\Completed_RG_projects\SHL_Crestview_Raingardens\Photos\082213\Crestview_Cullen&amp;Reese_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2778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pPr>
            <a:endParaRPr lang="en-US" altLang="en-US" sz="2000">
              <a:latin typeface="Arial" charset="0"/>
            </a:endParaRPr>
          </a:p>
        </p:txBody>
      </p:sp>
      <p:sp>
        <p:nvSpPr>
          <p:cNvPr id="43011" name="Rectangle 3"/>
          <p:cNvSpPr>
            <a:spLocks noGrp="1" noChangeArrowheads="1"/>
          </p:cNvSpPr>
          <p:nvPr>
            <p:ph type="title"/>
          </p:nvPr>
        </p:nvSpPr>
        <p:spPr>
          <a:xfrm>
            <a:off x="228600" y="228600"/>
            <a:ext cx="8686800" cy="914400"/>
          </a:xfrm>
        </p:spPr>
        <p:txBody>
          <a:bodyPr/>
          <a:lstStyle/>
          <a:p>
            <a:pPr algn="ctr" eaLnBrk="1" hangingPunct="1"/>
            <a:r>
              <a:rPr lang="en-US" altLang="en-US" sz="4500" smtClean="0"/>
              <a:t>One Texas Center</a:t>
            </a:r>
          </a:p>
        </p:txBody>
      </p:sp>
      <p:pic>
        <p:nvPicPr>
          <p:cNvPr id="43012" name="Picture 4" descr="West w 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390207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East w 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879" y="1752600"/>
            <a:ext cx="464820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C:\Users\franket\AppData\Local\Temp\WPDNSE\{018F00FA-018D-017C-2001-02010E01F600}\20140730_1221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4772025"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C:\Users\franket\AppData\Local\Temp\WPDNSE\{018F00FA-018D-017C-2001-02010E01F600}\20140730_12215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379" y="3124200"/>
            <a:ext cx="4267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44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fade">
                                      <p:cBhvr>
                                        <p:cTn id="7" dur="500"/>
                                        <p:tgtEl>
                                          <p:spTgt spid="378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fade">
                                      <p:cBhvr>
                                        <p:cTn id="12"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7100000">
            <a:off x="-842169" y="3082132"/>
            <a:ext cx="5395913" cy="1695450"/>
          </a:xfrm>
        </p:spPr>
        <p:txBody>
          <a:bodyPr>
            <a:normAutofit/>
          </a:bodyPr>
          <a:lstStyle/>
          <a:p>
            <a:pPr eaLnBrk="1" fontAlgn="auto" hangingPunct="1">
              <a:spcAft>
                <a:spcPts val="0"/>
              </a:spcAft>
              <a:defRPr/>
            </a:pPr>
            <a:r>
              <a:rPr lang="en-US" dirty="0" smtClean="0"/>
              <a:t>Flood Mitigation for Creek Crossings</a:t>
            </a:r>
            <a:endParaRPr lang="en-US" dirty="0">
              <a:solidFill>
                <a:schemeClr val="tx2">
                  <a:lumMod val="90000"/>
                </a:schemeClr>
              </a:solidFill>
            </a:endParaRPr>
          </a:p>
        </p:txBody>
      </p:sp>
      <p:sp>
        <p:nvSpPr>
          <p:cNvPr id="5" name="Content Placeholder 2"/>
          <p:cNvSpPr txBox="1">
            <a:spLocks/>
          </p:cNvSpPr>
          <p:nvPr/>
        </p:nvSpPr>
        <p:spPr>
          <a:xfrm>
            <a:off x="3886200" y="1066800"/>
            <a:ext cx="4659313" cy="5078413"/>
          </a:xfrm>
          <a:prstGeom prst="rect">
            <a:avLst/>
          </a:prstGeom>
        </p:spPr>
        <p:txBody>
          <a:bodyPr anchor="ctr">
            <a:normAutofit/>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fontAlgn="auto">
              <a:buFont typeface="Wingdings" pitchFamily="2" charset="2"/>
              <a:buChar char="§"/>
              <a:defRPr/>
            </a:pPr>
            <a:endParaRPr lang="en-US" sz="3300" dirty="0" smtClean="0">
              <a:solidFill>
                <a:prstClr val="white"/>
              </a:solidFill>
            </a:endParaRPr>
          </a:p>
          <a:p>
            <a:pPr fontAlgn="auto">
              <a:buFont typeface="Wingdings" pitchFamily="2" charset="2"/>
              <a:buChar char="§"/>
              <a:defRPr/>
            </a:pPr>
            <a:endParaRPr lang="en-US" dirty="0" smtClean="0">
              <a:solidFill>
                <a:prstClr val="white"/>
              </a:solidFill>
            </a:endParaRPr>
          </a:p>
          <a:p>
            <a:pPr fontAlgn="auto">
              <a:buFont typeface="Wingdings" pitchFamily="2" charset="2"/>
              <a:buChar char="§"/>
              <a:defRPr/>
            </a:pPr>
            <a:endParaRPr lang="en-US" dirty="0" smtClean="0">
              <a:solidFill>
                <a:prstClr val="white"/>
              </a:solidFill>
            </a:endParaRPr>
          </a:p>
        </p:txBody>
      </p:sp>
      <p:sp>
        <p:nvSpPr>
          <p:cNvPr id="6" name="Rectangle 5"/>
          <p:cNvSpPr/>
          <p:nvPr/>
        </p:nvSpPr>
        <p:spPr>
          <a:xfrm>
            <a:off x="3249613" y="1752600"/>
            <a:ext cx="5816600" cy="5041900"/>
          </a:xfrm>
          <a:prstGeom prst="rect">
            <a:avLst/>
          </a:prstGeom>
        </p:spPr>
        <p:txBody>
          <a:bodyPr>
            <a:spAutoFit/>
          </a:bodyPr>
          <a:lstStyle/>
          <a:p>
            <a:pPr marL="594360"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Project </a:t>
            </a:r>
            <a:r>
              <a:rPr lang="en-US" sz="2800" dirty="0" smtClean="0">
                <a:solidFill>
                  <a:prstClr val="white"/>
                </a:solidFill>
                <a:latin typeface="Rockwell"/>
                <a:cs typeface="+mn-cs"/>
              </a:rPr>
              <a:t>Identification</a:t>
            </a:r>
            <a:endParaRPr lang="en-US" sz="2800" dirty="0">
              <a:solidFill>
                <a:prstClr val="white"/>
              </a:solidFill>
              <a:latin typeface="Rockwell"/>
              <a:cs typeface="+mn-cs"/>
            </a:endParaRP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400" dirty="0">
                <a:solidFill>
                  <a:prstClr val="white"/>
                </a:solidFill>
                <a:latin typeface="Rockwell"/>
                <a:cs typeface="+mn-cs"/>
              </a:rPr>
              <a:t>Masterplan and flood scoring</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400" dirty="0">
                <a:solidFill>
                  <a:prstClr val="white"/>
                </a:solidFill>
                <a:latin typeface="Rockwell"/>
                <a:cs typeface="+mn-cs"/>
              </a:rPr>
              <a:t>Buildings and Creek Crossings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400" dirty="0">
              <a:solidFill>
                <a:prstClr val="white"/>
              </a:solidFill>
              <a:latin typeface="Rockwell"/>
              <a:cs typeface="+mn-cs"/>
            </a:endParaRPr>
          </a:p>
          <a:p>
            <a:pPr marL="594360"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Feasibility studies </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cs typeface="+mn-cs"/>
              </a:rPr>
              <a:t>Site visits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cs typeface="+mn-cs"/>
              </a:rPr>
              <a:t>Detailed evaluation of the elevation and expected inundation depths </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cs typeface="+mn-cs"/>
              </a:rPr>
              <a:t>Evaluations of potential solutions (structural, buyout, elevation, etc.), </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cs typeface="+mn-cs"/>
              </a:rPr>
              <a:t>Identification of project constraints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cs typeface="+mn-cs"/>
              </a:rPr>
              <a:t>Preliminary cost estimates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cs typeface="+mn-cs"/>
              </a:rPr>
              <a:t>Partnership/integration opportunities</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000" dirty="0">
                <a:solidFill>
                  <a:prstClr val="white"/>
                </a:solidFill>
                <a:latin typeface="Rockwell"/>
                <a:cs typeface="+mn-cs"/>
              </a:rPr>
              <a:t>Funding plan/schedule</a:t>
            </a:r>
          </a:p>
          <a:p>
            <a:pPr marL="10515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sz="2000" dirty="0">
              <a:solidFill>
                <a:prstClr val="white"/>
              </a:solidFill>
              <a:latin typeface="Rockwell"/>
              <a:cs typeface="+mn-cs"/>
            </a:endParaRPr>
          </a:p>
          <a:p>
            <a:pPr marL="594360" lvl="1" indent="-45720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Evaluate, design and construct Capital Improvement Projects</a:t>
            </a:r>
            <a:endParaRPr lang="en-US" sz="2000" dirty="0">
              <a:solidFill>
                <a:prstClr val="white"/>
              </a:solidFill>
              <a:latin typeface="Rockwell"/>
              <a:cs typeface="+mn-cs"/>
            </a:endParaRP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a:solidFill>
                <a:prstClr val="white"/>
              </a:solidFill>
              <a:latin typeface="Rockwell"/>
              <a:cs typeface="+mn-cs"/>
            </a:endParaRPr>
          </a:p>
        </p:txBody>
      </p:sp>
      <p:pic>
        <p:nvPicPr>
          <p:cNvPr id="12288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609600"/>
            <a:ext cx="8229600" cy="876300"/>
          </a:xfrm>
        </p:spPr>
        <p:txBody>
          <a:bodyPr/>
          <a:lstStyle/>
          <a:p>
            <a:pPr algn="ctr" eaLnBrk="1" hangingPunct="1"/>
            <a:r>
              <a:rPr lang="en-US" altLang="en-US" sz="4500" smtClean="0"/>
              <a:t>Green Alley at 8</a:t>
            </a:r>
            <a:r>
              <a:rPr lang="en-US" altLang="en-US" sz="4500" baseline="30000" smtClean="0"/>
              <a:t>th</a:t>
            </a:r>
            <a:r>
              <a:rPr lang="en-US" altLang="en-US" sz="4500" smtClean="0"/>
              <a:t> &amp; Waller</a:t>
            </a:r>
          </a:p>
        </p:txBody>
      </p:sp>
      <p:pic>
        <p:nvPicPr>
          <p:cNvPr id="450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524000"/>
            <a:ext cx="4814888" cy="3611563"/>
          </a:xfrm>
          <a:noFill/>
        </p:spPr>
      </p:pic>
      <p:pic>
        <p:nvPicPr>
          <p:cNvPr id="45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14500"/>
            <a:ext cx="3722688"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5562600"/>
            <a:ext cx="4572000" cy="923330"/>
          </a:xfrm>
          <a:prstGeom prst="rect">
            <a:avLst/>
          </a:prstGeom>
        </p:spPr>
        <p:txBody>
          <a:bodyPr>
            <a:spAutoFit/>
          </a:bodyPr>
          <a:lstStyle/>
          <a:p>
            <a:pPr algn="ctr"/>
            <a:r>
              <a:rPr lang="en-US" altLang="en-US" dirty="0">
                <a:latin typeface="Arial" charset="0"/>
              </a:rPr>
              <a:t>Tom Franke </a:t>
            </a:r>
          </a:p>
          <a:p>
            <a:pPr algn="ctr"/>
            <a:r>
              <a:rPr lang="en-US" altLang="en-US" dirty="0">
                <a:latin typeface="Arial" charset="0"/>
              </a:rPr>
              <a:t>512-974-1882</a:t>
            </a:r>
          </a:p>
          <a:p>
            <a:pPr algn="ctr"/>
            <a:r>
              <a:rPr lang="en-US" altLang="en-US" dirty="0">
                <a:latin typeface="Arial" charset="0"/>
                <a:hlinkClick r:id="rId5"/>
              </a:rPr>
              <a:t>Tom.franke@austintexas.gov</a:t>
            </a:r>
            <a:endParaRPr lang="en-US" altLang="en-US" dirty="0">
              <a:latin typeface="Arial" charset="0"/>
            </a:endParaRPr>
          </a:p>
        </p:txBody>
      </p:sp>
    </p:spTree>
    <p:extLst>
      <p:ext uri="{BB962C8B-B14F-4D97-AF65-F5344CB8AC3E}">
        <p14:creationId xmlns:p14="http://schemas.microsoft.com/office/powerpoint/2010/main" val="325062517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548640" lvl="0" indent="-411480" fontAlgn="auto">
              <a:lnSpc>
                <a:spcPct val="80000"/>
              </a:lnSpc>
              <a:spcAft>
                <a:spcPts val="0"/>
              </a:spcAft>
              <a:defRPr/>
            </a:pPr>
            <a:r>
              <a:rPr lang="en-US" b="1" dirty="0">
                <a:solidFill>
                  <a:srgbClr val="EEECE1"/>
                </a:solidFill>
                <a:effectLst/>
                <a:latin typeface="Book Antiqua"/>
              </a:rPr>
              <a:t>Public Safety Programs</a:t>
            </a:r>
          </a:p>
        </p:txBody>
      </p:sp>
      <p:sp>
        <p:nvSpPr>
          <p:cNvPr id="2" name="Content Placeholder 1"/>
          <p:cNvSpPr>
            <a:spLocks noGrp="1"/>
          </p:cNvSpPr>
          <p:nvPr>
            <p:ph idx="1"/>
          </p:nvPr>
        </p:nvSpPr>
        <p:spPr>
          <a:xfrm>
            <a:off x="4973638" y="1752600"/>
            <a:ext cx="3854450" cy="838200"/>
          </a:xfrm>
        </p:spPr>
        <p:txBody>
          <a:bodyPr/>
          <a:lstStyle/>
          <a:p>
            <a:pPr marL="742950" lvl="2" indent="-342900" eaLnBrk="1" fontAlgn="auto" hangingPunct="1">
              <a:buFont typeface="Arial" panose="020B0604020202020204" pitchFamily="34" charset="0"/>
              <a:buChar char="•"/>
              <a:defRPr/>
            </a:pPr>
            <a:endParaRPr lang="en-US" sz="1600" b="1" dirty="0" smtClean="0"/>
          </a:p>
          <a:p>
            <a:pPr marL="0" lvl="1" indent="0" eaLnBrk="1" fontAlgn="auto" hangingPunct="1">
              <a:buFont typeface="Wingdings" pitchFamily="2" charset="2"/>
              <a:buNone/>
              <a:defRPr/>
            </a:pPr>
            <a:endParaRPr lang="en-US" dirty="0"/>
          </a:p>
        </p:txBody>
      </p:sp>
      <p:pic>
        <p:nvPicPr>
          <p:cNvPr id="11981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475" y="1524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2919714" y="3089868"/>
            <a:ext cx="5943600" cy="3579652"/>
          </a:xfrm>
          <a:prstGeom prst="rect">
            <a:avLst/>
          </a:prstGeom>
        </p:spPr>
        <p:txBody>
          <a:bodyPr anchor="ctr">
            <a:normAutofit fontScale="77500" lnSpcReduction="20000"/>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548640" lvl="0" indent="-411480" algn="ctr" fontAlgn="auto">
              <a:lnSpc>
                <a:spcPct val="80000"/>
              </a:lnSpc>
              <a:spcAft>
                <a:spcPts val="0"/>
              </a:spcAft>
              <a:buClr>
                <a:prstClr val="white">
                  <a:shade val="95000"/>
                </a:prstClr>
              </a:buClr>
              <a:buSzPct val="65000"/>
              <a:buNone/>
              <a:defRPr/>
            </a:pPr>
            <a:endParaRPr lang="en-US" sz="2700" dirty="0">
              <a:solidFill>
                <a:srgbClr val="EEECE1"/>
              </a:solidFill>
              <a:effectLst/>
              <a:latin typeface="Book Antiqua"/>
            </a:endParaRPr>
          </a:p>
          <a:p>
            <a:pPr marL="548640" lvl="0" indent="-411480" fontAlgn="auto">
              <a:spcAft>
                <a:spcPts val="0"/>
              </a:spcAft>
              <a:buClr>
                <a:prstClr val="white">
                  <a:shade val="95000"/>
                </a:prstClr>
              </a:buClr>
              <a:buSzPct val="65000"/>
              <a:buFont typeface="Wingdings 2"/>
              <a:buChar char=""/>
              <a:defRPr/>
            </a:pPr>
            <a:r>
              <a:rPr lang="en-US" sz="2400" dirty="0">
                <a:solidFill>
                  <a:prstClr val="white"/>
                </a:solidFill>
                <a:effectLst/>
                <a:latin typeface="Book Antiqua"/>
              </a:rPr>
              <a:t>FEWS</a:t>
            </a:r>
          </a:p>
          <a:p>
            <a:pPr marL="868680" lvl="1" indent="-283464" fontAlgn="auto">
              <a:spcAft>
                <a:spcPts val="0"/>
              </a:spcAft>
              <a:buClr>
                <a:prstClr val="white"/>
              </a:buClr>
              <a:buSzPct val="80000"/>
              <a:buFont typeface="Wingdings 2"/>
              <a:buChar char=""/>
              <a:defRPr/>
            </a:pPr>
            <a:r>
              <a:rPr lang="en-US" sz="2100" dirty="0">
                <a:solidFill>
                  <a:prstClr val="white"/>
                </a:solidFill>
                <a:effectLst/>
                <a:latin typeface="Book Antiqua"/>
              </a:rPr>
              <a:t>Gages</a:t>
            </a:r>
          </a:p>
          <a:p>
            <a:pPr marL="868680" lvl="1" indent="-283464" fontAlgn="auto">
              <a:spcAft>
                <a:spcPts val="0"/>
              </a:spcAft>
              <a:buClr>
                <a:prstClr val="white"/>
              </a:buClr>
              <a:buSzPct val="80000"/>
              <a:buFont typeface="Wingdings 2"/>
              <a:buChar char=""/>
              <a:defRPr/>
            </a:pPr>
            <a:r>
              <a:rPr lang="en-US" sz="2100" dirty="0">
                <a:solidFill>
                  <a:prstClr val="white"/>
                </a:solidFill>
                <a:effectLst/>
                <a:latin typeface="Book Antiqua"/>
              </a:rPr>
              <a:t>Flashing lights</a:t>
            </a:r>
          </a:p>
          <a:p>
            <a:pPr marL="868680" lvl="1" indent="-283464" fontAlgn="auto">
              <a:spcAft>
                <a:spcPts val="0"/>
              </a:spcAft>
              <a:buClr>
                <a:prstClr val="white"/>
              </a:buClr>
              <a:buSzPct val="80000"/>
              <a:buFont typeface="Wingdings 2"/>
              <a:buChar char=""/>
              <a:defRPr/>
            </a:pPr>
            <a:r>
              <a:rPr lang="en-US" sz="2100" dirty="0">
                <a:solidFill>
                  <a:prstClr val="white"/>
                </a:solidFill>
                <a:effectLst/>
                <a:latin typeface="Book Antiqua"/>
              </a:rPr>
              <a:t>Gates</a:t>
            </a:r>
          </a:p>
          <a:p>
            <a:pPr marL="868680" lvl="1" indent="-283464" fontAlgn="auto">
              <a:spcAft>
                <a:spcPts val="0"/>
              </a:spcAft>
              <a:buClr>
                <a:prstClr val="white"/>
              </a:buClr>
              <a:buSzPct val="80000"/>
              <a:buFont typeface="Wingdings 2"/>
              <a:buChar char=""/>
              <a:defRPr/>
            </a:pPr>
            <a:r>
              <a:rPr lang="en-US" sz="2100" dirty="0">
                <a:solidFill>
                  <a:prstClr val="white"/>
                </a:solidFill>
                <a:effectLst/>
                <a:latin typeface="Book Antiqua"/>
              </a:rPr>
              <a:t>Signs</a:t>
            </a:r>
          </a:p>
          <a:p>
            <a:pPr marL="868680" lvl="1" indent="-283464" fontAlgn="auto">
              <a:spcAft>
                <a:spcPts val="0"/>
              </a:spcAft>
              <a:buClr>
                <a:prstClr val="white"/>
              </a:buClr>
              <a:buSzPct val="80000"/>
              <a:buFont typeface="Wingdings 2"/>
              <a:buChar char=""/>
              <a:defRPr/>
            </a:pPr>
            <a:endParaRPr lang="en-US" sz="2100" dirty="0">
              <a:solidFill>
                <a:prstClr val="white"/>
              </a:solidFill>
              <a:effectLst/>
              <a:latin typeface="Book Antiqua"/>
            </a:endParaRPr>
          </a:p>
          <a:p>
            <a:pPr marL="548640" lvl="0" indent="-411480" fontAlgn="auto">
              <a:spcAft>
                <a:spcPts val="0"/>
              </a:spcAft>
              <a:buClr>
                <a:prstClr val="white">
                  <a:shade val="95000"/>
                </a:prstClr>
              </a:buClr>
              <a:buSzPct val="65000"/>
              <a:buFont typeface="Wingdings 2"/>
              <a:buChar char=""/>
              <a:defRPr/>
            </a:pPr>
            <a:r>
              <a:rPr lang="en-US" sz="2400" dirty="0">
                <a:solidFill>
                  <a:prstClr val="white"/>
                </a:solidFill>
                <a:effectLst/>
                <a:latin typeface="Book Antiqua"/>
              </a:rPr>
              <a:t>Field Operations</a:t>
            </a:r>
          </a:p>
          <a:p>
            <a:pPr marL="868680" lvl="1" indent="-283464" fontAlgn="auto">
              <a:spcAft>
                <a:spcPts val="0"/>
              </a:spcAft>
              <a:buClr>
                <a:prstClr val="white"/>
              </a:buClr>
              <a:buSzPct val="80000"/>
              <a:buFont typeface="Wingdings 2"/>
              <a:buChar char=""/>
              <a:defRPr/>
            </a:pPr>
            <a:r>
              <a:rPr lang="en-US" sz="2100" dirty="0">
                <a:solidFill>
                  <a:prstClr val="white"/>
                </a:solidFill>
                <a:effectLst/>
                <a:latin typeface="Book Antiqua"/>
              </a:rPr>
              <a:t>Road closures</a:t>
            </a:r>
          </a:p>
          <a:p>
            <a:pPr marL="868680" lvl="1" indent="-283464" fontAlgn="auto">
              <a:spcAft>
                <a:spcPts val="0"/>
              </a:spcAft>
              <a:buClr>
                <a:prstClr val="white"/>
              </a:buClr>
              <a:buSzPct val="80000"/>
              <a:buFont typeface="Wingdings 2"/>
              <a:buChar char=""/>
              <a:defRPr/>
            </a:pPr>
            <a:r>
              <a:rPr lang="en-US" sz="2100" dirty="0">
                <a:solidFill>
                  <a:prstClr val="white"/>
                </a:solidFill>
                <a:effectLst/>
                <a:latin typeface="Book Antiqua"/>
              </a:rPr>
              <a:t>Debris removal</a:t>
            </a:r>
          </a:p>
          <a:p>
            <a:pPr marL="868680" lvl="1" indent="-283464" fontAlgn="auto">
              <a:spcAft>
                <a:spcPts val="0"/>
              </a:spcAft>
              <a:buClr>
                <a:prstClr val="white"/>
              </a:buClr>
              <a:buSzPct val="80000"/>
              <a:buFont typeface="Wingdings 2"/>
              <a:buChar char=""/>
              <a:defRPr/>
            </a:pPr>
            <a:endParaRPr lang="en-US" sz="2100" dirty="0">
              <a:solidFill>
                <a:prstClr val="white"/>
              </a:solidFill>
              <a:effectLst/>
              <a:latin typeface="Book Antiqua"/>
            </a:endParaRPr>
          </a:p>
          <a:p>
            <a:pPr marL="548640" lvl="0" indent="-411480" fontAlgn="auto">
              <a:spcAft>
                <a:spcPts val="0"/>
              </a:spcAft>
              <a:buClr>
                <a:prstClr val="white">
                  <a:shade val="95000"/>
                </a:prstClr>
              </a:buClr>
              <a:buSzPct val="65000"/>
              <a:buFont typeface="Wingdings 2"/>
              <a:buChar char=""/>
              <a:defRPr/>
            </a:pPr>
            <a:r>
              <a:rPr lang="en-US" sz="2400" dirty="0">
                <a:solidFill>
                  <a:prstClr val="white"/>
                </a:solidFill>
                <a:effectLst/>
                <a:latin typeface="Book Antiqua"/>
              </a:rPr>
              <a:t>Public Information</a:t>
            </a:r>
          </a:p>
          <a:p>
            <a:pPr marL="868680" lvl="1" indent="-283464" fontAlgn="auto">
              <a:spcAft>
                <a:spcPts val="0"/>
              </a:spcAft>
              <a:buClr>
                <a:prstClr val="white"/>
              </a:buClr>
              <a:buSzPct val="80000"/>
              <a:buFont typeface="Wingdings 2"/>
              <a:buChar char=""/>
              <a:defRPr/>
            </a:pPr>
            <a:r>
              <a:rPr lang="en-US" sz="2100" dirty="0">
                <a:solidFill>
                  <a:prstClr val="white"/>
                </a:solidFill>
                <a:effectLst/>
                <a:latin typeface="Book Antiqua"/>
              </a:rPr>
              <a:t>Turn around, don’t drown</a:t>
            </a:r>
          </a:p>
          <a:p>
            <a:pPr marL="548640" lvl="0" indent="-411480" fontAlgn="auto">
              <a:lnSpc>
                <a:spcPct val="80000"/>
              </a:lnSpc>
              <a:spcAft>
                <a:spcPts val="0"/>
              </a:spcAft>
              <a:buClr>
                <a:prstClr val="white">
                  <a:shade val="95000"/>
                </a:prstClr>
              </a:buClr>
              <a:buSzPct val="65000"/>
              <a:buFont typeface="Wingdings 2"/>
              <a:buChar char=""/>
              <a:defRPr/>
            </a:pPr>
            <a:endParaRPr lang="en-US" sz="3000" dirty="0">
              <a:solidFill>
                <a:prstClr val="white"/>
              </a:solidFill>
              <a:effectLst/>
              <a:latin typeface="Book Antiqua"/>
            </a:endParaRPr>
          </a:p>
        </p:txBody>
      </p:sp>
      <p:pic>
        <p:nvPicPr>
          <p:cNvPr id="2867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2894"/>
            <a:ext cx="365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6284912" y="4945936"/>
            <a:ext cx="25542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latin typeface="Arial" charset="0"/>
              </a:rPr>
              <a:t>Photo: Emerald Forest Drive Gage (WMS)</a:t>
            </a:r>
          </a:p>
        </p:txBody>
      </p:sp>
    </p:spTree>
    <p:extLst>
      <p:ext uri="{BB962C8B-B14F-4D97-AF65-F5344CB8AC3E}">
        <p14:creationId xmlns:p14="http://schemas.microsoft.com/office/powerpoint/2010/main" val="944363860"/>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G:\WatershedEngineering\FEWS\Storm_Reports\2015_05_25\Pictures\WLN_February_Dr\11509_February_Dr_Outside_Roadway_fromCitizen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4572000"/>
            <a:ext cx="3810000" cy="2554545"/>
          </a:xfrm>
          <a:prstGeom prst="rect">
            <a:avLst/>
          </a:prstGeom>
        </p:spPr>
        <p:txBody>
          <a:bodyPr wrap="square">
            <a:spAutoFit/>
          </a:bodyPr>
          <a:lstStyle/>
          <a:p>
            <a:r>
              <a:rPr lang="en-US" sz="4000" dirty="0"/>
              <a:t>Questions</a:t>
            </a:r>
            <a:r>
              <a:rPr lang="en-US" sz="4000" dirty="0" smtClean="0"/>
              <a:t>?</a:t>
            </a:r>
          </a:p>
          <a:p>
            <a:pPr fontAlgn="auto">
              <a:spcAft>
                <a:spcPts val="0"/>
              </a:spcAft>
            </a:pPr>
            <a:r>
              <a:rPr lang="en-US" sz="1600" b="1" dirty="0" smtClean="0"/>
              <a:t>Reem Zoun, PE, CFM</a:t>
            </a:r>
          </a:p>
          <a:p>
            <a:pPr fontAlgn="auto">
              <a:spcAft>
                <a:spcPts val="0"/>
              </a:spcAft>
            </a:pPr>
            <a:r>
              <a:rPr lang="en-US" sz="1600" b="1" dirty="0" smtClean="0"/>
              <a:t>City of Austin</a:t>
            </a:r>
          </a:p>
          <a:p>
            <a:pPr fontAlgn="auto">
              <a:spcAft>
                <a:spcPts val="0"/>
              </a:spcAft>
            </a:pPr>
            <a:r>
              <a:rPr lang="en-US" sz="1600" b="1" dirty="0" smtClean="0"/>
              <a:t>Watershed Protection Department</a:t>
            </a:r>
          </a:p>
          <a:p>
            <a:pPr fontAlgn="auto">
              <a:spcAft>
                <a:spcPts val="0"/>
              </a:spcAft>
            </a:pPr>
            <a:r>
              <a:rPr lang="en-US" sz="1600" dirty="0" smtClean="0">
                <a:hlinkClick r:id="rId4"/>
              </a:rPr>
              <a:t>Reem.Zoun@austintexas.gov</a:t>
            </a:r>
            <a:endParaRPr lang="en-US" sz="1600" dirty="0" smtClean="0"/>
          </a:p>
          <a:p>
            <a:pPr fontAlgn="auto">
              <a:spcAft>
                <a:spcPts val="0"/>
              </a:spcAft>
            </a:pPr>
            <a:r>
              <a:rPr lang="en-US" sz="1600" dirty="0" smtClean="0"/>
              <a:t>512 -947-000</a:t>
            </a:r>
          </a:p>
          <a:p>
            <a:endParaRPr lang="en-US" sz="4000" dirty="0" smtClean="0"/>
          </a:p>
        </p:txBody>
      </p:sp>
    </p:spTree>
    <p:extLst>
      <p:ext uri="{BB962C8B-B14F-4D97-AF65-F5344CB8AC3E}">
        <p14:creationId xmlns:p14="http://schemas.microsoft.com/office/powerpoint/2010/main" val="202041325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7100000">
            <a:off x="-842169" y="3082132"/>
            <a:ext cx="5395913" cy="1695450"/>
          </a:xfrm>
        </p:spPr>
        <p:txBody>
          <a:bodyPr>
            <a:normAutofit fontScale="90000"/>
          </a:bodyPr>
          <a:lstStyle/>
          <a:p>
            <a:pPr eaLnBrk="1" fontAlgn="auto" hangingPunct="1">
              <a:spcAft>
                <a:spcPts val="0"/>
              </a:spcAft>
              <a:defRPr/>
            </a:pPr>
            <a:r>
              <a:rPr lang="en-US" dirty="0"/>
              <a:t>Capital Improvement </a:t>
            </a:r>
            <a:r>
              <a:rPr lang="en-US" dirty="0" smtClean="0"/>
              <a:t>Project Solutions</a:t>
            </a:r>
            <a:endParaRPr lang="en-US" dirty="0"/>
          </a:p>
        </p:txBody>
      </p:sp>
      <p:sp>
        <p:nvSpPr>
          <p:cNvPr id="5" name="Content Placeholder 2"/>
          <p:cNvSpPr txBox="1">
            <a:spLocks/>
          </p:cNvSpPr>
          <p:nvPr/>
        </p:nvSpPr>
        <p:spPr>
          <a:xfrm>
            <a:off x="3886200" y="1066800"/>
            <a:ext cx="4659313" cy="5078413"/>
          </a:xfrm>
          <a:prstGeom prst="rect">
            <a:avLst/>
          </a:prstGeom>
        </p:spPr>
        <p:txBody>
          <a:bodyPr anchor="ctr">
            <a:normAutofit/>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fontAlgn="auto">
              <a:buFont typeface="Wingdings" pitchFamily="2" charset="2"/>
              <a:buChar char="§"/>
              <a:defRPr/>
            </a:pPr>
            <a:endParaRPr lang="en-US" sz="3300" dirty="0" smtClean="0">
              <a:solidFill>
                <a:prstClr val="white"/>
              </a:solidFill>
            </a:endParaRPr>
          </a:p>
          <a:p>
            <a:pPr fontAlgn="auto">
              <a:buFont typeface="Wingdings" pitchFamily="2" charset="2"/>
              <a:buChar char="§"/>
              <a:defRPr/>
            </a:pPr>
            <a:endParaRPr lang="en-US" dirty="0" smtClean="0">
              <a:solidFill>
                <a:prstClr val="white"/>
              </a:solidFill>
            </a:endParaRPr>
          </a:p>
          <a:p>
            <a:pPr fontAlgn="auto">
              <a:buFont typeface="Wingdings" pitchFamily="2" charset="2"/>
              <a:buChar char="§"/>
              <a:defRPr/>
            </a:pPr>
            <a:endParaRPr lang="en-US" dirty="0" smtClean="0">
              <a:solidFill>
                <a:prstClr val="white"/>
              </a:solidFill>
            </a:endParaRPr>
          </a:p>
        </p:txBody>
      </p:sp>
      <p:sp>
        <p:nvSpPr>
          <p:cNvPr id="6" name="Rectangle 5"/>
          <p:cNvSpPr/>
          <p:nvPr/>
        </p:nvSpPr>
        <p:spPr>
          <a:xfrm>
            <a:off x="4008438" y="3878263"/>
            <a:ext cx="5075237" cy="3071812"/>
          </a:xfrm>
          <a:prstGeom prst="rect">
            <a:avLst/>
          </a:prstGeom>
        </p:spPr>
        <p:txBody>
          <a:bodyPr>
            <a:spAutoFit/>
          </a:bodyPr>
          <a:lstStyle/>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Roadway Improvements</a:t>
            </a: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Regional Ponds</a:t>
            </a: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Channel conveyance modifications</a:t>
            </a: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Channel diversions</a:t>
            </a: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Floodwalls/Levees</a:t>
            </a: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Structure Raising </a:t>
            </a: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r>
              <a:rPr lang="en-US" sz="2800" dirty="0">
                <a:solidFill>
                  <a:prstClr val="white"/>
                </a:solidFill>
                <a:latin typeface="Rockwell"/>
                <a:cs typeface="+mn-cs"/>
              </a:rPr>
              <a:t>Property Buyouts</a:t>
            </a:r>
          </a:p>
          <a:p>
            <a:pPr marL="548640" indent="-411480" fontAlgn="auto">
              <a:lnSpc>
                <a:spcPct val="80000"/>
              </a:lnSpc>
              <a:spcBef>
                <a:spcPts val="0"/>
              </a:spcBef>
              <a:spcAft>
                <a:spcPts val="0"/>
              </a:spcAft>
              <a:buClr>
                <a:prstClr val="white">
                  <a:shade val="95000"/>
                </a:prstClr>
              </a:buClr>
              <a:buFont typeface="Wingdings" panose="05000000000000000000" pitchFamily="2" charset="2"/>
              <a:buChar char="§"/>
              <a:defRPr/>
            </a:pPr>
            <a:endParaRPr lang="en-US" dirty="0">
              <a:solidFill>
                <a:prstClr val="white"/>
              </a:solidFill>
              <a:latin typeface="Rockwell"/>
              <a:cs typeface="+mn-cs"/>
            </a:endParaRPr>
          </a:p>
        </p:txBody>
      </p:sp>
      <p:pic>
        <p:nvPicPr>
          <p:cNvPr id="12390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700000">
            <a:off x="3960813" y="593725"/>
            <a:ext cx="3779837" cy="2835275"/>
          </a:xfrm>
          <a:prstGeom prst="rect">
            <a:avLst/>
          </a:prstGeom>
          <a:ln w="57150">
            <a:solidFill>
              <a:schemeClr val="bg1"/>
            </a:solidFill>
          </a:ln>
          <a:effectLst>
            <a:outerShdw blurRad="63500" sx="102000" sy="102000" algn="ctr" rotWithShape="0">
              <a:prstClr val="black">
                <a:alpha val="40000"/>
              </a:prstClr>
            </a:outerShdw>
          </a:effectLst>
        </p:spPr>
      </p:pic>
      <p:pic>
        <p:nvPicPr>
          <p:cNvPr id="123911" name="Picture 2" descr="G:\ERM\SWT\Projects\Construction_Proj_LA\WLR_Reilly_Elementary\Photos\110714\20141107_15142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882650"/>
            <a:ext cx="3733800" cy="280035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548640" lvl="0" indent="-411480" fontAlgn="auto">
              <a:lnSpc>
                <a:spcPct val="80000"/>
              </a:lnSpc>
              <a:spcAft>
                <a:spcPts val="0"/>
              </a:spcAft>
              <a:defRPr/>
            </a:pPr>
            <a:r>
              <a:rPr lang="en-US" b="1" dirty="0">
                <a:solidFill>
                  <a:srgbClr val="EEECE1"/>
                </a:solidFill>
                <a:effectLst/>
                <a:latin typeface="Book Antiqua"/>
              </a:rPr>
              <a:t>Roadway improvements</a:t>
            </a:r>
          </a:p>
        </p:txBody>
      </p:sp>
      <p:sp>
        <p:nvSpPr>
          <p:cNvPr id="2" name="Content Placeholder 1"/>
          <p:cNvSpPr>
            <a:spLocks noGrp="1"/>
          </p:cNvSpPr>
          <p:nvPr>
            <p:ph idx="1"/>
          </p:nvPr>
        </p:nvSpPr>
        <p:spPr>
          <a:xfrm>
            <a:off x="4973638" y="1752600"/>
            <a:ext cx="3854450" cy="838200"/>
          </a:xfrm>
        </p:spPr>
        <p:txBody>
          <a:bodyPr/>
          <a:lstStyle/>
          <a:p>
            <a:pPr marL="742950" lvl="2" indent="-342900" eaLnBrk="1" fontAlgn="auto" hangingPunct="1">
              <a:buFont typeface="Arial" panose="020B0604020202020204" pitchFamily="34" charset="0"/>
              <a:buChar char="•"/>
              <a:defRPr/>
            </a:pPr>
            <a:endParaRPr lang="en-US" sz="1600" b="1" dirty="0" smtClean="0"/>
          </a:p>
          <a:p>
            <a:pPr marL="0" lvl="1" indent="0" eaLnBrk="1" fontAlgn="auto" hangingPunct="1">
              <a:buFont typeface="Wingdings" pitchFamily="2" charset="2"/>
              <a:buNone/>
              <a:defRPr/>
            </a:pPr>
            <a:endParaRPr lang="en-US" dirty="0"/>
          </a:p>
        </p:txBody>
      </p:sp>
      <p:pic>
        <p:nvPicPr>
          <p:cNvPr id="11981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475" y="152400"/>
            <a:ext cx="9906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4191000" y="806450"/>
            <a:ext cx="4648200" cy="5897402"/>
          </a:xfrm>
          <a:prstGeom prst="rect">
            <a:avLst/>
          </a:prstGeom>
        </p:spPr>
        <p:txBody>
          <a:bodyPr anchor="ctr">
            <a:normAutofit fontScale="92500" lnSpcReduction="20000"/>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548640" indent="-411480" algn="ctr" fontAlgn="auto">
              <a:lnSpc>
                <a:spcPct val="80000"/>
              </a:lnSpc>
              <a:spcAft>
                <a:spcPts val="0"/>
              </a:spcAft>
              <a:buClr>
                <a:prstClr val="white">
                  <a:shade val="95000"/>
                </a:prstClr>
              </a:buClr>
              <a:buSzPct val="65000"/>
              <a:buFont typeface="Wingdings" pitchFamily="2" charset="2"/>
              <a:buNone/>
              <a:defRPr/>
            </a:pPr>
            <a:endParaRPr lang="en-US" sz="2700" dirty="0">
              <a:solidFill>
                <a:srgbClr val="EEECE1"/>
              </a:solidFill>
              <a:effectLst/>
              <a:latin typeface="Book Antiqua"/>
            </a:endParaRPr>
          </a:p>
          <a:p>
            <a:pPr marL="594360" indent="-457200" fontAlgn="auto">
              <a:lnSpc>
                <a:spcPct val="80000"/>
              </a:lnSpc>
              <a:spcAft>
                <a:spcPts val="0"/>
              </a:spcAft>
              <a:buClr>
                <a:prstClr val="white">
                  <a:shade val="95000"/>
                </a:prstClr>
              </a:buClr>
              <a:buSzPct val="65000"/>
              <a:buFont typeface="Wingdings" pitchFamily="2" charset="2"/>
              <a:buChar char="q"/>
              <a:defRPr/>
            </a:pPr>
            <a:r>
              <a:rPr lang="en-US" sz="3000" dirty="0">
                <a:solidFill>
                  <a:prstClr val="white"/>
                </a:solidFill>
                <a:effectLst/>
                <a:latin typeface="Book Antiqua"/>
              </a:rPr>
              <a:t>Raise roadways</a:t>
            </a:r>
          </a:p>
          <a:p>
            <a:pPr marL="594360" indent="-457200" fontAlgn="auto">
              <a:lnSpc>
                <a:spcPct val="80000"/>
              </a:lnSpc>
              <a:spcAft>
                <a:spcPts val="0"/>
              </a:spcAft>
              <a:buClr>
                <a:prstClr val="white">
                  <a:shade val="95000"/>
                </a:prstClr>
              </a:buClr>
              <a:buSzPct val="65000"/>
              <a:buFont typeface="Wingdings" pitchFamily="2" charset="2"/>
              <a:buChar char="q"/>
              <a:defRPr/>
            </a:pPr>
            <a:endParaRPr lang="en-US" sz="3000" dirty="0">
              <a:solidFill>
                <a:prstClr val="white"/>
              </a:solidFill>
              <a:effectLst/>
              <a:latin typeface="Book Antiqua"/>
            </a:endParaRPr>
          </a:p>
          <a:p>
            <a:pPr marL="594360" indent="-457200" fontAlgn="auto">
              <a:lnSpc>
                <a:spcPct val="80000"/>
              </a:lnSpc>
              <a:spcAft>
                <a:spcPts val="0"/>
              </a:spcAft>
              <a:buClr>
                <a:prstClr val="white">
                  <a:shade val="95000"/>
                </a:prstClr>
              </a:buClr>
              <a:buSzPct val="65000"/>
              <a:buFont typeface="Wingdings" pitchFamily="2" charset="2"/>
              <a:buChar char="q"/>
              <a:defRPr/>
            </a:pPr>
            <a:r>
              <a:rPr lang="en-US" sz="3000" dirty="0">
                <a:solidFill>
                  <a:prstClr val="white"/>
                </a:solidFill>
                <a:effectLst/>
                <a:latin typeface="Book Antiqua"/>
              </a:rPr>
              <a:t>Improve </a:t>
            </a:r>
            <a:r>
              <a:rPr lang="en-US" sz="3000" dirty="0" err="1">
                <a:solidFill>
                  <a:prstClr val="white"/>
                </a:solidFill>
                <a:effectLst/>
                <a:latin typeface="Book Antiqua"/>
              </a:rPr>
              <a:t>stormwater</a:t>
            </a:r>
            <a:r>
              <a:rPr lang="en-US" sz="3000" dirty="0">
                <a:solidFill>
                  <a:prstClr val="white"/>
                </a:solidFill>
                <a:effectLst/>
                <a:latin typeface="Book Antiqua"/>
              </a:rPr>
              <a:t> conveyance under roadways with culverts or bridges</a:t>
            </a:r>
          </a:p>
          <a:p>
            <a:pPr marL="594360" indent="-457200" fontAlgn="auto">
              <a:lnSpc>
                <a:spcPct val="80000"/>
              </a:lnSpc>
              <a:spcAft>
                <a:spcPts val="0"/>
              </a:spcAft>
              <a:buClr>
                <a:prstClr val="white">
                  <a:shade val="95000"/>
                </a:prstClr>
              </a:buClr>
              <a:buSzPct val="65000"/>
              <a:buFont typeface="Wingdings" pitchFamily="2" charset="2"/>
              <a:buChar char="q"/>
              <a:defRPr/>
            </a:pPr>
            <a:endParaRPr lang="en-US" sz="3000" dirty="0">
              <a:solidFill>
                <a:prstClr val="white"/>
              </a:solidFill>
              <a:effectLst/>
              <a:latin typeface="Book Antiqua"/>
            </a:endParaRPr>
          </a:p>
          <a:p>
            <a:pPr marL="594360" indent="-457200" fontAlgn="auto">
              <a:lnSpc>
                <a:spcPct val="80000"/>
              </a:lnSpc>
              <a:spcAft>
                <a:spcPts val="0"/>
              </a:spcAft>
              <a:buClr>
                <a:prstClr val="white">
                  <a:shade val="95000"/>
                </a:prstClr>
              </a:buClr>
              <a:buSzPct val="65000"/>
              <a:buFont typeface="Wingdings" pitchFamily="2" charset="2"/>
              <a:buChar char="q"/>
              <a:defRPr/>
            </a:pPr>
            <a:r>
              <a:rPr lang="en-US" sz="3000" dirty="0">
                <a:solidFill>
                  <a:prstClr val="white"/>
                </a:solidFill>
                <a:effectLst/>
                <a:latin typeface="Book Antiqua"/>
              </a:rPr>
              <a:t>Reduce flood risks to drivers and pedestrians</a:t>
            </a:r>
          </a:p>
          <a:p>
            <a:pPr marL="594360" indent="-457200" fontAlgn="auto">
              <a:lnSpc>
                <a:spcPct val="80000"/>
              </a:lnSpc>
              <a:spcAft>
                <a:spcPts val="0"/>
              </a:spcAft>
              <a:buClr>
                <a:prstClr val="white">
                  <a:shade val="95000"/>
                </a:prstClr>
              </a:buClr>
              <a:buSzPct val="65000"/>
              <a:buFont typeface="Wingdings" pitchFamily="2" charset="2"/>
              <a:buChar char="q"/>
              <a:defRPr/>
            </a:pPr>
            <a:endParaRPr lang="en-US" sz="3000" dirty="0">
              <a:solidFill>
                <a:prstClr val="white"/>
              </a:solidFill>
              <a:effectLst/>
              <a:latin typeface="Book Antiqua"/>
            </a:endParaRPr>
          </a:p>
          <a:p>
            <a:pPr marL="594360" indent="-457200" fontAlgn="auto">
              <a:lnSpc>
                <a:spcPct val="80000"/>
              </a:lnSpc>
              <a:spcAft>
                <a:spcPts val="0"/>
              </a:spcAft>
              <a:buClr>
                <a:prstClr val="white">
                  <a:shade val="95000"/>
                </a:prstClr>
              </a:buClr>
              <a:buSzPct val="65000"/>
              <a:buFont typeface="Wingdings" pitchFamily="2" charset="2"/>
              <a:buChar char="q"/>
              <a:defRPr/>
            </a:pPr>
            <a:r>
              <a:rPr lang="en-US" sz="3000" dirty="0">
                <a:solidFill>
                  <a:prstClr val="white"/>
                </a:solidFill>
                <a:effectLst/>
                <a:latin typeface="Book Antiqua"/>
              </a:rPr>
              <a:t>Reduce road closures</a:t>
            </a:r>
          </a:p>
          <a:p>
            <a:pPr marL="594360" indent="-457200" fontAlgn="auto">
              <a:lnSpc>
                <a:spcPct val="80000"/>
              </a:lnSpc>
              <a:spcAft>
                <a:spcPts val="0"/>
              </a:spcAft>
              <a:buClr>
                <a:prstClr val="white">
                  <a:shade val="95000"/>
                </a:prstClr>
              </a:buClr>
              <a:buSzPct val="65000"/>
              <a:buFont typeface="Wingdings" pitchFamily="2" charset="2"/>
              <a:buChar char="q"/>
              <a:defRPr/>
            </a:pPr>
            <a:endParaRPr lang="en-US" sz="3000" dirty="0">
              <a:solidFill>
                <a:prstClr val="white"/>
              </a:solidFill>
              <a:effectLst/>
              <a:latin typeface="Book Antiqua"/>
            </a:endParaRPr>
          </a:p>
          <a:p>
            <a:pPr marL="594360" indent="-457200" fontAlgn="auto">
              <a:lnSpc>
                <a:spcPct val="80000"/>
              </a:lnSpc>
              <a:spcAft>
                <a:spcPts val="0"/>
              </a:spcAft>
              <a:buClr>
                <a:prstClr val="white">
                  <a:shade val="95000"/>
                </a:prstClr>
              </a:buClr>
              <a:buSzPct val="65000"/>
              <a:buFont typeface="Wingdings" pitchFamily="2" charset="2"/>
              <a:buChar char="q"/>
              <a:defRPr/>
            </a:pPr>
            <a:r>
              <a:rPr lang="en-US" sz="3000" dirty="0">
                <a:solidFill>
                  <a:prstClr val="white"/>
                </a:solidFill>
                <a:effectLst/>
                <a:latin typeface="Book Antiqua"/>
              </a:rPr>
              <a:t>Reduce maintenance needs after storm events</a:t>
            </a:r>
          </a:p>
          <a:p>
            <a:pPr marL="594360" indent="-457200" fontAlgn="auto">
              <a:lnSpc>
                <a:spcPct val="80000"/>
              </a:lnSpc>
              <a:spcAft>
                <a:spcPts val="0"/>
              </a:spcAft>
              <a:buClr>
                <a:prstClr val="white">
                  <a:shade val="95000"/>
                </a:prstClr>
              </a:buClr>
              <a:buSzPct val="65000"/>
              <a:buFont typeface="Wingdings" pitchFamily="2" charset="2"/>
              <a:buChar char="q"/>
              <a:defRPr/>
            </a:pPr>
            <a:endParaRPr lang="en-US" sz="3000" dirty="0">
              <a:solidFill>
                <a:prstClr val="white"/>
              </a:solidFill>
              <a:effectLst/>
              <a:latin typeface="Book Antiqua"/>
            </a:endParaRPr>
          </a:p>
          <a:p>
            <a:pPr marL="594360" indent="-457200" fontAlgn="auto">
              <a:lnSpc>
                <a:spcPct val="80000"/>
              </a:lnSpc>
              <a:spcAft>
                <a:spcPts val="0"/>
              </a:spcAft>
              <a:buClr>
                <a:prstClr val="white">
                  <a:shade val="95000"/>
                </a:prstClr>
              </a:buClr>
              <a:buSzPct val="65000"/>
              <a:buFont typeface="Wingdings" pitchFamily="2" charset="2"/>
              <a:buChar char="q"/>
              <a:defRPr/>
            </a:pPr>
            <a:r>
              <a:rPr lang="en-US" sz="3000" dirty="0">
                <a:solidFill>
                  <a:prstClr val="white"/>
                </a:solidFill>
                <a:effectLst/>
                <a:latin typeface="Book Antiqua"/>
              </a:rPr>
              <a:t>Allows FEWS to concentrate on other flood risks</a:t>
            </a:r>
          </a:p>
          <a:p>
            <a:pPr marL="548640" indent="-411480" fontAlgn="auto">
              <a:lnSpc>
                <a:spcPct val="80000"/>
              </a:lnSpc>
              <a:spcAft>
                <a:spcPts val="0"/>
              </a:spcAft>
              <a:buClr>
                <a:prstClr val="white">
                  <a:shade val="95000"/>
                </a:prstClr>
              </a:buClr>
              <a:buSzPct val="65000"/>
              <a:buFont typeface="Wingdings 2"/>
              <a:buChar char=""/>
              <a:defRPr/>
            </a:pPr>
            <a:endParaRPr lang="en-US" sz="3000" dirty="0">
              <a:solidFill>
                <a:prstClr val="white"/>
              </a:solidFill>
              <a:effectLst/>
              <a:latin typeface="Book Antiqua"/>
            </a:endParaRPr>
          </a:p>
        </p:txBody>
      </p:sp>
    </p:spTree>
    <p:extLst>
      <p:ext uri="{BB962C8B-B14F-4D97-AF65-F5344CB8AC3E}">
        <p14:creationId xmlns:p14="http://schemas.microsoft.com/office/powerpoint/2010/main" val="238986555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Roadways </a:t>
            </a:r>
            <a:r>
              <a:rPr lang="en-US" dirty="0"/>
              <a:t>in Floodplain in COA </a:t>
            </a:r>
          </a:p>
        </p:txBody>
      </p:sp>
      <p:sp>
        <p:nvSpPr>
          <p:cNvPr id="3" name="Content Placeholder 2"/>
          <p:cNvSpPr>
            <a:spLocks noGrp="1"/>
          </p:cNvSpPr>
          <p:nvPr>
            <p:ph idx="1"/>
          </p:nvPr>
        </p:nvSpPr>
        <p:spPr/>
        <p:txBody>
          <a:bodyPr/>
          <a:lstStyle/>
          <a:p>
            <a:pPr marL="365760" indent="-365760" eaLnBrk="1" fontAlgn="auto" hangingPunct="1">
              <a:defRPr/>
            </a:pPr>
            <a:endParaRPr lang="en-US" dirty="0"/>
          </a:p>
        </p:txBody>
      </p:sp>
      <p:sp>
        <p:nvSpPr>
          <p:cNvPr id="4" name="AutoShape 2" descr="Image result for flood clip art"/>
          <p:cNvSpPr>
            <a:spLocks noChangeAspect="1" noChangeArrowheads="1"/>
          </p:cNvSpPr>
          <p:nvPr/>
        </p:nvSpPr>
        <p:spPr bwMode="auto">
          <a:xfrm>
            <a:off x="63500" y="-136525"/>
            <a:ext cx="1514475" cy="113347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prstClr val="white"/>
              </a:solidFill>
              <a:latin typeface="Rockwell"/>
              <a:cs typeface="+mn-cs"/>
            </a:endParaRPr>
          </a:p>
        </p:txBody>
      </p:sp>
      <p:pic>
        <p:nvPicPr>
          <p:cNvPr id="125957" name="Picture 4" descr="https://encrypted-tbn0.gstatic.com/images?q=tbn:ANd9GcRFcsZbCc61rD3lcG0alRwF60dCZjQbc4S3zdXUTU89G0lWyRk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0" y="2438400"/>
            <a:ext cx="35417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3"/>
          </p:nvPr>
        </p:nvSpPr>
        <p:spPr/>
        <p:txBody>
          <a:bodyPr/>
          <a:lstStyle/>
          <a:p>
            <a:endParaRPr lang="en-US"/>
          </a:p>
        </p:txBody>
      </p:sp>
      <p:graphicFrame>
        <p:nvGraphicFramePr>
          <p:cNvPr id="11" name="Chart 10"/>
          <p:cNvGraphicFramePr>
            <a:graphicFrameLocks/>
          </p:cNvGraphicFramePr>
          <p:nvPr>
            <p:extLst>
              <p:ext uri="{D42A27DB-BD31-4B8C-83A1-F6EECF244321}">
                <p14:modId xmlns:p14="http://schemas.microsoft.com/office/powerpoint/2010/main" val="454039720"/>
              </p:ext>
            </p:extLst>
          </p:nvPr>
        </p:nvGraphicFramePr>
        <p:xfrm>
          <a:off x="0" y="1447800"/>
          <a:ext cx="9127836" cy="5394036"/>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609600" y="228600"/>
            <a:ext cx="7860330" cy="1200329"/>
          </a:xfrm>
          <a:prstGeom prst="rect">
            <a:avLst/>
          </a:prstGeom>
        </p:spPr>
        <p:txBody>
          <a:bodyPr wrap="square">
            <a:spAutoFit/>
          </a:bodyPr>
          <a:lstStyle/>
          <a:p>
            <a:pPr algn="ctr"/>
            <a:r>
              <a:rPr lang="en-US" sz="2400" dirty="0" smtClean="0"/>
              <a:t>Total ~ </a:t>
            </a:r>
            <a:r>
              <a:rPr lang="en-US" sz="2400" dirty="0" smtClean="0"/>
              <a:t>400 Roadways at risk </a:t>
            </a:r>
            <a:r>
              <a:rPr lang="en-US" sz="2400" dirty="0" smtClean="0"/>
              <a:t>in </a:t>
            </a:r>
            <a:br>
              <a:rPr lang="en-US" sz="2400" dirty="0" smtClean="0"/>
            </a:br>
            <a:r>
              <a:rPr lang="en-US" sz="2400" dirty="0" smtClean="0"/>
              <a:t>COA Full Purpose</a:t>
            </a:r>
            <a:br>
              <a:rPr lang="en-US" sz="2400" dirty="0" smtClean="0"/>
            </a:br>
            <a:endParaRPr lang="en-US" sz="2400" dirty="0"/>
          </a:p>
        </p:txBody>
      </p:sp>
    </p:spTree>
    <p:extLst>
      <p:ext uri="{BB962C8B-B14F-4D97-AF65-F5344CB8AC3E}">
        <p14:creationId xmlns:p14="http://schemas.microsoft.com/office/powerpoint/2010/main" val="2718750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Placeholder 2" descr="G:\WatershedEngineering\CreekFloodHazardMitigation\CFHM_Master_Plan\Map_requests\2015_04_08_Roadways_in_Floodplain\Roadways_100yr_FP.png"/>
          <p:cNvPicPr>
            <a:picLocks noGrp="1" noChangeAspect="1" noChangeArrowheads="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96195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2.xml><?xml version="1.0" encoding="utf-8"?>
<a:theme xmlns:a="http://schemas.openxmlformats.org/drawingml/2006/main" name="HDR_Base_4-3_CAPS_WhiteBkgrd_0215">
  <a:themeElements>
    <a:clrScheme name="HDR White-Brights">
      <a:dk1>
        <a:srgbClr val="54585A"/>
      </a:dk1>
      <a:lt1>
        <a:srgbClr val="000000"/>
      </a:lt1>
      <a:dk2>
        <a:srgbClr val="FFFFFF"/>
      </a:dk2>
      <a:lt2>
        <a:srgbClr val="A8A99E"/>
      </a:lt2>
      <a:accent1>
        <a:srgbClr val="4298B5"/>
      </a:accent1>
      <a:accent2>
        <a:srgbClr val="C8102E"/>
      </a:accent2>
      <a:accent3>
        <a:srgbClr val="CE0058"/>
      </a:accent3>
      <a:accent4>
        <a:srgbClr val="FF8200"/>
      </a:accent4>
      <a:accent5>
        <a:srgbClr val="FFC600"/>
      </a:accent5>
      <a:accent6>
        <a:srgbClr val="78BE20"/>
      </a:accent6>
      <a:hlink>
        <a:srgbClr val="004C97"/>
      </a:hlink>
      <a:folHlink>
        <a:srgbClr val="772583"/>
      </a:folHlink>
    </a:clrScheme>
    <a:fontScheme name="Custom 9">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4.xml><?xml version="1.0" encoding="utf-8"?>
<a:theme xmlns:a="http://schemas.openxmlformats.org/drawingml/2006/main" name="2_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2144</TotalTime>
  <Words>2872</Words>
  <Application>Microsoft Office PowerPoint</Application>
  <PresentationFormat>On-screen Show (4:3)</PresentationFormat>
  <Paragraphs>412</Paragraphs>
  <Slides>42</Slides>
  <Notes>42</Notes>
  <HiddenSlides>3</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42</vt:i4>
      </vt:variant>
    </vt:vector>
  </HeadingPairs>
  <TitlesOfParts>
    <vt:vector size="48" baseType="lpstr">
      <vt:lpstr>1_Kilter</vt:lpstr>
      <vt:lpstr>HDR_Base_4-3_CAPS_WhiteBkgrd_0215</vt:lpstr>
      <vt:lpstr>Kilter</vt:lpstr>
      <vt:lpstr>2_Kilter</vt:lpstr>
      <vt:lpstr>Office Theme</vt:lpstr>
      <vt:lpstr>Equation</vt:lpstr>
      <vt:lpstr>City of Austin Creek Flooding Hazard Mitigation Flood Mitigation Projects for Roadway Crossings</vt:lpstr>
      <vt:lpstr>Outline</vt:lpstr>
      <vt:lpstr>Creek Flood</vt:lpstr>
      <vt:lpstr>Flood Mitigation for Creek Crossings</vt:lpstr>
      <vt:lpstr>Capital Improvement Project Solutions</vt:lpstr>
      <vt:lpstr>Roadway improvements</vt:lpstr>
      <vt:lpstr>Roadways in Floodplain in COA </vt:lpstr>
      <vt:lpstr>PowerPoint Presentation</vt:lpstr>
      <vt:lpstr>PowerPoint Presentation</vt:lpstr>
      <vt:lpstr>PowerPoint Presentation</vt:lpstr>
      <vt:lpstr>Flood Scores for Roadway Crossings</vt:lpstr>
      <vt:lpstr>Roadway Crossing  Scoring</vt:lpstr>
      <vt:lpstr>Flood Control Resource Values</vt:lpstr>
      <vt:lpstr>Calculating Flood Scores</vt:lpstr>
      <vt:lpstr>PowerPoint Presentation</vt:lpstr>
      <vt:lpstr>Preliminary Engineering Design </vt:lpstr>
      <vt:lpstr>Preliminary Engineering Design </vt:lpstr>
      <vt:lpstr>Design Goal</vt:lpstr>
      <vt:lpstr>Current Capacity</vt:lpstr>
      <vt:lpstr>PowerPoint Presentation</vt:lpstr>
      <vt:lpstr>Capital Improvement Project Example</vt:lpstr>
      <vt:lpstr>Preliminary Engineering Report</vt:lpstr>
      <vt:lpstr>Preliminary Engineering Report</vt:lpstr>
      <vt:lpstr>PER Recommendation </vt:lpstr>
      <vt:lpstr>David Moore Drive Low Water Crossing Replacement</vt:lpstr>
      <vt:lpstr>David Moore Drive  Low Water Crossing Replacement</vt:lpstr>
      <vt:lpstr>PowerPoint Presentation</vt:lpstr>
      <vt:lpstr>Project Team  David Moore Drive - Low Water Crossing Replacement Project</vt:lpstr>
      <vt:lpstr>David Moore Drive Low Water Crossing Replacement</vt:lpstr>
      <vt:lpstr>PowerPoint Presentation</vt:lpstr>
      <vt:lpstr>PowerPoint Presentation</vt:lpstr>
      <vt:lpstr>PowerPoint Presentation</vt:lpstr>
      <vt:lpstr>PowerPoint Presentation</vt:lpstr>
      <vt:lpstr>PowerPoint Presentation</vt:lpstr>
      <vt:lpstr>City of Austin - Land Development Code  (LDC)  25-8-211 - WATER QUALITY CONTROL REQUIREMENT </vt:lpstr>
      <vt:lpstr>LDC 25-8-213 Water Quality Control Standards</vt:lpstr>
      <vt:lpstr>Burnet &amp; Cullen</vt:lpstr>
      <vt:lpstr>Grover &amp; Reese</vt:lpstr>
      <vt:lpstr>One Texas Center</vt:lpstr>
      <vt:lpstr>Green Alley at 8th &amp; Waller</vt:lpstr>
      <vt:lpstr>Public Safety Programs</vt:lpstr>
      <vt:lpstr>PowerPoint Presentation</vt:lpstr>
    </vt:vector>
  </TitlesOfParts>
  <Company>City of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CFHM Project Prioratization</dc:title>
  <dc:creator>Zoun, Reem</dc:creator>
  <cp:lastModifiedBy>Zoun, Reem</cp:lastModifiedBy>
  <cp:revision>62</cp:revision>
  <dcterms:created xsi:type="dcterms:W3CDTF">2016-03-31T18:26:40Z</dcterms:created>
  <dcterms:modified xsi:type="dcterms:W3CDTF">2016-04-07T16:53:58Z</dcterms:modified>
</cp:coreProperties>
</file>