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6" autoAdjust="0"/>
  </p:normalViewPr>
  <p:slideViewPr>
    <p:cSldViewPr>
      <p:cViewPr varScale="1">
        <p:scale>
          <a:sx n="92" d="100"/>
          <a:sy n="92" d="100"/>
        </p:scale>
        <p:origin x="-11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E606-45F1-4618-86FE-874786FC344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C198-0682-4BAB-8725-B278A9A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q.texas.gov/assets/public/response/drought/DM-12031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q.texas.gov/drinkingwater/trot/loc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id.twdb.state.tx.u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25"/>
            <a:ext cx="8071659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http://www.tceq.texas.gov/assets/public/response/drought/DM-120313.jpg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63246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www.tceq.texas.gov/assets/public/response/drought/DM-120313.jpg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2" y="0"/>
            <a:ext cx="7772400" cy="666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6495414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www.tceq.texas.gov/drinkingwater/trot/location.html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206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1007 public water supplies have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2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Angelo, Texas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21427"/>
            <a:ext cx="7020052" cy="460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1628" y="1143000"/>
            <a:ext cx="395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Metropolitan area population = 111,000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55911" y="1512332"/>
            <a:ext cx="1682889" cy="29031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75293" y="4023013"/>
            <a:ext cx="15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O.C. Fisher, 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4256" y="5486400"/>
            <a:ext cx="16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 Buttes, 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1679" y="2401393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 Spence, 0.5%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41306" y="4742086"/>
            <a:ext cx="148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O.H. </a:t>
            </a:r>
            <a:r>
              <a:rPr lang="en-US" dirty="0" err="1" smtClean="0"/>
              <a:t>Ivie</a:t>
            </a:r>
            <a:r>
              <a:rPr lang="en-US" dirty="0" smtClean="0"/>
              <a:t>, 18%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4741" y="3418609"/>
            <a:ext cx="147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Ballinger Lake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17733" y="219466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Winters Lake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19692" y="6324600"/>
            <a:ext cx="269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full as of 22 March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8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Lakes in Colorado Basin, 22 March 2012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40413"/>
            <a:ext cx="6657975" cy="531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5199" y="838200"/>
            <a:ext cx="290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http://wiid.twdb.state.tx.us/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1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San Angelo, Texas</vt:lpstr>
      <vt:lpstr>Lakes in Colorado Basin, 22 March 2012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</dc:creator>
  <cp:lastModifiedBy>maidment</cp:lastModifiedBy>
  <cp:revision>7</cp:revision>
  <dcterms:created xsi:type="dcterms:W3CDTF">2012-03-22T10:53:21Z</dcterms:created>
  <dcterms:modified xsi:type="dcterms:W3CDTF">2012-03-22T11:25:27Z</dcterms:modified>
</cp:coreProperties>
</file>