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58" r:id="rId6"/>
    <p:sldId id="25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51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0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2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1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7E6A-72C1-409E-8CBA-58F8314071A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6CF9-205D-4B63-9B5C-406ED0D7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Brushy Creek Watershed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9445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419600" y="4343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400659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339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9116" y="401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3505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47916" y="3512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24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0119" y="62484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IH-35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68112" y="62484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Mopac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23696" y="4756666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Toll 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1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47663"/>
            <a:ext cx="62007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3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Brushy Creek Rd, Dam 7</a:t>
            </a:r>
            <a:br>
              <a:rPr lang="en-US" dirty="0" smtClean="0"/>
            </a:br>
            <a:r>
              <a:rPr lang="en-US" sz="3100" dirty="0" smtClean="0"/>
              <a:t>Brushy Creek Rd and West Parmer Ln</a:t>
            </a:r>
            <a:endParaRPr lang="en-US" sz="3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5064"/>
            <a:ext cx="873526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9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76225"/>
            <a:ext cx="626745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7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06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Brushy Bend Dr</a:t>
            </a:r>
            <a:br>
              <a:rPr lang="en-US" dirty="0" smtClean="0"/>
            </a:br>
            <a:r>
              <a:rPr lang="en-US" sz="3600" dirty="0" smtClean="0"/>
              <a:t>Flooded homes, low water crossing</a:t>
            </a:r>
            <a:endParaRPr lang="en-US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981012" cy="449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15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Williamson County Offices</a:t>
            </a:r>
            <a:br>
              <a:rPr lang="en-US" dirty="0" smtClean="0"/>
            </a:br>
            <a:r>
              <a:rPr lang="en-US" sz="3100" dirty="0" smtClean="0"/>
              <a:t>1801 E. Old Settlers Blvd, Round Rock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65230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0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31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Upper Brushy Creek Watershed</vt:lpstr>
      <vt:lpstr>PowerPoint Presentation</vt:lpstr>
      <vt:lpstr>1. Brushy Creek Rd, Dam 7 Brushy Creek Rd and West Parmer Ln</vt:lpstr>
      <vt:lpstr>PowerPoint Presentation</vt:lpstr>
      <vt:lpstr>2. Brushy Bend Dr Flooded homes, low water crossing</vt:lpstr>
      <vt:lpstr>3. Williamson County Offices 1801 E. Old Settlers Blvd, Round Rock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Brushy Creek Rd, Dam 7 Brushy Creek Rd and West Parmer Ln</dc:title>
  <dc:creator>Maidment</dc:creator>
  <cp:lastModifiedBy>Maidment, David R</cp:lastModifiedBy>
  <cp:revision>15</cp:revision>
  <cp:lastPrinted>2012-01-31T20:57:56Z</cp:lastPrinted>
  <dcterms:created xsi:type="dcterms:W3CDTF">2012-01-30T14:53:42Z</dcterms:created>
  <dcterms:modified xsi:type="dcterms:W3CDTF">2012-02-01T17:58:45Z</dcterms:modified>
</cp:coreProperties>
</file>