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58" r:id="rId6"/>
    <p:sldId id="257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7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0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5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3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3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9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5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9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789E-4E35-4ACD-B67D-16EC252A8D79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DDBFB-A13D-46B6-9A8C-9626F4737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4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 Celerity and Flow Routing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Reading: Applied Hydrology Sections 9.3-9.7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4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and Dynamic Waves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828800"/>
            <a:ext cx="837041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37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Wave Equations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472646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334000"/>
            <a:ext cx="584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Combine (9.3.1) and (9.3.4) and after some working you get: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737481"/>
            <a:ext cx="6357040" cy="995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05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Analytical Solution of the Kinematic Wave</a:t>
            </a:r>
            <a:endParaRPr lang="en-US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88" y="1165698"/>
            <a:ext cx="592312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08" y="2431914"/>
            <a:ext cx="61912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1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Numerical Solution of the Kinematic Wave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295400" y="3962400"/>
            <a:ext cx="1295400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669" y="1314450"/>
            <a:ext cx="580342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7400" y="4724400"/>
            <a:ext cx="12192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48" y="4572000"/>
            <a:ext cx="2312739" cy="7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82" y="6229350"/>
            <a:ext cx="40671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67" y="1040859"/>
            <a:ext cx="4971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198424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63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Muskingum-</a:t>
            </a:r>
            <a:r>
              <a:rPr lang="en-US" dirty="0" err="1" smtClean="0"/>
              <a:t>Cunge</a:t>
            </a:r>
            <a:r>
              <a:rPr lang="en-US" dirty="0" smtClean="0"/>
              <a:t> Method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50712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0"/>
            <a:ext cx="647378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3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Muskingum-</a:t>
            </a:r>
            <a:r>
              <a:rPr lang="en-US" sz="3200" dirty="0" err="1" smtClean="0"/>
              <a:t>Cunge</a:t>
            </a:r>
            <a:r>
              <a:rPr lang="en-US" sz="3200" dirty="0" smtClean="0"/>
              <a:t> Method for Reach 460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12296"/>
            <a:ext cx="5000625" cy="407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238125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2113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52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Wave Celerity and Flow Routing</vt:lpstr>
      <vt:lpstr>Kinematic and Dynamic Waves</vt:lpstr>
      <vt:lpstr>Kinematic Wave Equations</vt:lpstr>
      <vt:lpstr>Analytical Solution of the Kinematic Wave</vt:lpstr>
      <vt:lpstr>Numerical Solution of the Kinematic Wave</vt:lpstr>
      <vt:lpstr>Muskingum-Cunge Method</vt:lpstr>
      <vt:lpstr>Muskingum-Cunge Method for Reach 460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Celerity and Flow Routing</dc:title>
  <dc:creator>Maidment, David R</dc:creator>
  <cp:lastModifiedBy>maidment</cp:lastModifiedBy>
  <cp:revision>5</cp:revision>
  <dcterms:created xsi:type="dcterms:W3CDTF">2012-04-23T22:04:10Z</dcterms:created>
  <dcterms:modified xsi:type="dcterms:W3CDTF">2012-04-24T15:56:13Z</dcterms:modified>
</cp:coreProperties>
</file>