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0" r:id="rId4"/>
    <p:sldId id="257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6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D326-E869-4D1F-84F4-424B10FAD655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DBAC-FB66-4394-A137-C2EB0747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2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D326-E869-4D1F-84F4-424B10FAD655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DBAC-FB66-4394-A137-C2EB0747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79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D326-E869-4D1F-84F4-424B10FAD655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DBAC-FB66-4394-A137-C2EB0747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1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D326-E869-4D1F-84F4-424B10FAD655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DBAC-FB66-4394-A137-C2EB0747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2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D326-E869-4D1F-84F4-424B10FAD655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DBAC-FB66-4394-A137-C2EB0747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4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D326-E869-4D1F-84F4-424B10FAD655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DBAC-FB66-4394-A137-C2EB0747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45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D326-E869-4D1F-84F4-424B10FAD655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DBAC-FB66-4394-A137-C2EB0747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5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D326-E869-4D1F-84F4-424B10FAD655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DBAC-FB66-4394-A137-C2EB0747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9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D326-E869-4D1F-84F4-424B10FAD655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DBAC-FB66-4394-A137-C2EB0747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02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D326-E869-4D1F-84F4-424B10FAD655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DBAC-FB66-4394-A137-C2EB0747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52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3D326-E869-4D1F-84F4-424B10FAD655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DBAC-FB66-4394-A137-C2EB0747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70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3D326-E869-4D1F-84F4-424B10FAD655}" type="datetimeFigureOut">
              <a:rPr lang="en-US" smtClean="0"/>
              <a:t>2/29/2012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1DBAC-FB66-4394-A137-C2EB07477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9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Streamflow</a:t>
            </a:r>
            <a:r>
              <a:rPr lang="en-US" dirty="0" smtClean="0"/>
              <a:t> in Panther Hollow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31934"/>
            <a:ext cx="7258050" cy="495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65903" y="2482334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RR 2222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27538" y="233153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RR 620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09800" y="3721223"/>
            <a:ext cx="172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 Site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939120" y="3905889"/>
            <a:ext cx="632880" cy="5899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434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734700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 in February 2012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3213717"/>
            <a:ext cx="3297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Photos taken after rain on Feb 19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48200" y="3398383"/>
            <a:ext cx="1" cy="23299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348140"/>
            <a:ext cx="3800475" cy="2900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076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Panther Hollow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24000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06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 Strata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23504"/>
            <a:ext cx="6774600" cy="508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Groundwater Seepage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6884140" cy="516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1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27</Words>
  <Application>Microsoft Office PowerPoint</Application>
  <PresentationFormat>On-screen Show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Streamflow in Panther Hollow</vt:lpstr>
      <vt:lpstr>Precipitation in February 2012</vt:lpstr>
      <vt:lpstr>Panther Hollow</vt:lpstr>
      <vt:lpstr>Groundwater Strata</vt:lpstr>
      <vt:lpstr>Groundwater Seepage</vt:lpstr>
    </vt:vector>
  </TitlesOfParts>
  <Company>The 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Maidment, David R</dc:creator>
  <cp:lastModifiedBy>Maidment, David R</cp:lastModifiedBy>
  <cp:revision>4</cp:revision>
  <dcterms:created xsi:type="dcterms:W3CDTF">2012-02-29T19:34:56Z</dcterms:created>
  <dcterms:modified xsi:type="dcterms:W3CDTF">2012-02-29T22:00:31Z</dcterms:modified>
</cp:coreProperties>
</file>