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4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5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8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7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9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1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2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6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5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6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0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1E47C-0F3E-474B-A8B6-DCE6AD4B0011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671F-7C4D-4C92-9528-081CECA63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int.fm/win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sk.com/web?q=youtube%2c+perpetual+ocean&amp;o=15863&amp;l=dis&amp;qsrc=2871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youtube.com/watch?v=oNppEPKt52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Map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80772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02220" y="1219200"/>
            <a:ext cx="2192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http://hint.fm/wind/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4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Ocean Currents</a:t>
            </a:r>
            <a:endParaRPr lang="en-US" dirty="0"/>
          </a:p>
        </p:txBody>
      </p:sp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781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33600" y="5943600"/>
            <a:ext cx="4910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http://www.youtube.com/watch?v=oNppEPKt52E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3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Wind Map</vt:lpstr>
      <vt:lpstr>Ocean Currents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Map</dc:title>
  <dc:creator>maidment</dc:creator>
  <cp:lastModifiedBy>maidment</cp:lastModifiedBy>
  <cp:revision>3</cp:revision>
  <dcterms:created xsi:type="dcterms:W3CDTF">2012-04-10T18:40:27Z</dcterms:created>
  <dcterms:modified xsi:type="dcterms:W3CDTF">2012-04-10T18:50:12Z</dcterms:modified>
</cp:coreProperties>
</file>