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02" y="-2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E8267-C9A8-42DA-B33A-5FD7660E62F3}" type="datetimeFigureOut">
              <a:rPr lang="en-US" smtClean="0"/>
              <a:t>4/20/2013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E4733-1E6F-4EB6-B2C0-EED059EA1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326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E8267-C9A8-42DA-B33A-5FD7660E62F3}" type="datetimeFigureOut">
              <a:rPr lang="en-US" smtClean="0"/>
              <a:t>4/20/2013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E4733-1E6F-4EB6-B2C0-EED059EA1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281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E8267-C9A8-42DA-B33A-5FD7660E62F3}" type="datetimeFigureOut">
              <a:rPr lang="en-US" smtClean="0"/>
              <a:t>4/20/2013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E4733-1E6F-4EB6-B2C0-EED059EA1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441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E8267-C9A8-42DA-B33A-5FD7660E62F3}" type="datetimeFigureOut">
              <a:rPr lang="en-US" smtClean="0"/>
              <a:t>4/20/2013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E4733-1E6F-4EB6-B2C0-EED059EA1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045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E8267-C9A8-42DA-B33A-5FD7660E62F3}" type="datetimeFigureOut">
              <a:rPr lang="en-US" smtClean="0"/>
              <a:t>4/20/2013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E4733-1E6F-4EB6-B2C0-EED059EA1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851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E8267-C9A8-42DA-B33A-5FD7660E62F3}" type="datetimeFigureOut">
              <a:rPr lang="en-US" smtClean="0"/>
              <a:t>4/20/2013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E4733-1E6F-4EB6-B2C0-EED059EA1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486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E8267-C9A8-42DA-B33A-5FD7660E62F3}" type="datetimeFigureOut">
              <a:rPr lang="en-US" smtClean="0"/>
              <a:t>4/20/2013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E4733-1E6F-4EB6-B2C0-EED059EA1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333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E8267-C9A8-42DA-B33A-5FD7660E62F3}" type="datetimeFigureOut">
              <a:rPr lang="en-US" smtClean="0"/>
              <a:t>4/20/2013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E4733-1E6F-4EB6-B2C0-EED059EA1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659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E8267-C9A8-42DA-B33A-5FD7660E62F3}" type="datetimeFigureOut">
              <a:rPr lang="en-US" smtClean="0"/>
              <a:t>4/20/2013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E4733-1E6F-4EB6-B2C0-EED059EA1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498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E8267-C9A8-42DA-B33A-5FD7660E62F3}" type="datetimeFigureOut">
              <a:rPr lang="en-US" smtClean="0"/>
              <a:t>4/20/2013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E4733-1E6F-4EB6-B2C0-EED059EA1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252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E8267-C9A8-42DA-B33A-5FD7660E62F3}" type="datetimeFigureOut">
              <a:rPr lang="en-US" smtClean="0"/>
              <a:t>4/20/2013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E4733-1E6F-4EB6-B2C0-EED059EA1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760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E8267-C9A8-42DA-B33A-5FD7660E62F3}" type="datetimeFigureOut">
              <a:rPr lang="en-US" smtClean="0"/>
              <a:t>4/20/2013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CE4733-1E6F-4EB6-B2C0-EED059EA1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097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Annual Maximum Discharges </a:t>
            </a:r>
            <a:br>
              <a:rPr lang="en-US" dirty="0" smtClean="0"/>
            </a:br>
            <a:r>
              <a:rPr lang="en-US" sz="2700" dirty="0" smtClean="0"/>
              <a:t>Guadalupe River at Victoria, Texas, 1935-2012</a:t>
            </a:r>
            <a:endParaRPr lang="en-US" sz="27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524000"/>
            <a:ext cx="6324600" cy="4972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029199" y="1773395"/>
            <a:ext cx="13195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466,000 </a:t>
            </a:r>
            <a:r>
              <a:rPr lang="en-US" dirty="0" err="1" smtClean="0"/>
              <a:t>cfs</a:t>
            </a:r>
            <a:endParaRPr lang="en-US" dirty="0" smtClean="0"/>
          </a:p>
          <a:p>
            <a:r>
              <a:rPr lang="en-US" dirty="0" smtClean="0"/>
              <a:t>20 Oct 1998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6281658" y="1925795"/>
            <a:ext cx="287584" cy="322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438400" y="3906995"/>
            <a:ext cx="12524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179,000 </a:t>
            </a:r>
            <a:r>
              <a:rPr lang="en-US" dirty="0" err="1" smtClean="0"/>
              <a:t>cfs</a:t>
            </a:r>
            <a:endParaRPr lang="en-US" dirty="0" smtClean="0"/>
          </a:p>
          <a:p>
            <a:r>
              <a:rPr lang="en-US" dirty="0" smtClean="0"/>
              <a:t>03 Jul 1998</a:t>
            </a:r>
            <a:endParaRPr lang="en-US" dirty="0"/>
          </a:p>
        </p:txBody>
      </p:sp>
      <p:cxnSp>
        <p:nvCxnSpPr>
          <p:cNvPr id="8" name="Straight Arrow Connector 7"/>
          <p:cNvCxnSpPr>
            <a:stCxn id="7" idx="1"/>
          </p:cNvCxnSpPr>
          <p:nvPr/>
        </p:nvCxnSpPr>
        <p:spPr>
          <a:xfrm flipH="1">
            <a:off x="2342147" y="4230161"/>
            <a:ext cx="96253" cy="2124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038600" y="4439253"/>
            <a:ext cx="14115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105,000 </a:t>
            </a:r>
            <a:r>
              <a:rPr lang="en-US" dirty="0" err="1" smtClean="0"/>
              <a:t>cfs</a:t>
            </a:r>
            <a:endParaRPr lang="en-US" dirty="0" smtClean="0"/>
          </a:p>
          <a:p>
            <a:r>
              <a:rPr lang="en-US" dirty="0" smtClean="0"/>
              <a:t>02 Sept 1981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4944978" y="5025426"/>
            <a:ext cx="420941" cy="1168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719680" y="4495906"/>
            <a:ext cx="13666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102,000 </a:t>
            </a:r>
            <a:r>
              <a:rPr lang="en-US" dirty="0" err="1" smtClean="0"/>
              <a:t>cfs</a:t>
            </a:r>
            <a:endParaRPr lang="en-US" dirty="0" smtClean="0"/>
          </a:p>
          <a:p>
            <a:r>
              <a:rPr lang="en-US" dirty="0" smtClean="0"/>
              <a:t>26 Nov 2004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6595227" y="5061015"/>
            <a:ext cx="420941" cy="1168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6433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Frequency Analysis, 1935-1978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8366" y="1828801"/>
            <a:ext cx="4513234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2"/>
          <p:cNvGrpSpPr/>
          <p:nvPr/>
        </p:nvGrpSpPr>
        <p:grpSpPr>
          <a:xfrm>
            <a:off x="172453" y="1371600"/>
            <a:ext cx="4495800" cy="1828799"/>
            <a:chOff x="990600" y="2725153"/>
            <a:chExt cx="3688681" cy="1474871"/>
          </a:xfrm>
        </p:grpSpPr>
        <p:pic>
          <p:nvPicPr>
            <p:cNvPr id="2053" name="Picture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17031" y="2733174"/>
              <a:ext cx="2762250" cy="1466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4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0600" y="2725153"/>
              <a:ext cx="914400" cy="1457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278" y="3886200"/>
            <a:ext cx="4371975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98440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Frequency Analysis, 1935-2012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1764632"/>
            <a:ext cx="4933950" cy="354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Group 3"/>
          <p:cNvGrpSpPr/>
          <p:nvPr/>
        </p:nvGrpSpPr>
        <p:grpSpPr>
          <a:xfrm>
            <a:off x="246926" y="1600200"/>
            <a:ext cx="4139011" cy="1621532"/>
            <a:chOff x="262968" y="3898732"/>
            <a:chExt cx="4139011" cy="1621532"/>
          </a:xfrm>
        </p:grpSpPr>
        <p:pic>
          <p:nvPicPr>
            <p:cNvPr id="3075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2968" y="3898733"/>
              <a:ext cx="1038628" cy="16215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76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86933" y="3898732"/>
              <a:ext cx="3115046" cy="16215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75" y="4114800"/>
            <a:ext cx="4352925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85499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of Two Analyses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1935-1978 (44 years)</a:t>
            </a:r>
          </a:p>
          <a:p>
            <a:pPr lvl="1"/>
            <a:r>
              <a:rPr lang="en-US" dirty="0" smtClean="0"/>
              <a:t>Mean 4.278</a:t>
            </a:r>
          </a:p>
          <a:p>
            <a:pPr lvl="1"/>
            <a:r>
              <a:rPr lang="en-US" dirty="0" err="1" smtClean="0"/>
              <a:t>StdDev</a:t>
            </a:r>
            <a:r>
              <a:rPr lang="en-US" dirty="0" smtClean="0"/>
              <a:t> 0.404</a:t>
            </a:r>
          </a:p>
          <a:p>
            <a:pPr lvl="1"/>
            <a:r>
              <a:rPr lang="en-US" dirty="0" smtClean="0"/>
              <a:t>Skew -0.085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Design discharges</a:t>
            </a:r>
          </a:p>
          <a:p>
            <a:pPr lvl="1"/>
            <a:r>
              <a:rPr lang="en-US" dirty="0" smtClean="0"/>
              <a:t>10 </a:t>
            </a:r>
            <a:r>
              <a:rPr lang="en-US" dirty="0" err="1" smtClean="0"/>
              <a:t>yr</a:t>
            </a:r>
            <a:r>
              <a:rPr lang="en-US" dirty="0" smtClean="0"/>
              <a:t> 	61,929 </a:t>
            </a:r>
            <a:r>
              <a:rPr lang="en-US" dirty="0" err="1" smtClean="0"/>
              <a:t>cfs</a:t>
            </a:r>
            <a:endParaRPr lang="en-US" dirty="0" smtClean="0"/>
          </a:p>
          <a:p>
            <a:pPr lvl="1"/>
            <a:r>
              <a:rPr lang="en-US" dirty="0" smtClean="0"/>
              <a:t>100 </a:t>
            </a:r>
            <a:r>
              <a:rPr lang="en-US" dirty="0" err="1" smtClean="0"/>
              <a:t>yr</a:t>
            </a:r>
            <a:r>
              <a:rPr lang="en-US" dirty="0" smtClean="0"/>
              <a:t> 	155,880 </a:t>
            </a:r>
            <a:r>
              <a:rPr lang="en-US" dirty="0" err="1" smtClean="0"/>
              <a:t>cfs</a:t>
            </a:r>
            <a:endParaRPr lang="en-US" dirty="0" smtClean="0"/>
          </a:p>
          <a:p>
            <a:pPr lvl="1"/>
            <a:r>
              <a:rPr lang="en-US" dirty="0" smtClean="0"/>
              <a:t>500 </a:t>
            </a:r>
            <a:r>
              <a:rPr lang="en-US" dirty="0" err="1" smtClean="0"/>
              <a:t>yr</a:t>
            </a:r>
            <a:r>
              <a:rPr lang="en-US" dirty="0" smtClean="0"/>
              <a:t>	250,962 </a:t>
            </a:r>
            <a:r>
              <a:rPr lang="en-US" dirty="0" err="1" smtClean="0"/>
              <a:t>cfs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1935-2012 (78 years)</a:t>
            </a:r>
          </a:p>
          <a:p>
            <a:pPr lvl="1"/>
            <a:r>
              <a:rPr lang="en-US" dirty="0" smtClean="0"/>
              <a:t>Mean 4.268</a:t>
            </a:r>
          </a:p>
          <a:p>
            <a:pPr lvl="1"/>
            <a:r>
              <a:rPr lang="en-US" dirty="0" err="1" smtClean="0"/>
              <a:t>StdDev</a:t>
            </a:r>
            <a:r>
              <a:rPr lang="en-US" dirty="0" smtClean="0"/>
              <a:t> 0.457</a:t>
            </a:r>
          </a:p>
          <a:p>
            <a:pPr lvl="1"/>
            <a:r>
              <a:rPr lang="en-US" dirty="0" smtClean="0"/>
              <a:t>Skew 0.188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Design discharges</a:t>
            </a:r>
          </a:p>
          <a:p>
            <a:pPr lvl="1"/>
            <a:r>
              <a:rPr lang="en-US" dirty="0" smtClean="0"/>
              <a:t>10 </a:t>
            </a:r>
            <a:r>
              <a:rPr lang="en-US" dirty="0" err="1" smtClean="0"/>
              <a:t>yr</a:t>
            </a:r>
            <a:r>
              <a:rPr lang="en-US" dirty="0" smtClean="0"/>
              <a:t> 	72,760 </a:t>
            </a:r>
            <a:r>
              <a:rPr lang="en-US" dirty="0" err="1" smtClean="0"/>
              <a:t>cfs</a:t>
            </a:r>
            <a:endParaRPr lang="en-US" dirty="0" smtClean="0"/>
          </a:p>
          <a:p>
            <a:pPr lvl="1"/>
            <a:r>
              <a:rPr lang="en-US" dirty="0" smtClean="0"/>
              <a:t>100 </a:t>
            </a:r>
            <a:r>
              <a:rPr lang="en-US" dirty="0" err="1" smtClean="0"/>
              <a:t>yr</a:t>
            </a:r>
            <a:r>
              <a:rPr lang="en-US" dirty="0" smtClean="0"/>
              <a:t> 	247,472 </a:t>
            </a:r>
            <a:r>
              <a:rPr lang="en-US" dirty="0" err="1" smtClean="0"/>
              <a:t>cfs</a:t>
            </a:r>
            <a:endParaRPr lang="en-US" dirty="0" smtClean="0"/>
          </a:p>
          <a:p>
            <a:pPr lvl="1"/>
            <a:r>
              <a:rPr lang="en-US" dirty="0" smtClean="0"/>
              <a:t>500 </a:t>
            </a:r>
            <a:r>
              <a:rPr lang="en-US" dirty="0" err="1" smtClean="0"/>
              <a:t>yr</a:t>
            </a:r>
            <a:r>
              <a:rPr lang="en-US" dirty="0" smtClean="0"/>
              <a:t>	487,051 </a:t>
            </a:r>
            <a:r>
              <a:rPr lang="en-US" dirty="0" err="1" smtClean="0"/>
              <a:t>cfs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733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Comparison of Design Discharges</a:t>
            </a:r>
            <a:br>
              <a:rPr lang="en-US" dirty="0" smtClean="0"/>
            </a:br>
            <a:r>
              <a:rPr lang="en-US" sz="3100" dirty="0" smtClean="0"/>
              <a:t>Guadalupe River at Victoria, Texas</a:t>
            </a:r>
            <a:endParaRPr lang="en-US" sz="31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903" y="1752600"/>
            <a:ext cx="7736278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600074" y="2701498"/>
            <a:ext cx="16240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C00000"/>
                </a:solidFill>
              </a:rPr>
              <a:t>1935-2012 (78 years)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45505" y="4305668"/>
            <a:ext cx="16240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70C0"/>
                </a:solidFill>
              </a:rPr>
              <a:t>1935-1978</a:t>
            </a:r>
          </a:p>
          <a:p>
            <a:pPr algn="ctr"/>
            <a:r>
              <a:rPr lang="en-US" sz="2400" b="1" dirty="0" smtClean="0">
                <a:solidFill>
                  <a:srgbClr val="0070C0"/>
                </a:solidFill>
              </a:rPr>
              <a:t>(44 years)</a:t>
            </a:r>
            <a:endParaRPr lang="en-US" sz="2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84443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80</Words>
  <Application>Microsoft Office PowerPoint</Application>
  <PresentationFormat>On-screen Show (4:3)</PresentationFormat>
  <Paragraphs>32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Annual Maximum Discharges  Guadalupe River at Victoria, Texas, 1935-2012</vt:lpstr>
      <vt:lpstr>Frequency Analysis, 1935-1978</vt:lpstr>
      <vt:lpstr>Frequency Analysis, 1935-2012</vt:lpstr>
      <vt:lpstr>Comparison of Two Analyses</vt:lpstr>
      <vt:lpstr>Comparison of Design Discharges Guadalupe River at Victoria, Texas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Annual Maximum Discharges  Guadalupe River at Victoria, Texas, 1935-2012</dc:title>
  <dc:creator>Maidment</dc:creator>
  <cp:lastModifiedBy>Maidment</cp:lastModifiedBy>
  <cp:revision>4</cp:revision>
  <cp:lastPrinted>2013-04-20T23:19:42Z</cp:lastPrinted>
  <dcterms:created xsi:type="dcterms:W3CDTF">2013-04-20T22:58:32Z</dcterms:created>
  <dcterms:modified xsi:type="dcterms:W3CDTF">2013-04-20T23:47:47Z</dcterms:modified>
</cp:coreProperties>
</file>