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8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4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4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8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3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5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8267-C9A8-42DA-B33A-5FD7660E62F3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E4733-1E6F-4EB6-B2C0-EED059EA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Annual Maximum Discharges </a:t>
            </a:r>
            <a:br>
              <a:rPr lang="en-US" dirty="0" smtClean="0"/>
            </a:br>
            <a:r>
              <a:rPr lang="en-US" sz="2700" dirty="0" smtClean="0"/>
              <a:t>Guadalupe River at Victoria, Texas, 1935-2012</a:t>
            </a:r>
            <a:endParaRPr lang="en-US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324600" cy="497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199" y="1773395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466,000 </a:t>
            </a:r>
            <a:r>
              <a:rPr lang="en-US" dirty="0" err="1" smtClean="0"/>
              <a:t>cfs</a:t>
            </a:r>
            <a:endParaRPr lang="en-US" dirty="0" smtClean="0"/>
          </a:p>
          <a:p>
            <a:r>
              <a:rPr lang="en-US" dirty="0" smtClean="0"/>
              <a:t>20 Oct 1998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281658" y="1925795"/>
            <a:ext cx="287584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38400" y="3906995"/>
            <a:ext cx="1252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179,000 </a:t>
            </a:r>
            <a:r>
              <a:rPr lang="en-US" dirty="0" err="1" smtClean="0"/>
              <a:t>cfs</a:t>
            </a:r>
            <a:endParaRPr lang="en-US" dirty="0" smtClean="0"/>
          </a:p>
          <a:p>
            <a:r>
              <a:rPr lang="en-US" dirty="0" smtClean="0"/>
              <a:t>03 Jul 1998</a:t>
            </a:r>
            <a:endParaRPr lang="en-US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342147" y="4230161"/>
            <a:ext cx="96253" cy="212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38600" y="4439253"/>
            <a:ext cx="1411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105,000 </a:t>
            </a:r>
            <a:r>
              <a:rPr lang="en-US" dirty="0" err="1" smtClean="0"/>
              <a:t>cfs</a:t>
            </a:r>
            <a:endParaRPr lang="en-US" dirty="0" smtClean="0"/>
          </a:p>
          <a:p>
            <a:r>
              <a:rPr lang="en-US" dirty="0" smtClean="0"/>
              <a:t>02 Sept 1981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44978" y="5025426"/>
            <a:ext cx="420941" cy="116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9680" y="4495906"/>
            <a:ext cx="1366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102,000 </a:t>
            </a:r>
            <a:r>
              <a:rPr lang="en-US" dirty="0" err="1" smtClean="0"/>
              <a:t>cfs</a:t>
            </a:r>
            <a:endParaRPr lang="en-US" dirty="0" smtClean="0"/>
          </a:p>
          <a:p>
            <a:r>
              <a:rPr lang="en-US" dirty="0" smtClean="0"/>
              <a:t>26 Nov 2004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595227" y="5061015"/>
            <a:ext cx="420941" cy="116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3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Analysis, 1935-1978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66" y="1828801"/>
            <a:ext cx="4513234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72453" y="1371600"/>
            <a:ext cx="4495800" cy="1828799"/>
            <a:chOff x="990600" y="2725153"/>
            <a:chExt cx="3688681" cy="1474871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7031" y="2733174"/>
              <a:ext cx="2762250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725153"/>
              <a:ext cx="914400" cy="1457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78" y="3886200"/>
            <a:ext cx="43719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44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Analysis, 1935-2012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64632"/>
            <a:ext cx="49339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46926" y="1600200"/>
            <a:ext cx="4139011" cy="1621532"/>
            <a:chOff x="262968" y="3898732"/>
            <a:chExt cx="4139011" cy="162153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68" y="3898733"/>
              <a:ext cx="1038628" cy="1621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933" y="3898732"/>
              <a:ext cx="3115046" cy="1621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114800"/>
            <a:ext cx="43529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49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Two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1935-1978 (44 years)</a:t>
            </a:r>
          </a:p>
          <a:p>
            <a:pPr lvl="1"/>
            <a:r>
              <a:rPr lang="en-US" dirty="0" smtClean="0"/>
              <a:t>Mean 4.278</a:t>
            </a:r>
          </a:p>
          <a:p>
            <a:pPr lvl="1"/>
            <a:r>
              <a:rPr lang="en-US" dirty="0" err="1" smtClean="0"/>
              <a:t>StdDev</a:t>
            </a:r>
            <a:r>
              <a:rPr lang="en-US" dirty="0" smtClean="0"/>
              <a:t> 0.404</a:t>
            </a:r>
          </a:p>
          <a:p>
            <a:pPr lvl="1"/>
            <a:r>
              <a:rPr lang="en-US" dirty="0" smtClean="0"/>
              <a:t>Skew -0.085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Design discharges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yr</a:t>
            </a:r>
            <a:r>
              <a:rPr lang="en-US" dirty="0" smtClean="0"/>
              <a:t> 	61,929 </a:t>
            </a:r>
            <a:r>
              <a:rPr lang="en-US" dirty="0" err="1" smtClean="0"/>
              <a:t>cfs</a:t>
            </a:r>
            <a:endParaRPr lang="en-US" dirty="0" smtClean="0"/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yr</a:t>
            </a:r>
            <a:r>
              <a:rPr lang="en-US" dirty="0" smtClean="0"/>
              <a:t> 	155,880 </a:t>
            </a:r>
            <a:r>
              <a:rPr lang="en-US" dirty="0" err="1" smtClean="0"/>
              <a:t>cfs</a:t>
            </a:r>
            <a:endParaRPr lang="en-US" dirty="0" smtClean="0"/>
          </a:p>
          <a:p>
            <a:pPr lvl="1"/>
            <a:r>
              <a:rPr lang="en-US" dirty="0" smtClean="0"/>
              <a:t>500 </a:t>
            </a:r>
            <a:r>
              <a:rPr lang="en-US" dirty="0" err="1" smtClean="0"/>
              <a:t>yr</a:t>
            </a:r>
            <a:r>
              <a:rPr lang="en-US" dirty="0" smtClean="0"/>
              <a:t>	250,962 </a:t>
            </a:r>
            <a:r>
              <a:rPr lang="en-US" dirty="0" err="1" smtClean="0"/>
              <a:t>cfs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1935-2012 (78 years)</a:t>
            </a:r>
          </a:p>
          <a:p>
            <a:pPr lvl="1"/>
            <a:r>
              <a:rPr lang="en-US" dirty="0" smtClean="0"/>
              <a:t>Mean 4.268</a:t>
            </a:r>
          </a:p>
          <a:p>
            <a:pPr lvl="1"/>
            <a:r>
              <a:rPr lang="en-US" dirty="0" err="1" smtClean="0"/>
              <a:t>StdDev</a:t>
            </a:r>
            <a:r>
              <a:rPr lang="en-US" dirty="0" smtClean="0"/>
              <a:t> 0.457</a:t>
            </a:r>
          </a:p>
          <a:p>
            <a:pPr lvl="1"/>
            <a:r>
              <a:rPr lang="en-US" dirty="0" smtClean="0"/>
              <a:t>Skew 0.188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Design discharges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yr</a:t>
            </a:r>
            <a:r>
              <a:rPr lang="en-US" dirty="0" smtClean="0"/>
              <a:t> 	72,760 </a:t>
            </a:r>
            <a:r>
              <a:rPr lang="en-US" dirty="0" err="1" smtClean="0"/>
              <a:t>cfs</a:t>
            </a:r>
            <a:endParaRPr lang="en-US" dirty="0" smtClean="0"/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yr</a:t>
            </a:r>
            <a:r>
              <a:rPr lang="en-US" dirty="0" smtClean="0"/>
              <a:t> 	247,472 </a:t>
            </a:r>
            <a:r>
              <a:rPr lang="en-US" dirty="0" err="1" smtClean="0"/>
              <a:t>cfs</a:t>
            </a:r>
            <a:endParaRPr lang="en-US" dirty="0" smtClean="0"/>
          </a:p>
          <a:p>
            <a:pPr lvl="1"/>
            <a:r>
              <a:rPr lang="en-US" dirty="0" smtClean="0"/>
              <a:t>500 </a:t>
            </a:r>
            <a:r>
              <a:rPr lang="en-US" dirty="0" err="1" smtClean="0"/>
              <a:t>yr</a:t>
            </a:r>
            <a:r>
              <a:rPr lang="en-US" dirty="0" smtClean="0"/>
              <a:t>	487,051 </a:t>
            </a:r>
            <a:r>
              <a:rPr lang="en-US" dirty="0" err="1" smtClean="0"/>
              <a:t>cfs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3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Design Discharges</a:t>
            </a:r>
            <a:br>
              <a:rPr lang="en-US" dirty="0" smtClean="0"/>
            </a:br>
            <a:r>
              <a:rPr lang="en-US" sz="3100" dirty="0" smtClean="0"/>
              <a:t>Guadalupe River at Victoria, Texas</a:t>
            </a:r>
            <a:endParaRPr lang="en-US" sz="3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03" y="1752600"/>
            <a:ext cx="773627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00074" y="2701498"/>
            <a:ext cx="1624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1935-2012 (78 years)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5505" y="4305668"/>
            <a:ext cx="1624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1935-1978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(44 years)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4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Annual Maximum Discharges  Guadalupe River at Victoria, Texas, 1935-2012</vt:lpstr>
      <vt:lpstr>Frequency Analysis, 1935-1978</vt:lpstr>
      <vt:lpstr>Frequency Analysis, 1935-2012</vt:lpstr>
      <vt:lpstr>Comparison of Two Analyses</vt:lpstr>
      <vt:lpstr>Comparison of Design Discharges Guadalupe River at Victoria, Texas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Maximum Discharges  Guadalupe River at Victoria, Texas, 1935-2012</dc:title>
  <dc:creator>Maidment</dc:creator>
  <cp:lastModifiedBy>Maidment</cp:lastModifiedBy>
  <cp:revision>4</cp:revision>
  <cp:lastPrinted>2013-04-20T23:19:42Z</cp:lastPrinted>
  <dcterms:created xsi:type="dcterms:W3CDTF">2013-04-20T22:58:32Z</dcterms:created>
  <dcterms:modified xsi:type="dcterms:W3CDTF">2013-04-20T23:47:47Z</dcterms:modified>
</cp:coreProperties>
</file>