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4" autoAdjust="0"/>
    <p:restoredTop sz="94660"/>
  </p:normalViewPr>
  <p:slideViewPr>
    <p:cSldViewPr snapToGrid="0">
      <p:cViewPr varScale="1">
        <p:scale>
          <a:sx n="84" d="100"/>
          <a:sy n="84" d="100"/>
        </p:scale>
        <p:origin x="8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C0D1-AA8C-4FA4-AB2C-DA1565E87A97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614-5025-4ADD-B4DF-1EDB0077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0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C0D1-AA8C-4FA4-AB2C-DA1565E87A97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614-5025-4ADD-B4DF-1EDB0077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09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C0D1-AA8C-4FA4-AB2C-DA1565E87A97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614-5025-4ADD-B4DF-1EDB0077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C0D1-AA8C-4FA4-AB2C-DA1565E87A97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614-5025-4ADD-B4DF-1EDB0077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8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C0D1-AA8C-4FA4-AB2C-DA1565E87A97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614-5025-4ADD-B4DF-1EDB0077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65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C0D1-AA8C-4FA4-AB2C-DA1565E87A97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614-5025-4ADD-B4DF-1EDB0077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7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C0D1-AA8C-4FA4-AB2C-DA1565E87A97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614-5025-4ADD-B4DF-1EDB0077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040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C0D1-AA8C-4FA4-AB2C-DA1565E87A97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614-5025-4ADD-B4DF-1EDB0077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7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C0D1-AA8C-4FA4-AB2C-DA1565E87A97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614-5025-4ADD-B4DF-1EDB0077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01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C0D1-AA8C-4FA4-AB2C-DA1565E87A97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614-5025-4ADD-B4DF-1EDB0077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7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C0D1-AA8C-4FA4-AB2C-DA1565E87A97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614-5025-4ADD-B4DF-1EDB0077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8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2C0D1-AA8C-4FA4-AB2C-DA1565E87A97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2B614-5025-4ADD-B4DF-1EDB0077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02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sre.k-state.edu/kswater/images/soil_texture.ht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978" y="233838"/>
            <a:ext cx="10515600" cy="1325563"/>
          </a:xfrm>
        </p:spPr>
        <p:txBody>
          <a:bodyPr/>
          <a:lstStyle/>
          <a:p>
            <a:r>
              <a:rPr lang="en-US" dirty="0" smtClean="0"/>
              <a:t>County Soil Surveys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25586"/>
            <a:ext cx="1602161" cy="36823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8331" y="1690688"/>
            <a:ext cx="7058521" cy="50492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85587" y="1190069"/>
            <a:ext cx="6448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White areas are water or impervious cover from land development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3066837" y="3244334"/>
            <a:ext cx="6058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http://www.ksre.k-state.edu/kswater/images/soil_texture.htm</a:t>
            </a:r>
          </a:p>
        </p:txBody>
      </p:sp>
    </p:spTree>
    <p:extLst>
      <p:ext uri="{BB962C8B-B14F-4D97-AF65-F5344CB8AC3E}">
        <p14:creationId xmlns:p14="http://schemas.microsoft.com/office/powerpoint/2010/main" val="2927843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9788"/>
            <a:ext cx="10515600" cy="1325563"/>
          </a:xfrm>
        </p:spPr>
        <p:txBody>
          <a:bodyPr/>
          <a:lstStyle/>
          <a:p>
            <a:r>
              <a:rPr lang="en-US" dirty="0" smtClean="0"/>
              <a:t>Soil Texture Triangle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058" y="1219201"/>
            <a:ext cx="7755884" cy="4728061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H="1" flipV="1">
            <a:off x="5200186" y="4436326"/>
            <a:ext cx="591015" cy="973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5200185" y="2272990"/>
            <a:ext cx="1308410" cy="21633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67200" y="4419600"/>
            <a:ext cx="970156" cy="55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128268" y="4201480"/>
            <a:ext cx="997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24% clay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1801" y="1828800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20% silt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24294" y="5963986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56% sand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05001" y="181765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soil with 56% sand, 20% silt and 24% clay is a sandy clay loam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8526142" y="2270846"/>
            <a:ext cx="1447800" cy="1468386"/>
            <a:chOff x="7239000" y="2798814"/>
            <a:chExt cx="1447800" cy="1468386"/>
          </a:xfrm>
        </p:grpSpPr>
        <p:cxnSp>
          <p:nvCxnSpPr>
            <p:cNvPr id="21" name="Straight Arrow Connector 20"/>
            <p:cNvCxnSpPr/>
            <p:nvPr/>
          </p:nvCxnSpPr>
          <p:spPr>
            <a:xfrm flipH="1" flipV="1">
              <a:off x="8077200" y="3505200"/>
              <a:ext cx="533400" cy="762000"/>
            </a:xfrm>
            <a:prstGeom prst="straightConnector1">
              <a:avLst/>
            </a:prstGeom>
            <a:ln w="28575">
              <a:solidFill>
                <a:srgbClr val="FF33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7239000" y="3505200"/>
              <a:ext cx="838200" cy="0"/>
            </a:xfrm>
            <a:prstGeom prst="straightConnector1">
              <a:avLst/>
            </a:prstGeom>
            <a:ln w="28575">
              <a:solidFill>
                <a:srgbClr val="FF33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8054897" y="2798814"/>
              <a:ext cx="631903" cy="739839"/>
            </a:xfrm>
            <a:prstGeom prst="straightConnector1">
              <a:avLst/>
            </a:prstGeom>
            <a:ln w="28575">
              <a:solidFill>
                <a:srgbClr val="FF33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 rot="-2940000">
            <a:off x="9394439" y="2266744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Silt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8526143" y="2651499"/>
            <a:ext cx="571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Clay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3197228">
            <a:off x="9532582" y="3162632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Sand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28465" y="6355135"/>
            <a:ext cx="68022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http://www.ksre.k-state.edu/kswater/images/soil_texture.htm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243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County Soil Surveys</vt:lpstr>
      <vt:lpstr>Soil Texture Triangle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County Soil Surveys</dc:title>
  <dc:creator>Maidment, David R</dc:creator>
  <cp:lastModifiedBy>Maidment, David R</cp:lastModifiedBy>
  <cp:revision>2</cp:revision>
  <dcterms:created xsi:type="dcterms:W3CDTF">2013-02-07T15:29:12Z</dcterms:created>
  <dcterms:modified xsi:type="dcterms:W3CDTF">2013-02-07T15:34:24Z</dcterms:modified>
</cp:coreProperties>
</file>