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58" r:id="rId5"/>
    <p:sldId id="259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1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4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9CBE-54D0-4C46-B98F-20E90AD8DBC7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A95B-449D-4A1A-8141-990B8265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41415001/ns/business-stocks_and_econom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otes/facebook-engineering/visualizing-friendships/46971639891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recent trends….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David R. Maidment</a:t>
            </a:r>
          </a:p>
          <a:p>
            <a:r>
              <a:rPr lang="en-US" dirty="0" smtClean="0"/>
              <a:t>Center for Research in Water Resources</a:t>
            </a:r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0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Labor Productivity in</a:t>
            </a:r>
            <a:br>
              <a:rPr lang="en-US" dirty="0" smtClean="0"/>
            </a:br>
            <a:r>
              <a:rPr lang="en-US" dirty="0" smtClean="0"/>
              <a:t>Manufacturing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781"/>
            <a:ext cx="7310492" cy="4125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2800" y="5943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http://www.msnbc.msn.com/id/41415001/ns/business-stocks_and_economy/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400800"/>
            <a:ext cx="481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 increased production with 4 million fewer jobs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2800" y="3944098"/>
            <a:ext cx="4048125" cy="1152525"/>
            <a:chOff x="2547938" y="2852738"/>
            <a:chExt cx="4048125" cy="1152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2852738"/>
              <a:ext cx="4048125" cy="1152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96000" y="3724275"/>
              <a:ext cx="304800" cy="195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04857" y="2438400"/>
            <a:ext cx="16578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GDP ($ trillions)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 14.6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China 5.7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Japan 5.4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Germany 3.3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Visualizing Friendship – Facebook Connections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71600"/>
            <a:ext cx="8505826" cy="42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8936" y="5593955"/>
            <a:ext cx="8367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www.facebook.com/notes/facebook-engineering/visualizing-friendships/469716398919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6161975"/>
            <a:ext cx="30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people are being 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Helped to Foster a Revolt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92189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85407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Pictures: NY Times, MSNBC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1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Tahrir</a:t>
            </a:r>
            <a:r>
              <a:rPr lang="en-US" dirty="0" smtClean="0"/>
              <a:t> Square Cairo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6038" y="3429000"/>
            <a:ext cx="8045487" cy="3112532"/>
            <a:chOff x="346038" y="3429000"/>
            <a:chExt cx="8045487" cy="31125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29000"/>
              <a:ext cx="4276725" cy="264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38" y="4181475"/>
              <a:ext cx="371475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267200" y="6172200"/>
              <a:ext cx="3860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…. Twitter and Facebook play a key role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4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0" y="2667000"/>
            <a:ext cx="7881938" cy="347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4" y="457200"/>
            <a:ext cx="7791450" cy="136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981200"/>
            <a:ext cx="734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HuffPost</a:t>
            </a:r>
            <a:r>
              <a:rPr lang="en-US" dirty="0" smtClean="0"/>
              <a:t> has 200 employees and 6000 bloggers who write for free ….</a:t>
            </a:r>
          </a:p>
          <a:p>
            <a:r>
              <a:rPr lang="en-US" dirty="0"/>
              <a:t>	</a:t>
            </a:r>
            <a:r>
              <a:rPr lang="en-US" dirty="0" smtClean="0"/>
              <a:t>	…. aggregating content from other web service providers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267654"/>
            <a:ext cx="565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 It was sold to AOL on February 7, 2011, for $315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Book Reader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87" y="2133599"/>
            <a:ext cx="5965161" cy="345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888617" cy="368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6096000"/>
            <a:ext cx="492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 </a:t>
            </a:r>
            <a:r>
              <a:rPr lang="en-US" dirty="0"/>
              <a:t>w</a:t>
            </a:r>
            <a:r>
              <a:rPr lang="en-US" dirty="0" smtClean="0"/>
              <a:t>ill electronic books be the norm 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Hand-Held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 information to them?</a:t>
            </a:r>
          </a:p>
          <a:p>
            <a:r>
              <a:rPr lang="en-US" dirty="0" smtClean="0"/>
              <a:t>Obtain information from them?</a:t>
            </a:r>
          </a:p>
          <a:p>
            <a:r>
              <a:rPr lang="en-US" dirty="0" smtClean="0"/>
              <a:t>Harvesting and filtering twitter feeds?</a:t>
            </a:r>
          </a:p>
          <a:p>
            <a:r>
              <a:rPr lang="en-US" dirty="0" smtClean="0"/>
              <a:t>Posting information to online maps?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962400" cy="452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0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Hydrology is an observational discipline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are a key input </a:t>
            </a:r>
          </a:p>
          <a:p>
            <a:r>
              <a:rPr lang="en-US" dirty="0" smtClean="0"/>
              <a:t>Efficient use of information technology is a key to engineering productivity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Smarter engineering</a:t>
            </a:r>
          </a:p>
          <a:p>
            <a:r>
              <a:rPr lang="en-US" dirty="0" smtClean="0"/>
              <a:t>Information is going electronic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Paperless engineering</a:t>
            </a:r>
          </a:p>
          <a:p>
            <a:r>
              <a:rPr lang="en-US" dirty="0" smtClean="0"/>
              <a:t>Virtual workplaces are growing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Electronically networked communities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6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Some recent trends….</vt:lpstr>
      <vt:lpstr>US Labor Productivity in Manufacturing</vt:lpstr>
      <vt:lpstr>Visualizing Friendship – Facebook Connections</vt:lpstr>
      <vt:lpstr>Social Media Helped to Foster a Revolt</vt:lpstr>
      <vt:lpstr>PowerPoint Presentation</vt:lpstr>
      <vt:lpstr>iPad Book Reader</vt:lpstr>
      <vt:lpstr>Hand-Held Devices</vt:lpstr>
      <vt:lpstr>Information in Hydrology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Labor Productivity is Growing</dc:title>
  <dc:creator>Maidment</dc:creator>
  <cp:lastModifiedBy>maidment</cp:lastModifiedBy>
  <cp:revision>16</cp:revision>
  <dcterms:created xsi:type="dcterms:W3CDTF">2011-02-08T02:19:55Z</dcterms:created>
  <dcterms:modified xsi:type="dcterms:W3CDTF">2011-02-08T20:13:06Z</dcterms:modified>
</cp:coreProperties>
</file>