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</p:sldMasterIdLst>
  <p:notesMasterIdLst>
    <p:notesMasterId r:id="rId47"/>
  </p:notesMasterIdLst>
  <p:sldIdLst>
    <p:sldId id="520" r:id="rId2"/>
    <p:sldId id="509" r:id="rId3"/>
    <p:sldId id="484" r:id="rId4"/>
    <p:sldId id="395" r:id="rId5"/>
    <p:sldId id="491" r:id="rId6"/>
    <p:sldId id="497" r:id="rId7"/>
    <p:sldId id="510" r:id="rId8"/>
    <p:sldId id="518" r:id="rId9"/>
    <p:sldId id="572" r:id="rId10"/>
    <p:sldId id="511" r:id="rId11"/>
    <p:sldId id="513" r:id="rId12"/>
    <p:sldId id="517" r:id="rId13"/>
    <p:sldId id="514" r:id="rId14"/>
    <p:sldId id="519" r:id="rId15"/>
    <p:sldId id="571" r:id="rId16"/>
    <p:sldId id="521" r:id="rId17"/>
    <p:sldId id="573" r:id="rId18"/>
    <p:sldId id="523" r:id="rId19"/>
    <p:sldId id="524" r:id="rId20"/>
    <p:sldId id="527" r:id="rId21"/>
    <p:sldId id="531" r:id="rId22"/>
    <p:sldId id="533" r:id="rId23"/>
    <p:sldId id="574" r:id="rId24"/>
    <p:sldId id="538" r:id="rId25"/>
    <p:sldId id="543" r:id="rId26"/>
    <p:sldId id="539" r:id="rId27"/>
    <p:sldId id="541" r:id="rId28"/>
    <p:sldId id="542" r:id="rId29"/>
    <p:sldId id="553" r:id="rId30"/>
    <p:sldId id="546" r:id="rId31"/>
    <p:sldId id="570" r:id="rId32"/>
    <p:sldId id="557" r:id="rId33"/>
    <p:sldId id="584" r:id="rId34"/>
    <p:sldId id="585" r:id="rId35"/>
    <p:sldId id="581" r:id="rId36"/>
    <p:sldId id="582" r:id="rId37"/>
    <p:sldId id="580" r:id="rId38"/>
    <p:sldId id="579" r:id="rId39"/>
    <p:sldId id="545" r:id="rId40"/>
    <p:sldId id="578" r:id="rId41"/>
    <p:sldId id="577" r:id="rId42"/>
    <p:sldId id="568" r:id="rId43"/>
    <p:sldId id="576" r:id="rId44"/>
    <p:sldId id="583" r:id="rId45"/>
    <p:sldId id="516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718" autoAdjust="0"/>
  </p:normalViewPr>
  <p:slideViewPr>
    <p:cSldViewPr>
      <p:cViewPr varScale="1">
        <p:scale>
          <a:sx n="103" d="100"/>
          <a:sy n="103" d="100"/>
        </p:scale>
        <p:origin x="-102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1CC0B497-88D4-4C97-8CCF-AEEEC184F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FD1A9-04D2-4DF9-8CAA-81B814E0BBEE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2F865F-62C4-4DA1-9016-6719159BC943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E5B84-D145-44A0-910F-BCB5B145CCEF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79BF5-517C-4E1B-BDCF-B2431E8A5E7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B86DB4-8D30-4C59-BBDC-3D6D66C3762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45CFB-8A95-4263-9EAC-73F9357B2D1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F82FAF-9D62-44CB-AB14-4AF2FF70F70C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AEE51-45BB-4CD1-997C-1010B4E58D4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9EC911-F6D5-4CF0-B91E-B53FE88D2660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04" y="4343093"/>
            <a:ext cx="5028392" cy="4115721"/>
          </a:xfrm>
          <a:noFill/>
          <a:ln/>
        </p:spPr>
        <p:txBody>
          <a:bodyPr/>
          <a:lstStyle/>
          <a:p>
            <a:pPr algn="r" eaLnBrk="1" hangingPunct="1"/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Political Will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z="15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A4F0-7222-4AE1-8A78-4617C5FF3F1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A4F0-7222-4AE1-8A78-4617C5FF3F1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A4F0-7222-4AE1-8A78-4617C5FF3F1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FB2C-BB85-4E1E-97A7-B280FF15469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3CBE6-7B6C-48DB-B6BD-188AEBC2A25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05B31-351F-42BA-BB10-1B716AC20B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833B4-FF7D-401A-BA38-EE1E594BD58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A2B67-CC15-446C-BC42-21EF2ABE4B1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05" tIns="45704" rIns="91405" bIns="45704"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David Dods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Installed in the public right-of-way throughout the project area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Not on private property 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Locations for the proposed green solutions were specifically placed in order to capture stormwater runoff, keeping it out of the sewer system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Trees that are considered dead, damaged and dangerous, or prone to disease will be removed and replaced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Forrest Decker-City Forester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888" y="8684650"/>
            <a:ext cx="2971598" cy="45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4" rIns="91405" bIns="45704" anchor="b"/>
          <a:lstStyle/>
          <a:p>
            <a:pPr algn="r" defTabSz="829084"/>
            <a:fld id="{562ECEF7-DDA7-44B6-9988-1CC513D4ACA0}" type="slidenum">
              <a:rPr lang="en-US" sz="1200">
                <a:latin typeface="Calibri" pitchFamily="34" charset="0"/>
              </a:rPr>
              <a:pPr algn="r" defTabSz="829084"/>
              <a:t>42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A1FE0-D1F7-4F0C-B59C-BAFB97A168A7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11D266-22A1-4706-A6C9-BFAE3C704A77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F9BB8-F906-4ECB-BFBE-6C7DE6125DB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E46B0-BFD6-4AF5-B008-D14B07BE3B4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C02BA-7DA8-45DB-8264-08D7062110B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53AB7F-A602-48D7-B0EE-A5925F415F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0B497-88D4-4C97-8CCF-AEEEC184F5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A4999-801C-4308-84C2-F665B48C3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39324-C6B6-439A-81A4-6F0CDCEA7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CF4F2-4976-4BD1-88AF-FD7A15176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2155-A90B-4614-8C87-F450A9802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3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1815-AAA5-49D4-8ECD-085E20A7D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13971-42D9-4620-A7DA-946AFEACD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68A4B-D0C4-4119-A755-0F22E8E6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795F-F18F-47A8-8A9B-014998133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DA93-D1A7-4543-BCAB-0230A786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0E9C8-1387-4884-9190-E2E702A7A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BBC1-DFAE-437E-8E21-59D4F9D5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5B492-5D68-4AF9-82CC-3A3042AAF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1ECF00D-0504-4864-92D9-BCD0C330B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0" r:id="rId2"/>
    <p:sldLayoutId id="2147483789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90" r:id="rId9"/>
    <p:sldLayoutId id="2147483786" r:id="rId10"/>
    <p:sldLayoutId id="2147483787" r:id="rId11"/>
    <p:sldLayoutId id="2147483791" r:id="rId12"/>
  </p:sldLayoutIdLst>
  <p:transition>
    <p:split orient="vert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Low Impact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Barrett, Ph.D., P.E.</a:t>
            </a:r>
          </a:p>
          <a:p>
            <a:r>
              <a:rPr lang="en-US" dirty="0" smtClean="0"/>
              <a:t>Center for Research in Water Resources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Best Management Practices</a:t>
            </a:r>
            <a:endParaRPr 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Every man for himself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End-of-pipe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Fewer facilities to manage, inspect, and maintain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Little volume control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Little redundancy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Onsite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Low Impact Development (LID)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Maintain pre-development hydrology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Enhance ecosystem services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Lower cost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More facilities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Filter System – Lamar &amp; Loop 360</a:t>
            </a:r>
          </a:p>
        </p:txBody>
      </p:sp>
      <p:pic>
        <p:nvPicPr>
          <p:cNvPr id="14339" name="Content Placeholder 4" descr="DSC002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4650" y="1935163"/>
            <a:ext cx="58547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63050" cy="534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4191000" y="3429000"/>
            <a:ext cx="741363" cy="347663"/>
          </a:xfrm>
          <a:custGeom>
            <a:avLst/>
            <a:gdLst>
              <a:gd name="T0" fmla="*/ 2147483647 w 467"/>
              <a:gd name="T1" fmla="*/ 2147483647 h 219"/>
              <a:gd name="T2" fmla="*/ 2147483647 w 467"/>
              <a:gd name="T3" fmla="*/ 2147483647 h 219"/>
              <a:gd name="T4" fmla="*/ 2147483647 w 467"/>
              <a:gd name="T5" fmla="*/ 2147483647 h 219"/>
              <a:gd name="T6" fmla="*/ 2147483647 w 467"/>
              <a:gd name="T7" fmla="*/ 2147483647 h 219"/>
              <a:gd name="T8" fmla="*/ 0 w 467"/>
              <a:gd name="T9" fmla="*/ 2147483647 h 219"/>
              <a:gd name="T10" fmla="*/ 2147483647 w 467"/>
              <a:gd name="T11" fmla="*/ 2147483647 h 219"/>
              <a:gd name="T12" fmla="*/ 2147483647 w 467"/>
              <a:gd name="T13" fmla="*/ 2147483647 h 219"/>
              <a:gd name="T14" fmla="*/ 2147483647 w 467"/>
              <a:gd name="T15" fmla="*/ 2147483647 h 219"/>
              <a:gd name="T16" fmla="*/ 2147483647 w 467"/>
              <a:gd name="T17" fmla="*/ 0 h 219"/>
              <a:gd name="T18" fmla="*/ 2147483647 w 467"/>
              <a:gd name="T19" fmla="*/ 2147483647 h 219"/>
              <a:gd name="T20" fmla="*/ 2147483647 w 467"/>
              <a:gd name="T21" fmla="*/ 2147483647 h 219"/>
              <a:gd name="T22" fmla="*/ 2147483647 w 467"/>
              <a:gd name="T23" fmla="*/ 2147483647 h 219"/>
              <a:gd name="T24" fmla="*/ 2147483647 w 467"/>
              <a:gd name="T25" fmla="*/ 2147483647 h 219"/>
              <a:gd name="T26" fmla="*/ 2147483647 w 467"/>
              <a:gd name="T27" fmla="*/ 2147483647 h 219"/>
              <a:gd name="T28" fmla="*/ 2147483647 w 467"/>
              <a:gd name="T29" fmla="*/ 2147483647 h 219"/>
              <a:gd name="T30" fmla="*/ 2147483647 w 467"/>
              <a:gd name="T31" fmla="*/ 2147483647 h 219"/>
              <a:gd name="T32" fmla="*/ 2147483647 w 467"/>
              <a:gd name="T33" fmla="*/ 2147483647 h 219"/>
              <a:gd name="T34" fmla="*/ 2147483647 w 467"/>
              <a:gd name="T35" fmla="*/ 2147483647 h 219"/>
              <a:gd name="T36" fmla="*/ 2147483647 w 467"/>
              <a:gd name="T37" fmla="*/ 2147483647 h 219"/>
              <a:gd name="T38" fmla="*/ 2147483647 w 467"/>
              <a:gd name="T39" fmla="*/ 2147483647 h 219"/>
              <a:gd name="T40" fmla="*/ 2147483647 w 467"/>
              <a:gd name="T41" fmla="*/ 2147483647 h 219"/>
              <a:gd name="T42" fmla="*/ 2147483647 w 467"/>
              <a:gd name="T43" fmla="*/ 2147483647 h 219"/>
              <a:gd name="T44" fmla="*/ 2147483647 w 467"/>
              <a:gd name="T45" fmla="*/ 2147483647 h 219"/>
              <a:gd name="T46" fmla="*/ 2147483647 w 467"/>
              <a:gd name="T47" fmla="*/ 2147483647 h 219"/>
              <a:gd name="T48" fmla="*/ 2147483647 w 467"/>
              <a:gd name="T49" fmla="*/ 2147483647 h 219"/>
              <a:gd name="T50" fmla="*/ 2147483647 w 467"/>
              <a:gd name="T51" fmla="*/ 2147483647 h 219"/>
              <a:gd name="T52" fmla="*/ 2147483647 w 467"/>
              <a:gd name="T53" fmla="*/ 2147483647 h 219"/>
              <a:gd name="T54" fmla="*/ 2147483647 w 467"/>
              <a:gd name="T55" fmla="*/ 2147483647 h 219"/>
              <a:gd name="T56" fmla="*/ 2147483647 w 467"/>
              <a:gd name="T57" fmla="*/ 2147483647 h 219"/>
              <a:gd name="T58" fmla="*/ 2147483647 w 467"/>
              <a:gd name="T59" fmla="*/ 2147483647 h 219"/>
              <a:gd name="T60" fmla="*/ 2147483647 w 467"/>
              <a:gd name="T61" fmla="*/ 2147483647 h 219"/>
              <a:gd name="T62" fmla="*/ 2147483647 w 467"/>
              <a:gd name="T63" fmla="*/ 2147483647 h 219"/>
              <a:gd name="T64" fmla="*/ 2147483647 w 467"/>
              <a:gd name="T65" fmla="*/ 2147483647 h 219"/>
              <a:gd name="T66" fmla="*/ 2147483647 w 467"/>
              <a:gd name="T67" fmla="*/ 2147483647 h 219"/>
              <a:gd name="T68" fmla="*/ 2147483647 w 467"/>
              <a:gd name="T69" fmla="*/ 2147483647 h 219"/>
              <a:gd name="T70" fmla="*/ 2147483647 w 467"/>
              <a:gd name="T71" fmla="*/ 2147483647 h 219"/>
              <a:gd name="T72" fmla="*/ 2147483647 w 467"/>
              <a:gd name="T73" fmla="*/ 2147483647 h 219"/>
              <a:gd name="T74" fmla="*/ 2147483647 w 467"/>
              <a:gd name="T75" fmla="*/ 2147483647 h 219"/>
              <a:gd name="T76" fmla="*/ 2147483647 w 467"/>
              <a:gd name="T77" fmla="*/ 2147483647 h 219"/>
              <a:gd name="T78" fmla="*/ 2147483647 w 467"/>
              <a:gd name="T79" fmla="*/ 2147483647 h 2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67"/>
              <a:gd name="T121" fmla="*/ 0 h 219"/>
              <a:gd name="T122" fmla="*/ 467 w 467"/>
              <a:gd name="T123" fmla="*/ 219 h 2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67" h="219">
                <a:moveTo>
                  <a:pt x="51" y="114"/>
                </a:moveTo>
                <a:cubicBezTo>
                  <a:pt x="44" y="112"/>
                  <a:pt x="37" y="109"/>
                  <a:pt x="30" y="108"/>
                </a:cubicBezTo>
                <a:cubicBezTo>
                  <a:pt x="27" y="107"/>
                  <a:pt x="24" y="107"/>
                  <a:pt x="21" y="105"/>
                </a:cubicBezTo>
                <a:cubicBezTo>
                  <a:pt x="15" y="101"/>
                  <a:pt x="13" y="94"/>
                  <a:pt x="6" y="90"/>
                </a:cubicBezTo>
                <a:cubicBezTo>
                  <a:pt x="5" y="84"/>
                  <a:pt x="3" y="78"/>
                  <a:pt x="0" y="72"/>
                </a:cubicBezTo>
                <a:cubicBezTo>
                  <a:pt x="3" y="58"/>
                  <a:pt x="0" y="55"/>
                  <a:pt x="11" y="48"/>
                </a:cubicBezTo>
                <a:cubicBezTo>
                  <a:pt x="18" y="36"/>
                  <a:pt x="24" y="23"/>
                  <a:pt x="39" y="21"/>
                </a:cubicBezTo>
                <a:cubicBezTo>
                  <a:pt x="51" y="17"/>
                  <a:pt x="62" y="8"/>
                  <a:pt x="74" y="6"/>
                </a:cubicBezTo>
                <a:cubicBezTo>
                  <a:pt x="80" y="3"/>
                  <a:pt x="88" y="1"/>
                  <a:pt x="95" y="0"/>
                </a:cubicBezTo>
                <a:cubicBezTo>
                  <a:pt x="109" y="1"/>
                  <a:pt x="122" y="2"/>
                  <a:pt x="135" y="4"/>
                </a:cubicBezTo>
                <a:cubicBezTo>
                  <a:pt x="147" y="9"/>
                  <a:pt x="161" y="8"/>
                  <a:pt x="174" y="10"/>
                </a:cubicBezTo>
                <a:cubicBezTo>
                  <a:pt x="181" y="13"/>
                  <a:pt x="183" y="17"/>
                  <a:pt x="191" y="19"/>
                </a:cubicBezTo>
                <a:cubicBezTo>
                  <a:pt x="198" y="24"/>
                  <a:pt x="204" y="24"/>
                  <a:pt x="212" y="27"/>
                </a:cubicBezTo>
                <a:cubicBezTo>
                  <a:pt x="220" y="33"/>
                  <a:pt x="232" y="35"/>
                  <a:pt x="242" y="37"/>
                </a:cubicBezTo>
                <a:cubicBezTo>
                  <a:pt x="257" y="44"/>
                  <a:pt x="269" y="58"/>
                  <a:pt x="284" y="67"/>
                </a:cubicBezTo>
                <a:cubicBezTo>
                  <a:pt x="289" y="73"/>
                  <a:pt x="291" y="75"/>
                  <a:pt x="299" y="76"/>
                </a:cubicBezTo>
                <a:cubicBezTo>
                  <a:pt x="306" y="80"/>
                  <a:pt x="315" y="80"/>
                  <a:pt x="323" y="82"/>
                </a:cubicBezTo>
                <a:cubicBezTo>
                  <a:pt x="333" y="87"/>
                  <a:pt x="343" y="95"/>
                  <a:pt x="354" y="97"/>
                </a:cubicBezTo>
                <a:cubicBezTo>
                  <a:pt x="362" y="101"/>
                  <a:pt x="368" y="105"/>
                  <a:pt x="377" y="106"/>
                </a:cubicBezTo>
                <a:cubicBezTo>
                  <a:pt x="382" y="110"/>
                  <a:pt x="386" y="111"/>
                  <a:pt x="392" y="112"/>
                </a:cubicBezTo>
                <a:cubicBezTo>
                  <a:pt x="397" y="116"/>
                  <a:pt x="402" y="118"/>
                  <a:pt x="407" y="121"/>
                </a:cubicBezTo>
                <a:cubicBezTo>
                  <a:pt x="411" y="128"/>
                  <a:pt x="415" y="127"/>
                  <a:pt x="422" y="129"/>
                </a:cubicBezTo>
                <a:cubicBezTo>
                  <a:pt x="429" y="134"/>
                  <a:pt x="436" y="134"/>
                  <a:pt x="444" y="138"/>
                </a:cubicBezTo>
                <a:cubicBezTo>
                  <a:pt x="450" y="141"/>
                  <a:pt x="452" y="147"/>
                  <a:pt x="458" y="150"/>
                </a:cubicBezTo>
                <a:cubicBezTo>
                  <a:pt x="461" y="155"/>
                  <a:pt x="464" y="160"/>
                  <a:pt x="467" y="165"/>
                </a:cubicBezTo>
                <a:cubicBezTo>
                  <a:pt x="466" y="170"/>
                  <a:pt x="466" y="176"/>
                  <a:pt x="465" y="181"/>
                </a:cubicBezTo>
                <a:cubicBezTo>
                  <a:pt x="461" y="197"/>
                  <a:pt x="422" y="212"/>
                  <a:pt x="408" y="214"/>
                </a:cubicBezTo>
                <a:cubicBezTo>
                  <a:pt x="397" y="219"/>
                  <a:pt x="390" y="217"/>
                  <a:pt x="377" y="216"/>
                </a:cubicBezTo>
                <a:cubicBezTo>
                  <a:pt x="370" y="214"/>
                  <a:pt x="364" y="211"/>
                  <a:pt x="356" y="210"/>
                </a:cubicBezTo>
                <a:cubicBezTo>
                  <a:pt x="349" y="207"/>
                  <a:pt x="324" y="208"/>
                  <a:pt x="321" y="208"/>
                </a:cubicBezTo>
                <a:cubicBezTo>
                  <a:pt x="314" y="207"/>
                  <a:pt x="307" y="204"/>
                  <a:pt x="300" y="202"/>
                </a:cubicBezTo>
                <a:cubicBezTo>
                  <a:pt x="295" y="198"/>
                  <a:pt x="288" y="196"/>
                  <a:pt x="281" y="195"/>
                </a:cubicBezTo>
                <a:cubicBezTo>
                  <a:pt x="275" y="193"/>
                  <a:pt x="271" y="191"/>
                  <a:pt x="266" y="186"/>
                </a:cubicBezTo>
                <a:cubicBezTo>
                  <a:pt x="263" y="178"/>
                  <a:pt x="254" y="173"/>
                  <a:pt x="246" y="171"/>
                </a:cubicBezTo>
                <a:cubicBezTo>
                  <a:pt x="238" y="167"/>
                  <a:pt x="226" y="167"/>
                  <a:pt x="216" y="165"/>
                </a:cubicBezTo>
                <a:cubicBezTo>
                  <a:pt x="203" y="156"/>
                  <a:pt x="183" y="153"/>
                  <a:pt x="168" y="150"/>
                </a:cubicBezTo>
                <a:cubicBezTo>
                  <a:pt x="153" y="142"/>
                  <a:pt x="131" y="141"/>
                  <a:pt x="114" y="138"/>
                </a:cubicBezTo>
                <a:cubicBezTo>
                  <a:pt x="109" y="135"/>
                  <a:pt x="105" y="133"/>
                  <a:pt x="99" y="132"/>
                </a:cubicBezTo>
                <a:cubicBezTo>
                  <a:pt x="93" y="129"/>
                  <a:pt x="88" y="124"/>
                  <a:pt x="81" y="123"/>
                </a:cubicBezTo>
                <a:cubicBezTo>
                  <a:pt x="72" y="118"/>
                  <a:pt x="61" y="114"/>
                  <a:pt x="51" y="11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-152400" y="2743200"/>
            <a:ext cx="15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3276600" y="4038600"/>
            <a:ext cx="546100" cy="384175"/>
          </a:xfrm>
          <a:custGeom>
            <a:avLst/>
            <a:gdLst>
              <a:gd name="T0" fmla="*/ 2147483647 w 344"/>
              <a:gd name="T1" fmla="*/ 2147483647 h 242"/>
              <a:gd name="T2" fmla="*/ 2147483647 w 344"/>
              <a:gd name="T3" fmla="*/ 2147483647 h 242"/>
              <a:gd name="T4" fmla="*/ 2147483647 w 344"/>
              <a:gd name="T5" fmla="*/ 2147483647 h 242"/>
              <a:gd name="T6" fmla="*/ 2147483647 w 344"/>
              <a:gd name="T7" fmla="*/ 2147483647 h 242"/>
              <a:gd name="T8" fmla="*/ 2147483647 w 344"/>
              <a:gd name="T9" fmla="*/ 2147483647 h 242"/>
              <a:gd name="T10" fmla="*/ 2147483647 w 344"/>
              <a:gd name="T11" fmla="*/ 2147483647 h 242"/>
              <a:gd name="T12" fmla="*/ 2147483647 w 344"/>
              <a:gd name="T13" fmla="*/ 2147483647 h 242"/>
              <a:gd name="T14" fmla="*/ 2147483647 w 344"/>
              <a:gd name="T15" fmla="*/ 2147483647 h 242"/>
              <a:gd name="T16" fmla="*/ 2147483647 w 344"/>
              <a:gd name="T17" fmla="*/ 2147483647 h 242"/>
              <a:gd name="T18" fmla="*/ 2147483647 w 344"/>
              <a:gd name="T19" fmla="*/ 2147483647 h 242"/>
              <a:gd name="T20" fmla="*/ 2147483647 w 344"/>
              <a:gd name="T21" fmla="*/ 2147483647 h 242"/>
              <a:gd name="T22" fmla="*/ 2147483647 w 344"/>
              <a:gd name="T23" fmla="*/ 2147483647 h 242"/>
              <a:gd name="T24" fmla="*/ 0 w 344"/>
              <a:gd name="T25" fmla="*/ 2147483647 h 242"/>
              <a:gd name="T26" fmla="*/ 2147483647 w 344"/>
              <a:gd name="T27" fmla="*/ 2147483647 h 242"/>
              <a:gd name="T28" fmla="*/ 2147483647 w 344"/>
              <a:gd name="T29" fmla="*/ 2147483647 h 242"/>
              <a:gd name="T30" fmla="*/ 2147483647 w 344"/>
              <a:gd name="T31" fmla="*/ 2147483647 h 242"/>
              <a:gd name="T32" fmla="*/ 2147483647 w 344"/>
              <a:gd name="T33" fmla="*/ 2147483647 h 242"/>
              <a:gd name="T34" fmla="*/ 2147483647 w 344"/>
              <a:gd name="T35" fmla="*/ 2147483647 h 242"/>
              <a:gd name="T36" fmla="*/ 2147483647 w 344"/>
              <a:gd name="T37" fmla="*/ 2147483647 h 242"/>
              <a:gd name="T38" fmla="*/ 2147483647 w 344"/>
              <a:gd name="T39" fmla="*/ 2147483647 h 242"/>
              <a:gd name="T40" fmla="*/ 2147483647 w 344"/>
              <a:gd name="T41" fmla="*/ 2147483647 h 24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4"/>
              <a:gd name="T64" fmla="*/ 0 h 242"/>
              <a:gd name="T65" fmla="*/ 344 w 344"/>
              <a:gd name="T66" fmla="*/ 242 h 24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4" h="242">
                <a:moveTo>
                  <a:pt x="315" y="96"/>
                </a:moveTo>
                <a:cubicBezTo>
                  <a:pt x="304" y="104"/>
                  <a:pt x="296" y="105"/>
                  <a:pt x="282" y="108"/>
                </a:cubicBezTo>
                <a:cubicBezTo>
                  <a:pt x="267" y="118"/>
                  <a:pt x="254" y="128"/>
                  <a:pt x="237" y="135"/>
                </a:cubicBezTo>
                <a:cubicBezTo>
                  <a:pt x="231" y="138"/>
                  <a:pt x="219" y="141"/>
                  <a:pt x="219" y="141"/>
                </a:cubicBezTo>
                <a:cubicBezTo>
                  <a:pt x="211" y="154"/>
                  <a:pt x="199" y="155"/>
                  <a:pt x="186" y="162"/>
                </a:cubicBezTo>
                <a:cubicBezTo>
                  <a:pt x="180" y="166"/>
                  <a:pt x="168" y="174"/>
                  <a:pt x="168" y="174"/>
                </a:cubicBezTo>
                <a:cubicBezTo>
                  <a:pt x="162" y="183"/>
                  <a:pt x="156" y="194"/>
                  <a:pt x="150" y="201"/>
                </a:cubicBezTo>
                <a:cubicBezTo>
                  <a:pt x="145" y="207"/>
                  <a:pt x="129" y="211"/>
                  <a:pt x="123" y="213"/>
                </a:cubicBezTo>
                <a:cubicBezTo>
                  <a:pt x="108" y="218"/>
                  <a:pt x="94" y="232"/>
                  <a:pt x="78" y="237"/>
                </a:cubicBezTo>
                <a:cubicBezTo>
                  <a:pt x="65" y="236"/>
                  <a:pt x="47" y="242"/>
                  <a:pt x="39" y="231"/>
                </a:cubicBezTo>
                <a:cubicBezTo>
                  <a:pt x="29" y="216"/>
                  <a:pt x="36" y="210"/>
                  <a:pt x="30" y="195"/>
                </a:cubicBezTo>
                <a:cubicBezTo>
                  <a:pt x="27" y="188"/>
                  <a:pt x="22" y="183"/>
                  <a:pt x="18" y="177"/>
                </a:cubicBezTo>
                <a:cubicBezTo>
                  <a:pt x="8" y="162"/>
                  <a:pt x="4" y="135"/>
                  <a:pt x="0" y="117"/>
                </a:cubicBezTo>
                <a:cubicBezTo>
                  <a:pt x="1" y="98"/>
                  <a:pt x="0" y="79"/>
                  <a:pt x="3" y="60"/>
                </a:cubicBezTo>
                <a:cubicBezTo>
                  <a:pt x="4" y="49"/>
                  <a:pt x="20" y="46"/>
                  <a:pt x="27" y="45"/>
                </a:cubicBezTo>
                <a:cubicBezTo>
                  <a:pt x="56" y="41"/>
                  <a:pt x="83" y="34"/>
                  <a:pt x="111" y="27"/>
                </a:cubicBezTo>
                <a:cubicBezTo>
                  <a:pt x="151" y="0"/>
                  <a:pt x="278" y="14"/>
                  <a:pt x="333" y="51"/>
                </a:cubicBezTo>
                <a:cubicBezTo>
                  <a:pt x="335" y="58"/>
                  <a:pt x="344" y="76"/>
                  <a:pt x="336" y="84"/>
                </a:cubicBezTo>
                <a:cubicBezTo>
                  <a:pt x="329" y="91"/>
                  <a:pt x="309" y="93"/>
                  <a:pt x="309" y="93"/>
                </a:cubicBezTo>
                <a:cubicBezTo>
                  <a:pt x="301" y="104"/>
                  <a:pt x="306" y="99"/>
                  <a:pt x="297" y="108"/>
                </a:cubicBezTo>
                <a:lnTo>
                  <a:pt x="258" y="126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781800" y="3124200"/>
            <a:ext cx="268288" cy="219075"/>
          </a:xfrm>
          <a:custGeom>
            <a:avLst/>
            <a:gdLst>
              <a:gd name="T0" fmla="*/ 2147483647 w 169"/>
              <a:gd name="T1" fmla="*/ 2147483647 h 138"/>
              <a:gd name="T2" fmla="*/ 0 w 169"/>
              <a:gd name="T3" fmla="*/ 2147483647 h 138"/>
              <a:gd name="T4" fmla="*/ 2147483647 w 169"/>
              <a:gd name="T5" fmla="*/ 2147483647 h 138"/>
              <a:gd name="T6" fmla="*/ 2147483647 w 169"/>
              <a:gd name="T7" fmla="*/ 2147483647 h 138"/>
              <a:gd name="T8" fmla="*/ 2147483647 w 169"/>
              <a:gd name="T9" fmla="*/ 2147483647 h 138"/>
              <a:gd name="T10" fmla="*/ 2147483647 w 169"/>
              <a:gd name="T11" fmla="*/ 2147483647 h 138"/>
              <a:gd name="T12" fmla="*/ 2147483647 w 169"/>
              <a:gd name="T13" fmla="*/ 2147483647 h 138"/>
              <a:gd name="T14" fmla="*/ 2147483647 w 169"/>
              <a:gd name="T15" fmla="*/ 2147483647 h 138"/>
              <a:gd name="T16" fmla="*/ 2147483647 w 169"/>
              <a:gd name="T17" fmla="*/ 2147483647 h 138"/>
              <a:gd name="T18" fmla="*/ 2147483647 w 169"/>
              <a:gd name="T19" fmla="*/ 2147483647 h 138"/>
              <a:gd name="T20" fmla="*/ 2147483647 w 169"/>
              <a:gd name="T21" fmla="*/ 2147483647 h 138"/>
              <a:gd name="T22" fmla="*/ 2147483647 w 169"/>
              <a:gd name="T23" fmla="*/ 2147483647 h 138"/>
              <a:gd name="T24" fmla="*/ 2147483647 w 169"/>
              <a:gd name="T25" fmla="*/ 2147483647 h 13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9"/>
              <a:gd name="T40" fmla="*/ 0 h 138"/>
              <a:gd name="T41" fmla="*/ 169 w 169"/>
              <a:gd name="T42" fmla="*/ 138 h 1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9" h="138">
                <a:moveTo>
                  <a:pt x="40" y="102"/>
                </a:moveTo>
                <a:cubicBezTo>
                  <a:pt x="17" y="94"/>
                  <a:pt x="8" y="94"/>
                  <a:pt x="0" y="70"/>
                </a:cubicBezTo>
                <a:cubicBezTo>
                  <a:pt x="6" y="36"/>
                  <a:pt x="11" y="39"/>
                  <a:pt x="36" y="22"/>
                </a:cubicBezTo>
                <a:cubicBezTo>
                  <a:pt x="37" y="18"/>
                  <a:pt x="37" y="12"/>
                  <a:pt x="40" y="10"/>
                </a:cubicBezTo>
                <a:cubicBezTo>
                  <a:pt x="47" y="5"/>
                  <a:pt x="64" y="2"/>
                  <a:pt x="64" y="2"/>
                </a:cubicBezTo>
                <a:cubicBezTo>
                  <a:pt x="81" y="3"/>
                  <a:pt x="100" y="0"/>
                  <a:pt x="116" y="6"/>
                </a:cubicBezTo>
                <a:cubicBezTo>
                  <a:pt x="121" y="8"/>
                  <a:pt x="118" y="17"/>
                  <a:pt x="120" y="22"/>
                </a:cubicBezTo>
                <a:cubicBezTo>
                  <a:pt x="132" y="45"/>
                  <a:pt x="131" y="43"/>
                  <a:pt x="148" y="54"/>
                </a:cubicBezTo>
                <a:cubicBezTo>
                  <a:pt x="169" y="118"/>
                  <a:pt x="131" y="107"/>
                  <a:pt x="100" y="138"/>
                </a:cubicBezTo>
                <a:cubicBezTo>
                  <a:pt x="65" y="134"/>
                  <a:pt x="69" y="131"/>
                  <a:pt x="44" y="114"/>
                </a:cubicBezTo>
                <a:cubicBezTo>
                  <a:pt x="35" y="100"/>
                  <a:pt x="28" y="95"/>
                  <a:pt x="12" y="90"/>
                </a:cubicBezTo>
                <a:cubicBezTo>
                  <a:pt x="8" y="77"/>
                  <a:pt x="12" y="78"/>
                  <a:pt x="4" y="78"/>
                </a:cubicBezTo>
                <a:lnTo>
                  <a:pt x="16" y="54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4114800" y="4114800"/>
            <a:ext cx="622300" cy="361950"/>
          </a:xfrm>
          <a:custGeom>
            <a:avLst/>
            <a:gdLst>
              <a:gd name="T0" fmla="*/ 2147483647 w 392"/>
              <a:gd name="T1" fmla="*/ 2147483647 h 228"/>
              <a:gd name="T2" fmla="*/ 2147483647 w 392"/>
              <a:gd name="T3" fmla="*/ 2147483647 h 228"/>
              <a:gd name="T4" fmla="*/ 2147483647 w 392"/>
              <a:gd name="T5" fmla="*/ 2147483647 h 228"/>
              <a:gd name="T6" fmla="*/ 2147483647 w 392"/>
              <a:gd name="T7" fmla="*/ 2147483647 h 228"/>
              <a:gd name="T8" fmla="*/ 2147483647 w 392"/>
              <a:gd name="T9" fmla="*/ 2147483647 h 228"/>
              <a:gd name="T10" fmla="*/ 2147483647 w 392"/>
              <a:gd name="T11" fmla="*/ 2147483647 h 228"/>
              <a:gd name="T12" fmla="*/ 2147483647 w 392"/>
              <a:gd name="T13" fmla="*/ 2147483647 h 228"/>
              <a:gd name="T14" fmla="*/ 2147483647 w 392"/>
              <a:gd name="T15" fmla="*/ 2147483647 h 228"/>
              <a:gd name="T16" fmla="*/ 2147483647 w 392"/>
              <a:gd name="T17" fmla="*/ 2147483647 h 228"/>
              <a:gd name="T18" fmla="*/ 2147483647 w 392"/>
              <a:gd name="T19" fmla="*/ 2147483647 h 228"/>
              <a:gd name="T20" fmla="*/ 2147483647 w 392"/>
              <a:gd name="T21" fmla="*/ 2147483647 h 228"/>
              <a:gd name="T22" fmla="*/ 2147483647 w 392"/>
              <a:gd name="T23" fmla="*/ 2147483647 h 228"/>
              <a:gd name="T24" fmla="*/ 2147483647 w 392"/>
              <a:gd name="T25" fmla="*/ 2147483647 h 228"/>
              <a:gd name="T26" fmla="*/ 2147483647 w 392"/>
              <a:gd name="T27" fmla="*/ 2147483647 h 228"/>
              <a:gd name="T28" fmla="*/ 2147483647 w 392"/>
              <a:gd name="T29" fmla="*/ 2147483647 h 228"/>
              <a:gd name="T30" fmla="*/ 2147483647 w 392"/>
              <a:gd name="T31" fmla="*/ 2147483647 h 228"/>
              <a:gd name="T32" fmla="*/ 2147483647 w 392"/>
              <a:gd name="T33" fmla="*/ 2147483647 h 228"/>
              <a:gd name="T34" fmla="*/ 2147483647 w 392"/>
              <a:gd name="T35" fmla="*/ 0 h 228"/>
              <a:gd name="T36" fmla="*/ 2147483647 w 392"/>
              <a:gd name="T37" fmla="*/ 2147483647 h 228"/>
              <a:gd name="T38" fmla="*/ 2147483647 w 392"/>
              <a:gd name="T39" fmla="*/ 2147483647 h 228"/>
              <a:gd name="T40" fmla="*/ 2147483647 w 392"/>
              <a:gd name="T41" fmla="*/ 2147483647 h 228"/>
              <a:gd name="T42" fmla="*/ 2147483647 w 392"/>
              <a:gd name="T43" fmla="*/ 2147483647 h 228"/>
              <a:gd name="T44" fmla="*/ 2147483647 w 392"/>
              <a:gd name="T45" fmla="*/ 2147483647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92"/>
              <a:gd name="T70" fmla="*/ 0 h 228"/>
              <a:gd name="T71" fmla="*/ 392 w 392"/>
              <a:gd name="T72" fmla="*/ 228 h 2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92" h="228">
                <a:moveTo>
                  <a:pt x="8" y="36"/>
                </a:moveTo>
                <a:cubicBezTo>
                  <a:pt x="31" y="70"/>
                  <a:pt x="0" y="30"/>
                  <a:pt x="28" y="52"/>
                </a:cubicBezTo>
                <a:cubicBezTo>
                  <a:pt x="32" y="55"/>
                  <a:pt x="33" y="61"/>
                  <a:pt x="36" y="64"/>
                </a:cubicBezTo>
                <a:cubicBezTo>
                  <a:pt x="39" y="67"/>
                  <a:pt x="44" y="69"/>
                  <a:pt x="48" y="72"/>
                </a:cubicBezTo>
                <a:cubicBezTo>
                  <a:pt x="72" y="108"/>
                  <a:pt x="122" y="125"/>
                  <a:pt x="164" y="132"/>
                </a:cubicBezTo>
                <a:cubicBezTo>
                  <a:pt x="181" y="143"/>
                  <a:pt x="188" y="146"/>
                  <a:pt x="200" y="160"/>
                </a:cubicBezTo>
                <a:cubicBezTo>
                  <a:pt x="203" y="164"/>
                  <a:pt x="204" y="169"/>
                  <a:pt x="208" y="172"/>
                </a:cubicBezTo>
                <a:cubicBezTo>
                  <a:pt x="219" y="179"/>
                  <a:pt x="232" y="180"/>
                  <a:pt x="244" y="184"/>
                </a:cubicBezTo>
                <a:cubicBezTo>
                  <a:pt x="261" y="190"/>
                  <a:pt x="276" y="197"/>
                  <a:pt x="292" y="204"/>
                </a:cubicBezTo>
                <a:cubicBezTo>
                  <a:pt x="315" y="214"/>
                  <a:pt x="339" y="214"/>
                  <a:pt x="360" y="228"/>
                </a:cubicBezTo>
                <a:cubicBezTo>
                  <a:pt x="367" y="227"/>
                  <a:pt x="374" y="228"/>
                  <a:pt x="380" y="224"/>
                </a:cubicBezTo>
                <a:cubicBezTo>
                  <a:pt x="392" y="216"/>
                  <a:pt x="380" y="164"/>
                  <a:pt x="368" y="152"/>
                </a:cubicBezTo>
                <a:cubicBezTo>
                  <a:pt x="345" y="129"/>
                  <a:pt x="367" y="161"/>
                  <a:pt x="344" y="132"/>
                </a:cubicBezTo>
                <a:cubicBezTo>
                  <a:pt x="338" y="124"/>
                  <a:pt x="337" y="111"/>
                  <a:pt x="328" y="108"/>
                </a:cubicBezTo>
                <a:cubicBezTo>
                  <a:pt x="298" y="98"/>
                  <a:pt x="274" y="74"/>
                  <a:pt x="244" y="64"/>
                </a:cubicBezTo>
                <a:cubicBezTo>
                  <a:pt x="219" y="68"/>
                  <a:pt x="213" y="77"/>
                  <a:pt x="196" y="60"/>
                </a:cubicBezTo>
                <a:cubicBezTo>
                  <a:pt x="188" y="37"/>
                  <a:pt x="156" y="41"/>
                  <a:pt x="136" y="28"/>
                </a:cubicBezTo>
                <a:cubicBezTo>
                  <a:pt x="126" y="14"/>
                  <a:pt x="118" y="14"/>
                  <a:pt x="108" y="0"/>
                </a:cubicBezTo>
                <a:cubicBezTo>
                  <a:pt x="89" y="2"/>
                  <a:pt x="67" y="3"/>
                  <a:pt x="48" y="8"/>
                </a:cubicBezTo>
                <a:cubicBezTo>
                  <a:pt x="40" y="10"/>
                  <a:pt x="24" y="16"/>
                  <a:pt x="24" y="16"/>
                </a:cubicBezTo>
                <a:cubicBezTo>
                  <a:pt x="21" y="20"/>
                  <a:pt x="11" y="33"/>
                  <a:pt x="12" y="40"/>
                </a:cubicBezTo>
                <a:cubicBezTo>
                  <a:pt x="13" y="45"/>
                  <a:pt x="23" y="55"/>
                  <a:pt x="20" y="52"/>
                </a:cubicBezTo>
                <a:cubicBezTo>
                  <a:pt x="15" y="47"/>
                  <a:pt x="12" y="41"/>
                  <a:pt x="8" y="36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4876800" y="4495800"/>
            <a:ext cx="455613" cy="336550"/>
          </a:xfrm>
          <a:custGeom>
            <a:avLst/>
            <a:gdLst>
              <a:gd name="T0" fmla="*/ 2147483647 w 286"/>
              <a:gd name="T1" fmla="*/ 2147483647 h 212"/>
              <a:gd name="T2" fmla="*/ 2147483647 w 286"/>
              <a:gd name="T3" fmla="*/ 2147483647 h 212"/>
              <a:gd name="T4" fmla="*/ 2147483647 w 286"/>
              <a:gd name="T5" fmla="*/ 2147483647 h 212"/>
              <a:gd name="T6" fmla="*/ 2147483647 w 286"/>
              <a:gd name="T7" fmla="*/ 2147483647 h 212"/>
              <a:gd name="T8" fmla="*/ 0 w 286"/>
              <a:gd name="T9" fmla="*/ 2147483647 h 212"/>
              <a:gd name="T10" fmla="*/ 2147483647 w 286"/>
              <a:gd name="T11" fmla="*/ 2147483647 h 212"/>
              <a:gd name="T12" fmla="*/ 2147483647 w 286"/>
              <a:gd name="T13" fmla="*/ 2147483647 h 212"/>
              <a:gd name="T14" fmla="*/ 2147483647 w 286"/>
              <a:gd name="T15" fmla="*/ 2147483647 h 212"/>
              <a:gd name="T16" fmla="*/ 2147483647 w 286"/>
              <a:gd name="T17" fmla="*/ 2147483647 h 212"/>
              <a:gd name="T18" fmla="*/ 2147483647 w 286"/>
              <a:gd name="T19" fmla="*/ 2147483647 h 212"/>
              <a:gd name="T20" fmla="*/ 2147483647 w 286"/>
              <a:gd name="T21" fmla="*/ 2147483647 h 212"/>
              <a:gd name="T22" fmla="*/ 2147483647 w 286"/>
              <a:gd name="T23" fmla="*/ 2147483647 h 212"/>
              <a:gd name="T24" fmla="*/ 2147483647 w 286"/>
              <a:gd name="T25" fmla="*/ 2147483647 h 212"/>
              <a:gd name="T26" fmla="*/ 2147483647 w 286"/>
              <a:gd name="T27" fmla="*/ 2147483647 h 212"/>
              <a:gd name="T28" fmla="*/ 2147483647 w 286"/>
              <a:gd name="T29" fmla="*/ 2147483647 h 212"/>
              <a:gd name="T30" fmla="*/ 2147483647 w 286"/>
              <a:gd name="T31" fmla="*/ 2147483647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6"/>
              <a:gd name="T49" fmla="*/ 0 h 212"/>
              <a:gd name="T50" fmla="*/ 286 w 286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6" h="212">
                <a:moveTo>
                  <a:pt x="100" y="152"/>
                </a:moveTo>
                <a:cubicBezTo>
                  <a:pt x="82" y="148"/>
                  <a:pt x="73" y="142"/>
                  <a:pt x="56" y="136"/>
                </a:cubicBezTo>
                <a:cubicBezTo>
                  <a:pt x="45" y="119"/>
                  <a:pt x="32" y="110"/>
                  <a:pt x="20" y="92"/>
                </a:cubicBezTo>
                <a:cubicBezTo>
                  <a:pt x="17" y="88"/>
                  <a:pt x="12" y="80"/>
                  <a:pt x="12" y="80"/>
                </a:cubicBezTo>
                <a:cubicBezTo>
                  <a:pt x="9" y="66"/>
                  <a:pt x="0" y="40"/>
                  <a:pt x="0" y="40"/>
                </a:cubicBezTo>
                <a:cubicBezTo>
                  <a:pt x="10" y="0"/>
                  <a:pt x="36" y="17"/>
                  <a:pt x="80" y="20"/>
                </a:cubicBezTo>
                <a:cubicBezTo>
                  <a:pt x="98" y="38"/>
                  <a:pt x="131" y="50"/>
                  <a:pt x="156" y="56"/>
                </a:cubicBezTo>
                <a:cubicBezTo>
                  <a:pt x="173" y="67"/>
                  <a:pt x="181" y="83"/>
                  <a:pt x="192" y="100"/>
                </a:cubicBezTo>
                <a:cubicBezTo>
                  <a:pt x="199" y="111"/>
                  <a:pt x="217" y="109"/>
                  <a:pt x="228" y="116"/>
                </a:cubicBezTo>
                <a:cubicBezTo>
                  <a:pt x="237" y="130"/>
                  <a:pt x="240" y="140"/>
                  <a:pt x="252" y="152"/>
                </a:cubicBezTo>
                <a:cubicBezTo>
                  <a:pt x="259" y="173"/>
                  <a:pt x="286" y="173"/>
                  <a:pt x="264" y="204"/>
                </a:cubicBezTo>
                <a:cubicBezTo>
                  <a:pt x="259" y="211"/>
                  <a:pt x="240" y="212"/>
                  <a:pt x="240" y="212"/>
                </a:cubicBezTo>
                <a:cubicBezTo>
                  <a:pt x="233" y="211"/>
                  <a:pt x="207" y="210"/>
                  <a:pt x="196" y="204"/>
                </a:cubicBezTo>
                <a:cubicBezTo>
                  <a:pt x="188" y="199"/>
                  <a:pt x="172" y="188"/>
                  <a:pt x="172" y="188"/>
                </a:cubicBezTo>
                <a:cubicBezTo>
                  <a:pt x="164" y="165"/>
                  <a:pt x="140" y="169"/>
                  <a:pt x="120" y="164"/>
                </a:cubicBezTo>
                <a:cubicBezTo>
                  <a:pt x="111" y="162"/>
                  <a:pt x="66" y="138"/>
                  <a:pt x="56" y="128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5645150" y="2247900"/>
            <a:ext cx="468313" cy="431800"/>
          </a:xfrm>
          <a:custGeom>
            <a:avLst/>
            <a:gdLst>
              <a:gd name="T0" fmla="*/ 2147483647 w 295"/>
              <a:gd name="T1" fmla="*/ 2147483647 h 272"/>
              <a:gd name="T2" fmla="*/ 2147483647 w 295"/>
              <a:gd name="T3" fmla="*/ 2147483647 h 272"/>
              <a:gd name="T4" fmla="*/ 2147483647 w 295"/>
              <a:gd name="T5" fmla="*/ 2147483647 h 272"/>
              <a:gd name="T6" fmla="*/ 2147483647 w 295"/>
              <a:gd name="T7" fmla="*/ 2147483647 h 272"/>
              <a:gd name="T8" fmla="*/ 2147483647 w 295"/>
              <a:gd name="T9" fmla="*/ 2147483647 h 272"/>
              <a:gd name="T10" fmla="*/ 2147483647 w 295"/>
              <a:gd name="T11" fmla="*/ 2147483647 h 272"/>
              <a:gd name="T12" fmla="*/ 2147483647 w 295"/>
              <a:gd name="T13" fmla="*/ 2147483647 h 272"/>
              <a:gd name="T14" fmla="*/ 2147483647 w 295"/>
              <a:gd name="T15" fmla="*/ 2147483647 h 272"/>
              <a:gd name="T16" fmla="*/ 2147483647 w 295"/>
              <a:gd name="T17" fmla="*/ 2147483647 h 272"/>
              <a:gd name="T18" fmla="*/ 2147483647 w 295"/>
              <a:gd name="T19" fmla="*/ 2147483647 h 272"/>
              <a:gd name="T20" fmla="*/ 2147483647 w 295"/>
              <a:gd name="T21" fmla="*/ 2147483647 h 272"/>
              <a:gd name="T22" fmla="*/ 2147483647 w 295"/>
              <a:gd name="T23" fmla="*/ 2147483647 h 272"/>
              <a:gd name="T24" fmla="*/ 2147483647 w 295"/>
              <a:gd name="T25" fmla="*/ 2147483647 h 272"/>
              <a:gd name="T26" fmla="*/ 2147483647 w 295"/>
              <a:gd name="T27" fmla="*/ 2147483647 h 272"/>
              <a:gd name="T28" fmla="*/ 2147483647 w 295"/>
              <a:gd name="T29" fmla="*/ 2147483647 h 272"/>
              <a:gd name="T30" fmla="*/ 2147483647 w 295"/>
              <a:gd name="T31" fmla="*/ 2147483647 h 272"/>
              <a:gd name="T32" fmla="*/ 2147483647 w 295"/>
              <a:gd name="T33" fmla="*/ 0 h 272"/>
              <a:gd name="T34" fmla="*/ 2147483647 w 295"/>
              <a:gd name="T35" fmla="*/ 2147483647 h 272"/>
              <a:gd name="T36" fmla="*/ 2147483647 w 295"/>
              <a:gd name="T37" fmla="*/ 2147483647 h 272"/>
              <a:gd name="T38" fmla="*/ 2147483647 w 295"/>
              <a:gd name="T39" fmla="*/ 2147483647 h 272"/>
              <a:gd name="T40" fmla="*/ 2147483647 w 295"/>
              <a:gd name="T41" fmla="*/ 2147483647 h 2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95"/>
              <a:gd name="T64" fmla="*/ 0 h 272"/>
              <a:gd name="T65" fmla="*/ 295 w 295"/>
              <a:gd name="T66" fmla="*/ 272 h 27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95" h="272">
                <a:moveTo>
                  <a:pt x="116" y="32"/>
                </a:moveTo>
                <a:cubicBezTo>
                  <a:pt x="102" y="74"/>
                  <a:pt x="100" y="70"/>
                  <a:pt x="68" y="92"/>
                </a:cubicBezTo>
                <a:cubicBezTo>
                  <a:pt x="59" y="106"/>
                  <a:pt x="56" y="116"/>
                  <a:pt x="44" y="128"/>
                </a:cubicBezTo>
                <a:cubicBezTo>
                  <a:pt x="37" y="148"/>
                  <a:pt x="21" y="149"/>
                  <a:pt x="4" y="160"/>
                </a:cubicBezTo>
                <a:cubicBezTo>
                  <a:pt x="5" y="184"/>
                  <a:pt x="0" y="209"/>
                  <a:pt x="8" y="232"/>
                </a:cubicBezTo>
                <a:cubicBezTo>
                  <a:pt x="11" y="240"/>
                  <a:pt x="32" y="240"/>
                  <a:pt x="32" y="240"/>
                </a:cubicBezTo>
                <a:cubicBezTo>
                  <a:pt x="48" y="256"/>
                  <a:pt x="57" y="260"/>
                  <a:pt x="80" y="268"/>
                </a:cubicBezTo>
                <a:cubicBezTo>
                  <a:pt x="84" y="269"/>
                  <a:pt x="92" y="272"/>
                  <a:pt x="92" y="272"/>
                </a:cubicBezTo>
                <a:cubicBezTo>
                  <a:pt x="109" y="271"/>
                  <a:pt x="127" y="272"/>
                  <a:pt x="144" y="268"/>
                </a:cubicBezTo>
                <a:cubicBezTo>
                  <a:pt x="153" y="266"/>
                  <a:pt x="158" y="224"/>
                  <a:pt x="176" y="212"/>
                </a:cubicBezTo>
                <a:cubicBezTo>
                  <a:pt x="191" y="168"/>
                  <a:pt x="166" y="233"/>
                  <a:pt x="192" y="192"/>
                </a:cubicBezTo>
                <a:cubicBezTo>
                  <a:pt x="204" y="173"/>
                  <a:pt x="191" y="167"/>
                  <a:pt x="212" y="160"/>
                </a:cubicBezTo>
                <a:cubicBezTo>
                  <a:pt x="222" y="156"/>
                  <a:pt x="244" y="152"/>
                  <a:pt x="244" y="152"/>
                </a:cubicBezTo>
                <a:cubicBezTo>
                  <a:pt x="261" y="141"/>
                  <a:pt x="262" y="124"/>
                  <a:pt x="280" y="112"/>
                </a:cubicBezTo>
                <a:cubicBezTo>
                  <a:pt x="284" y="96"/>
                  <a:pt x="295" y="55"/>
                  <a:pt x="280" y="44"/>
                </a:cubicBezTo>
                <a:cubicBezTo>
                  <a:pt x="267" y="35"/>
                  <a:pt x="246" y="34"/>
                  <a:pt x="232" y="24"/>
                </a:cubicBezTo>
                <a:cubicBezTo>
                  <a:pt x="223" y="10"/>
                  <a:pt x="216" y="5"/>
                  <a:pt x="200" y="0"/>
                </a:cubicBezTo>
                <a:cubicBezTo>
                  <a:pt x="123" y="6"/>
                  <a:pt x="161" y="2"/>
                  <a:pt x="116" y="32"/>
                </a:cubicBezTo>
                <a:cubicBezTo>
                  <a:pt x="103" y="51"/>
                  <a:pt x="99" y="76"/>
                  <a:pt x="80" y="88"/>
                </a:cubicBezTo>
                <a:cubicBezTo>
                  <a:pt x="71" y="101"/>
                  <a:pt x="66" y="98"/>
                  <a:pt x="56" y="108"/>
                </a:cubicBezTo>
                <a:lnTo>
                  <a:pt x="92" y="120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3562350" y="1905000"/>
            <a:ext cx="712788" cy="425450"/>
          </a:xfrm>
          <a:custGeom>
            <a:avLst/>
            <a:gdLst>
              <a:gd name="T0" fmla="*/ 2147483647 w 449"/>
              <a:gd name="T1" fmla="*/ 2147483647 h 268"/>
              <a:gd name="T2" fmla="*/ 2147483647 w 449"/>
              <a:gd name="T3" fmla="*/ 2147483647 h 268"/>
              <a:gd name="T4" fmla="*/ 0 w 449"/>
              <a:gd name="T5" fmla="*/ 2147483647 h 268"/>
              <a:gd name="T6" fmla="*/ 2147483647 w 449"/>
              <a:gd name="T7" fmla="*/ 2147483647 h 268"/>
              <a:gd name="T8" fmla="*/ 2147483647 w 449"/>
              <a:gd name="T9" fmla="*/ 2147483647 h 268"/>
              <a:gd name="T10" fmla="*/ 2147483647 w 449"/>
              <a:gd name="T11" fmla="*/ 2147483647 h 268"/>
              <a:gd name="T12" fmla="*/ 2147483647 w 449"/>
              <a:gd name="T13" fmla="*/ 2147483647 h 268"/>
              <a:gd name="T14" fmla="*/ 2147483647 w 449"/>
              <a:gd name="T15" fmla="*/ 2147483647 h 268"/>
              <a:gd name="T16" fmla="*/ 2147483647 w 449"/>
              <a:gd name="T17" fmla="*/ 2147483647 h 268"/>
              <a:gd name="T18" fmla="*/ 2147483647 w 449"/>
              <a:gd name="T19" fmla="*/ 0 h 268"/>
              <a:gd name="T20" fmla="*/ 2147483647 w 449"/>
              <a:gd name="T21" fmla="*/ 2147483647 h 268"/>
              <a:gd name="T22" fmla="*/ 2147483647 w 449"/>
              <a:gd name="T23" fmla="*/ 2147483647 h 268"/>
              <a:gd name="T24" fmla="*/ 2147483647 w 449"/>
              <a:gd name="T25" fmla="*/ 2147483647 h 268"/>
              <a:gd name="T26" fmla="*/ 2147483647 w 449"/>
              <a:gd name="T27" fmla="*/ 2147483647 h 268"/>
              <a:gd name="T28" fmla="*/ 2147483647 w 449"/>
              <a:gd name="T29" fmla="*/ 2147483647 h 268"/>
              <a:gd name="T30" fmla="*/ 2147483647 w 449"/>
              <a:gd name="T31" fmla="*/ 2147483647 h 268"/>
              <a:gd name="T32" fmla="*/ 2147483647 w 449"/>
              <a:gd name="T33" fmla="*/ 2147483647 h 268"/>
              <a:gd name="T34" fmla="*/ 2147483647 w 449"/>
              <a:gd name="T35" fmla="*/ 2147483647 h 268"/>
              <a:gd name="T36" fmla="*/ 2147483647 w 449"/>
              <a:gd name="T37" fmla="*/ 2147483647 h 268"/>
              <a:gd name="T38" fmla="*/ 2147483647 w 449"/>
              <a:gd name="T39" fmla="*/ 2147483647 h 268"/>
              <a:gd name="T40" fmla="*/ 2147483647 w 449"/>
              <a:gd name="T41" fmla="*/ 2147483647 h 268"/>
              <a:gd name="T42" fmla="*/ 2147483647 w 449"/>
              <a:gd name="T43" fmla="*/ 2147483647 h 26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49"/>
              <a:gd name="T67" fmla="*/ 0 h 268"/>
              <a:gd name="T68" fmla="*/ 449 w 449"/>
              <a:gd name="T69" fmla="*/ 268 h 26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49" h="268">
                <a:moveTo>
                  <a:pt x="76" y="268"/>
                </a:moveTo>
                <a:cubicBezTo>
                  <a:pt x="46" y="258"/>
                  <a:pt x="60" y="262"/>
                  <a:pt x="32" y="256"/>
                </a:cubicBezTo>
                <a:cubicBezTo>
                  <a:pt x="17" y="246"/>
                  <a:pt x="6" y="218"/>
                  <a:pt x="0" y="200"/>
                </a:cubicBezTo>
                <a:cubicBezTo>
                  <a:pt x="6" y="165"/>
                  <a:pt x="18" y="156"/>
                  <a:pt x="48" y="136"/>
                </a:cubicBezTo>
                <a:cubicBezTo>
                  <a:pt x="55" y="131"/>
                  <a:pt x="64" y="128"/>
                  <a:pt x="72" y="124"/>
                </a:cubicBezTo>
                <a:cubicBezTo>
                  <a:pt x="80" y="121"/>
                  <a:pt x="96" y="116"/>
                  <a:pt x="96" y="116"/>
                </a:cubicBezTo>
                <a:cubicBezTo>
                  <a:pt x="108" y="81"/>
                  <a:pt x="142" y="76"/>
                  <a:pt x="176" y="72"/>
                </a:cubicBezTo>
                <a:cubicBezTo>
                  <a:pt x="195" y="66"/>
                  <a:pt x="210" y="58"/>
                  <a:pt x="228" y="52"/>
                </a:cubicBezTo>
                <a:cubicBezTo>
                  <a:pt x="236" y="50"/>
                  <a:pt x="252" y="44"/>
                  <a:pt x="252" y="44"/>
                </a:cubicBezTo>
                <a:cubicBezTo>
                  <a:pt x="290" y="6"/>
                  <a:pt x="346" y="10"/>
                  <a:pt x="396" y="0"/>
                </a:cubicBezTo>
                <a:cubicBezTo>
                  <a:pt x="407" y="1"/>
                  <a:pt x="418" y="0"/>
                  <a:pt x="428" y="4"/>
                </a:cubicBezTo>
                <a:cubicBezTo>
                  <a:pt x="435" y="7"/>
                  <a:pt x="439" y="52"/>
                  <a:pt x="440" y="56"/>
                </a:cubicBezTo>
                <a:cubicBezTo>
                  <a:pt x="442" y="64"/>
                  <a:pt x="448" y="80"/>
                  <a:pt x="448" y="80"/>
                </a:cubicBezTo>
                <a:cubicBezTo>
                  <a:pt x="446" y="91"/>
                  <a:pt x="449" y="106"/>
                  <a:pt x="440" y="112"/>
                </a:cubicBezTo>
                <a:cubicBezTo>
                  <a:pt x="432" y="118"/>
                  <a:pt x="398" y="129"/>
                  <a:pt x="388" y="132"/>
                </a:cubicBezTo>
                <a:cubicBezTo>
                  <a:pt x="372" y="143"/>
                  <a:pt x="347" y="154"/>
                  <a:pt x="328" y="160"/>
                </a:cubicBezTo>
                <a:cubicBezTo>
                  <a:pt x="308" y="180"/>
                  <a:pt x="285" y="181"/>
                  <a:pt x="260" y="188"/>
                </a:cubicBezTo>
                <a:cubicBezTo>
                  <a:pt x="252" y="190"/>
                  <a:pt x="244" y="193"/>
                  <a:pt x="236" y="196"/>
                </a:cubicBezTo>
                <a:cubicBezTo>
                  <a:pt x="232" y="197"/>
                  <a:pt x="224" y="200"/>
                  <a:pt x="224" y="200"/>
                </a:cubicBezTo>
                <a:cubicBezTo>
                  <a:pt x="205" y="219"/>
                  <a:pt x="174" y="234"/>
                  <a:pt x="148" y="240"/>
                </a:cubicBezTo>
                <a:cubicBezTo>
                  <a:pt x="128" y="253"/>
                  <a:pt x="111" y="255"/>
                  <a:pt x="88" y="260"/>
                </a:cubicBezTo>
                <a:cubicBezTo>
                  <a:pt x="75" y="263"/>
                  <a:pt x="76" y="260"/>
                  <a:pt x="76" y="268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5581650" y="5062538"/>
            <a:ext cx="349250" cy="239712"/>
          </a:xfrm>
          <a:custGeom>
            <a:avLst/>
            <a:gdLst>
              <a:gd name="T0" fmla="*/ 2147483647 w 220"/>
              <a:gd name="T1" fmla="*/ 2147483647 h 151"/>
              <a:gd name="T2" fmla="*/ 2147483647 w 220"/>
              <a:gd name="T3" fmla="*/ 2147483647 h 151"/>
              <a:gd name="T4" fmla="*/ 2147483647 w 220"/>
              <a:gd name="T5" fmla="*/ 2147483647 h 151"/>
              <a:gd name="T6" fmla="*/ 0 w 220"/>
              <a:gd name="T7" fmla="*/ 2147483647 h 151"/>
              <a:gd name="T8" fmla="*/ 2147483647 w 220"/>
              <a:gd name="T9" fmla="*/ 2147483647 h 151"/>
              <a:gd name="T10" fmla="*/ 2147483647 w 220"/>
              <a:gd name="T11" fmla="*/ 2147483647 h 151"/>
              <a:gd name="T12" fmla="*/ 2147483647 w 220"/>
              <a:gd name="T13" fmla="*/ 2147483647 h 151"/>
              <a:gd name="T14" fmla="*/ 2147483647 w 220"/>
              <a:gd name="T15" fmla="*/ 2147483647 h 151"/>
              <a:gd name="T16" fmla="*/ 2147483647 w 220"/>
              <a:gd name="T17" fmla="*/ 2147483647 h 151"/>
              <a:gd name="T18" fmla="*/ 2147483647 w 220"/>
              <a:gd name="T19" fmla="*/ 2147483647 h 151"/>
              <a:gd name="T20" fmla="*/ 2147483647 w 220"/>
              <a:gd name="T21" fmla="*/ 2147483647 h 151"/>
              <a:gd name="T22" fmla="*/ 2147483647 w 220"/>
              <a:gd name="T23" fmla="*/ 2147483647 h 1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0"/>
              <a:gd name="T37" fmla="*/ 0 h 151"/>
              <a:gd name="T38" fmla="*/ 220 w 220"/>
              <a:gd name="T39" fmla="*/ 151 h 15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0" h="151">
                <a:moveTo>
                  <a:pt x="44" y="119"/>
                </a:moveTo>
                <a:cubicBezTo>
                  <a:pt x="33" y="118"/>
                  <a:pt x="21" y="121"/>
                  <a:pt x="12" y="115"/>
                </a:cubicBezTo>
                <a:cubicBezTo>
                  <a:pt x="5" y="110"/>
                  <a:pt x="7" y="99"/>
                  <a:pt x="4" y="91"/>
                </a:cubicBezTo>
                <a:cubicBezTo>
                  <a:pt x="3" y="87"/>
                  <a:pt x="0" y="79"/>
                  <a:pt x="0" y="79"/>
                </a:cubicBezTo>
                <a:cubicBezTo>
                  <a:pt x="6" y="51"/>
                  <a:pt x="23" y="19"/>
                  <a:pt x="48" y="3"/>
                </a:cubicBezTo>
                <a:cubicBezTo>
                  <a:pt x="59" y="4"/>
                  <a:pt x="92" y="0"/>
                  <a:pt x="104" y="15"/>
                </a:cubicBezTo>
                <a:cubicBezTo>
                  <a:pt x="107" y="18"/>
                  <a:pt x="105" y="24"/>
                  <a:pt x="108" y="27"/>
                </a:cubicBezTo>
                <a:cubicBezTo>
                  <a:pt x="116" y="37"/>
                  <a:pt x="144" y="43"/>
                  <a:pt x="144" y="43"/>
                </a:cubicBezTo>
                <a:cubicBezTo>
                  <a:pt x="151" y="54"/>
                  <a:pt x="162" y="71"/>
                  <a:pt x="172" y="79"/>
                </a:cubicBezTo>
                <a:cubicBezTo>
                  <a:pt x="179" y="85"/>
                  <a:pt x="189" y="86"/>
                  <a:pt x="196" y="91"/>
                </a:cubicBezTo>
                <a:cubicBezTo>
                  <a:pt x="204" y="115"/>
                  <a:pt x="220" y="142"/>
                  <a:pt x="184" y="151"/>
                </a:cubicBezTo>
                <a:cubicBezTo>
                  <a:pt x="134" y="146"/>
                  <a:pt x="98" y="119"/>
                  <a:pt x="44" y="119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5980113" y="5321300"/>
            <a:ext cx="471487" cy="403225"/>
          </a:xfrm>
          <a:custGeom>
            <a:avLst/>
            <a:gdLst>
              <a:gd name="T0" fmla="*/ 2147483647 w 298"/>
              <a:gd name="T1" fmla="*/ 2147483647 h 254"/>
              <a:gd name="T2" fmla="*/ 2147483647 w 298"/>
              <a:gd name="T3" fmla="*/ 2147483647 h 254"/>
              <a:gd name="T4" fmla="*/ 2147483647 w 298"/>
              <a:gd name="T5" fmla="*/ 2147483647 h 254"/>
              <a:gd name="T6" fmla="*/ 2147483647 w 298"/>
              <a:gd name="T7" fmla="*/ 2147483647 h 254"/>
              <a:gd name="T8" fmla="*/ 2147483647 w 298"/>
              <a:gd name="T9" fmla="*/ 2147483647 h 254"/>
              <a:gd name="T10" fmla="*/ 2147483647 w 298"/>
              <a:gd name="T11" fmla="*/ 2147483647 h 254"/>
              <a:gd name="T12" fmla="*/ 2147483647 w 298"/>
              <a:gd name="T13" fmla="*/ 2147483647 h 254"/>
              <a:gd name="T14" fmla="*/ 2147483647 w 298"/>
              <a:gd name="T15" fmla="*/ 0 h 254"/>
              <a:gd name="T16" fmla="*/ 2147483647 w 298"/>
              <a:gd name="T17" fmla="*/ 2147483647 h 254"/>
              <a:gd name="T18" fmla="*/ 2147483647 w 298"/>
              <a:gd name="T19" fmla="*/ 2147483647 h 254"/>
              <a:gd name="T20" fmla="*/ 2147483647 w 298"/>
              <a:gd name="T21" fmla="*/ 2147483647 h 254"/>
              <a:gd name="T22" fmla="*/ 2147483647 w 298"/>
              <a:gd name="T23" fmla="*/ 2147483647 h 254"/>
              <a:gd name="T24" fmla="*/ 2147483647 w 298"/>
              <a:gd name="T25" fmla="*/ 2147483647 h 254"/>
              <a:gd name="T26" fmla="*/ 2147483647 w 298"/>
              <a:gd name="T27" fmla="*/ 2147483647 h 254"/>
              <a:gd name="T28" fmla="*/ 2147483647 w 298"/>
              <a:gd name="T29" fmla="*/ 2147483647 h 254"/>
              <a:gd name="T30" fmla="*/ 2147483647 w 298"/>
              <a:gd name="T31" fmla="*/ 2147483647 h 254"/>
              <a:gd name="T32" fmla="*/ 2147483647 w 298"/>
              <a:gd name="T33" fmla="*/ 2147483647 h 254"/>
              <a:gd name="T34" fmla="*/ 2147483647 w 298"/>
              <a:gd name="T35" fmla="*/ 2147483647 h 254"/>
              <a:gd name="T36" fmla="*/ 2147483647 w 298"/>
              <a:gd name="T37" fmla="*/ 2147483647 h 254"/>
              <a:gd name="T38" fmla="*/ 2147483647 w 298"/>
              <a:gd name="T39" fmla="*/ 2147483647 h 254"/>
              <a:gd name="T40" fmla="*/ 2147483647 w 298"/>
              <a:gd name="T41" fmla="*/ 2147483647 h 254"/>
              <a:gd name="T42" fmla="*/ 2147483647 w 298"/>
              <a:gd name="T43" fmla="*/ 2147483647 h 254"/>
              <a:gd name="T44" fmla="*/ 2147483647 w 298"/>
              <a:gd name="T45" fmla="*/ 2147483647 h 254"/>
              <a:gd name="T46" fmla="*/ 2147483647 w 298"/>
              <a:gd name="T47" fmla="*/ 2147483647 h 2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98"/>
              <a:gd name="T73" fmla="*/ 0 h 254"/>
              <a:gd name="T74" fmla="*/ 298 w 298"/>
              <a:gd name="T75" fmla="*/ 254 h 25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98" h="254">
                <a:moveTo>
                  <a:pt x="102" y="164"/>
                </a:moveTo>
                <a:cubicBezTo>
                  <a:pt x="90" y="160"/>
                  <a:pt x="77" y="159"/>
                  <a:pt x="66" y="152"/>
                </a:cubicBezTo>
                <a:cubicBezTo>
                  <a:pt x="58" y="147"/>
                  <a:pt x="42" y="136"/>
                  <a:pt x="42" y="136"/>
                </a:cubicBezTo>
                <a:cubicBezTo>
                  <a:pt x="37" y="120"/>
                  <a:pt x="25" y="101"/>
                  <a:pt x="10" y="96"/>
                </a:cubicBezTo>
                <a:cubicBezTo>
                  <a:pt x="3" y="75"/>
                  <a:pt x="0" y="72"/>
                  <a:pt x="10" y="40"/>
                </a:cubicBezTo>
                <a:cubicBezTo>
                  <a:pt x="14" y="27"/>
                  <a:pt x="47" y="24"/>
                  <a:pt x="58" y="20"/>
                </a:cubicBezTo>
                <a:cubicBezTo>
                  <a:pt x="70" y="16"/>
                  <a:pt x="82" y="8"/>
                  <a:pt x="94" y="4"/>
                </a:cubicBezTo>
                <a:cubicBezTo>
                  <a:pt x="98" y="3"/>
                  <a:pt x="106" y="0"/>
                  <a:pt x="106" y="0"/>
                </a:cubicBezTo>
                <a:cubicBezTo>
                  <a:pt x="123" y="6"/>
                  <a:pt x="119" y="14"/>
                  <a:pt x="134" y="24"/>
                </a:cubicBezTo>
                <a:cubicBezTo>
                  <a:pt x="152" y="52"/>
                  <a:pt x="141" y="45"/>
                  <a:pt x="162" y="52"/>
                </a:cubicBezTo>
                <a:cubicBezTo>
                  <a:pt x="179" y="78"/>
                  <a:pt x="197" y="94"/>
                  <a:pt x="226" y="104"/>
                </a:cubicBezTo>
                <a:cubicBezTo>
                  <a:pt x="229" y="112"/>
                  <a:pt x="243" y="132"/>
                  <a:pt x="250" y="136"/>
                </a:cubicBezTo>
                <a:cubicBezTo>
                  <a:pt x="257" y="140"/>
                  <a:pt x="274" y="144"/>
                  <a:pt x="274" y="144"/>
                </a:cubicBezTo>
                <a:cubicBezTo>
                  <a:pt x="283" y="157"/>
                  <a:pt x="293" y="161"/>
                  <a:pt x="298" y="176"/>
                </a:cubicBezTo>
                <a:cubicBezTo>
                  <a:pt x="283" y="191"/>
                  <a:pt x="280" y="208"/>
                  <a:pt x="262" y="220"/>
                </a:cubicBezTo>
                <a:cubicBezTo>
                  <a:pt x="251" y="254"/>
                  <a:pt x="225" y="239"/>
                  <a:pt x="190" y="236"/>
                </a:cubicBezTo>
                <a:cubicBezTo>
                  <a:pt x="157" y="214"/>
                  <a:pt x="195" y="243"/>
                  <a:pt x="174" y="216"/>
                </a:cubicBezTo>
                <a:cubicBezTo>
                  <a:pt x="158" y="195"/>
                  <a:pt x="142" y="180"/>
                  <a:pt x="118" y="172"/>
                </a:cubicBezTo>
                <a:cubicBezTo>
                  <a:pt x="105" y="168"/>
                  <a:pt x="91" y="164"/>
                  <a:pt x="78" y="160"/>
                </a:cubicBezTo>
                <a:cubicBezTo>
                  <a:pt x="69" y="157"/>
                  <a:pt x="54" y="144"/>
                  <a:pt x="54" y="144"/>
                </a:cubicBezTo>
                <a:cubicBezTo>
                  <a:pt x="45" y="130"/>
                  <a:pt x="30" y="113"/>
                  <a:pt x="14" y="108"/>
                </a:cubicBezTo>
                <a:cubicBezTo>
                  <a:pt x="13" y="104"/>
                  <a:pt x="10" y="96"/>
                  <a:pt x="10" y="96"/>
                </a:cubicBezTo>
                <a:lnTo>
                  <a:pt x="74" y="104"/>
                </a:lnTo>
                <a:lnTo>
                  <a:pt x="26" y="104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3879850" y="5518150"/>
            <a:ext cx="398463" cy="650875"/>
          </a:xfrm>
          <a:custGeom>
            <a:avLst/>
            <a:gdLst>
              <a:gd name="T0" fmla="*/ 2147483647 w 251"/>
              <a:gd name="T1" fmla="*/ 0 h 410"/>
              <a:gd name="T2" fmla="*/ 0 w 251"/>
              <a:gd name="T3" fmla="*/ 2147483647 h 410"/>
              <a:gd name="T4" fmla="*/ 2147483647 w 251"/>
              <a:gd name="T5" fmla="*/ 2147483647 h 410"/>
              <a:gd name="T6" fmla="*/ 2147483647 w 251"/>
              <a:gd name="T7" fmla="*/ 2147483647 h 410"/>
              <a:gd name="T8" fmla="*/ 2147483647 w 251"/>
              <a:gd name="T9" fmla="*/ 2147483647 h 410"/>
              <a:gd name="T10" fmla="*/ 2147483647 w 251"/>
              <a:gd name="T11" fmla="*/ 2147483647 h 410"/>
              <a:gd name="T12" fmla="*/ 2147483647 w 251"/>
              <a:gd name="T13" fmla="*/ 2147483647 h 410"/>
              <a:gd name="T14" fmla="*/ 2147483647 w 251"/>
              <a:gd name="T15" fmla="*/ 2147483647 h 410"/>
              <a:gd name="T16" fmla="*/ 2147483647 w 251"/>
              <a:gd name="T17" fmla="*/ 2147483647 h 410"/>
              <a:gd name="T18" fmla="*/ 2147483647 w 251"/>
              <a:gd name="T19" fmla="*/ 2147483647 h 410"/>
              <a:gd name="T20" fmla="*/ 2147483647 w 251"/>
              <a:gd name="T21" fmla="*/ 2147483647 h 410"/>
              <a:gd name="T22" fmla="*/ 2147483647 w 251"/>
              <a:gd name="T23" fmla="*/ 2147483647 h 410"/>
              <a:gd name="T24" fmla="*/ 2147483647 w 251"/>
              <a:gd name="T25" fmla="*/ 2147483647 h 410"/>
              <a:gd name="T26" fmla="*/ 2147483647 w 251"/>
              <a:gd name="T27" fmla="*/ 2147483647 h 410"/>
              <a:gd name="T28" fmla="*/ 2147483647 w 251"/>
              <a:gd name="T29" fmla="*/ 2147483647 h 410"/>
              <a:gd name="T30" fmla="*/ 2147483647 w 251"/>
              <a:gd name="T31" fmla="*/ 2147483647 h 410"/>
              <a:gd name="T32" fmla="*/ 2147483647 w 251"/>
              <a:gd name="T33" fmla="*/ 2147483647 h 410"/>
              <a:gd name="T34" fmla="*/ 0 w 251"/>
              <a:gd name="T35" fmla="*/ 2147483647 h 410"/>
              <a:gd name="T36" fmla="*/ 2147483647 w 251"/>
              <a:gd name="T37" fmla="*/ 2147483647 h 4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1"/>
              <a:gd name="T58" fmla="*/ 0 h 410"/>
              <a:gd name="T59" fmla="*/ 251 w 251"/>
              <a:gd name="T60" fmla="*/ 410 h 41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1" h="410">
                <a:moveTo>
                  <a:pt x="20" y="0"/>
                </a:moveTo>
                <a:cubicBezTo>
                  <a:pt x="11" y="13"/>
                  <a:pt x="9" y="27"/>
                  <a:pt x="0" y="40"/>
                </a:cubicBezTo>
                <a:cubicBezTo>
                  <a:pt x="12" y="89"/>
                  <a:pt x="30" y="120"/>
                  <a:pt x="52" y="164"/>
                </a:cubicBezTo>
                <a:cubicBezTo>
                  <a:pt x="60" y="180"/>
                  <a:pt x="62" y="203"/>
                  <a:pt x="68" y="220"/>
                </a:cubicBezTo>
                <a:cubicBezTo>
                  <a:pt x="71" y="229"/>
                  <a:pt x="79" y="236"/>
                  <a:pt x="84" y="244"/>
                </a:cubicBezTo>
                <a:cubicBezTo>
                  <a:pt x="100" y="267"/>
                  <a:pt x="108" y="296"/>
                  <a:pt x="132" y="312"/>
                </a:cubicBezTo>
                <a:cubicBezTo>
                  <a:pt x="138" y="337"/>
                  <a:pt x="151" y="370"/>
                  <a:pt x="172" y="384"/>
                </a:cubicBezTo>
                <a:cubicBezTo>
                  <a:pt x="177" y="400"/>
                  <a:pt x="177" y="410"/>
                  <a:pt x="196" y="404"/>
                </a:cubicBezTo>
                <a:cubicBezTo>
                  <a:pt x="209" y="385"/>
                  <a:pt x="202" y="397"/>
                  <a:pt x="212" y="368"/>
                </a:cubicBezTo>
                <a:cubicBezTo>
                  <a:pt x="215" y="360"/>
                  <a:pt x="220" y="344"/>
                  <a:pt x="220" y="344"/>
                </a:cubicBezTo>
                <a:cubicBezTo>
                  <a:pt x="221" y="331"/>
                  <a:pt x="222" y="317"/>
                  <a:pt x="224" y="304"/>
                </a:cubicBezTo>
                <a:cubicBezTo>
                  <a:pt x="226" y="296"/>
                  <a:pt x="229" y="288"/>
                  <a:pt x="232" y="280"/>
                </a:cubicBezTo>
                <a:cubicBezTo>
                  <a:pt x="233" y="276"/>
                  <a:pt x="236" y="268"/>
                  <a:pt x="236" y="268"/>
                </a:cubicBezTo>
                <a:cubicBezTo>
                  <a:pt x="241" y="227"/>
                  <a:pt x="251" y="174"/>
                  <a:pt x="212" y="148"/>
                </a:cubicBezTo>
                <a:cubicBezTo>
                  <a:pt x="186" y="108"/>
                  <a:pt x="192" y="89"/>
                  <a:pt x="140" y="72"/>
                </a:cubicBezTo>
                <a:cubicBezTo>
                  <a:pt x="121" y="44"/>
                  <a:pt x="92" y="27"/>
                  <a:pt x="64" y="8"/>
                </a:cubicBezTo>
                <a:cubicBezTo>
                  <a:pt x="49" y="9"/>
                  <a:pt x="34" y="7"/>
                  <a:pt x="20" y="12"/>
                </a:cubicBezTo>
                <a:cubicBezTo>
                  <a:pt x="17" y="13"/>
                  <a:pt x="7" y="45"/>
                  <a:pt x="0" y="52"/>
                </a:cubicBezTo>
                <a:lnTo>
                  <a:pt x="4" y="28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4324350" y="6026150"/>
            <a:ext cx="571500" cy="300038"/>
          </a:xfrm>
          <a:custGeom>
            <a:avLst/>
            <a:gdLst>
              <a:gd name="T0" fmla="*/ 2147483647 w 360"/>
              <a:gd name="T1" fmla="*/ 0 h 189"/>
              <a:gd name="T2" fmla="*/ 0 w 360"/>
              <a:gd name="T3" fmla="*/ 2147483647 h 189"/>
              <a:gd name="T4" fmla="*/ 2147483647 w 360"/>
              <a:gd name="T5" fmla="*/ 2147483647 h 189"/>
              <a:gd name="T6" fmla="*/ 2147483647 w 360"/>
              <a:gd name="T7" fmla="*/ 2147483647 h 189"/>
              <a:gd name="T8" fmla="*/ 2147483647 w 360"/>
              <a:gd name="T9" fmla="*/ 2147483647 h 189"/>
              <a:gd name="T10" fmla="*/ 2147483647 w 360"/>
              <a:gd name="T11" fmla="*/ 2147483647 h 189"/>
              <a:gd name="T12" fmla="*/ 2147483647 w 360"/>
              <a:gd name="T13" fmla="*/ 2147483647 h 189"/>
              <a:gd name="T14" fmla="*/ 2147483647 w 360"/>
              <a:gd name="T15" fmla="*/ 2147483647 h 189"/>
              <a:gd name="T16" fmla="*/ 2147483647 w 360"/>
              <a:gd name="T17" fmla="*/ 2147483647 h 189"/>
              <a:gd name="T18" fmla="*/ 2147483647 w 360"/>
              <a:gd name="T19" fmla="*/ 2147483647 h 189"/>
              <a:gd name="T20" fmla="*/ 2147483647 w 360"/>
              <a:gd name="T21" fmla="*/ 2147483647 h 189"/>
              <a:gd name="T22" fmla="*/ 2147483647 w 360"/>
              <a:gd name="T23" fmla="*/ 2147483647 h 189"/>
              <a:gd name="T24" fmla="*/ 2147483647 w 360"/>
              <a:gd name="T25" fmla="*/ 2147483647 h 189"/>
              <a:gd name="T26" fmla="*/ 2147483647 w 360"/>
              <a:gd name="T27" fmla="*/ 2147483647 h 189"/>
              <a:gd name="T28" fmla="*/ 2147483647 w 360"/>
              <a:gd name="T29" fmla="*/ 2147483647 h 189"/>
              <a:gd name="T30" fmla="*/ 2147483647 w 360"/>
              <a:gd name="T31" fmla="*/ 2147483647 h 189"/>
              <a:gd name="T32" fmla="*/ 2147483647 w 360"/>
              <a:gd name="T33" fmla="*/ 2147483647 h 1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0"/>
              <a:gd name="T52" fmla="*/ 0 h 189"/>
              <a:gd name="T53" fmla="*/ 360 w 360"/>
              <a:gd name="T54" fmla="*/ 189 h 1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0" h="189">
                <a:moveTo>
                  <a:pt x="104" y="0"/>
                </a:moveTo>
                <a:cubicBezTo>
                  <a:pt x="56" y="16"/>
                  <a:pt x="16" y="65"/>
                  <a:pt x="0" y="112"/>
                </a:cubicBezTo>
                <a:cubicBezTo>
                  <a:pt x="3" y="133"/>
                  <a:pt x="0" y="145"/>
                  <a:pt x="20" y="152"/>
                </a:cubicBezTo>
                <a:cubicBezTo>
                  <a:pt x="26" y="177"/>
                  <a:pt x="34" y="176"/>
                  <a:pt x="60" y="180"/>
                </a:cubicBezTo>
                <a:cubicBezTo>
                  <a:pt x="84" y="179"/>
                  <a:pt x="108" y="179"/>
                  <a:pt x="132" y="176"/>
                </a:cubicBezTo>
                <a:cubicBezTo>
                  <a:pt x="145" y="174"/>
                  <a:pt x="168" y="164"/>
                  <a:pt x="168" y="164"/>
                </a:cubicBezTo>
                <a:cubicBezTo>
                  <a:pt x="214" y="167"/>
                  <a:pt x="256" y="173"/>
                  <a:pt x="300" y="184"/>
                </a:cubicBezTo>
                <a:cubicBezTo>
                  <a:pt x="326" y="182"/>
                  <a:pt x="352" y="189"/>
                  <a:pt x="360" y="164"/>
                </a:cubicBezTo>
                <a:cubicBezTo>
                  <a:pt x="356" y="141"/>
                  <a:pt x="358" y="132"/>
                  <a:pt x="340" y="120"/>
                </a:cubicBezTo>
                <a:cubicBezTo>
                  <a:pt x="329" y="103"/>
                  <a:pt x="285" y="53"/>
                  <a:pt x="268" y="44"/>
                </a:cubicBezTo>
                <a:cubicBezTo>
                  <a:pt x="261" y="40"/>
                  <a:pt x="251" y="41"/>
                  <a:pt x="244" y="36"/>
                </a:cubicBezTo>
                <a:cubicBezTo>
                  <a:pt x="233" y="29"/>
                  <a:pt x="220" y="21"/>
                  <a:pt x="208" y="16"/>
                </a:cubicBezTo>
                <a:cubicBezTo>
                  <a:pt x="200" y="13"/>
                  <a:pt x="184" y="8"/>
                  <a:pt x="184" y="8"/>
                </a:cubicBezTo>
                <a:cubicBezTo>
                  <a:pt x="55" y="13"/>
                  <a:pt x="115" y="1"/>
                  <a:pt x="56" y="40"/>
                </a:cubicBezTo>
                <a:cubicBezTo>
                  <a:pt x="48" y="52"/>
                  <a:pt x="24" y="68"/>
                  <a:pt x="24" y="68"/>
                </a:cubicBezTo>
                <a:cubicBezTo>
                  <a:pt x="14" y="98"/>
                  <a:pt x="28" y="61"/>
                  <a:pt x="12" y="92"/>
                </a:cubicBezTo>
                <a:cubicBezTo>
                  <a:pt x="10" y="96"/>
                  <a:pt x="8" y="104"/>
                  <a:pt x="8" y="104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6761163" y="5956300"/>
            <a:ext cx="344487" cy="350838"/>
          </a:xfrm>
          <a:custGeom>
            <a:avLst/>
            <a:gdLst>
              <a:gd name="T0" fmla="*/ 2147483647 w 217"/>
              <a:gd name="T1" fmla="*/ 2147483647 h 221"/>
              <a:gd name="T2" fmla="*/ 2147483647 w 217"/>
              <a:gd name="T3" fmla="*/ 2147483647 h 221"/>
              <a:gd name="T4" fmla="*/ 2147483647 w 217"/>
              <a:gd name="T5" fmla="*/ 2147483647 h 221"/>
              <a:gd name="T6" fmla="*/ 2147483647 w 217"/>
              <a:gd name="T7" fmla="*/ 2147483647 h 221"/>
              <a:gd name="T8" fmla="*/ 2147483647 w 217"/>
              <a:gd name="T9" fmla="*/ 2147483647 h 221"/>
              <a:gd name="T10" fmla="*/ 2147483647 w 217"/>
              <a:gd name="T11" fmla="*/ 0 h 221"/>
              <a:gd name="T12" fmla="*/ 2147483647 w 217"/>
              <a:gd name="T13" fmla="*/ 2147483647 h 221"/>
              <a:gd name="T14" fmla="*/ 2147483647 w 217"/>
              <a:gd name="T15" fmla="*/ 2147483647 h 221"/>
              <a:gd name="T16" fmla="*/ 2147483647 w 217"/>
              <a:gd name="T17" fmla="*/ 2147483647 h 221"/>
              <a:gd name="T18" fmla="*/ 2147483647 w 217"/>
              <a:gd name="T19" fmla="*/ 2147483647 h 221"/>
              <a:gd name="T20" fmla="*/ 2147483647 w 217"/>
              <a:gd name="T21" fmla="*/ 2147483647 h 221"/>
              <a:gd name="T22" fmla="*/ 2147483647 w 217"/>
              <a:gd name="T23" fmla="*/ 2147483647 h 221"/>
              <a:gd name="T24" fmla="*/ 2147483647 w 217"/>
              <a:gd name="T25" fmla="*/ 2147483647 h 221"/>
              <a:gd name="T26" fmla="*/ 2147483647 w 217"/>
              <a:gd name="T27" fmla="*/ 2147483647 h 221"/>
              <a:gd name="T28" fmla="*/ 2147483647 w 217"/>
              <a:gd name="T29" fmla="*/ 2147483647 h 221"/>
              <a:gd name="T30" fmla="*/ 2147483647 w 217"/>
              <a:gd name="T31" fmla="*/ 2147483647 h 221"/>
              <a:gd name="T32" fmla="*/ 2147483647 w 217"/>
              <a:gd name="T33" fmla="*/ 2147483647 h 221"/>
              <a:gd name="T34" fmla="*/ 2147483647 w 217"/>
              <a:gd name="T35" fmla="*/ 2147483647 h 221"/>
              <a:gd name="T36" fmla="*/ 2147483647 w 217"/>
              <a:gd name="T37" fmla="*/ 2147483647 h 221"/>
              <a:gd name="T38" fmla="*/ 2147483647 w 217"/>
              <a:gd name="T39" fmla="*/ 2147483647 h 221"/>
              <a:gd name="T40" fmla="*/ 2147483647 w 217"/>
              <a:gd name="T41" fmla="*/ 2147483647 h 22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17"/>
              <a:gd name="T64" fmla="*/ 0 h 221"/>
              <a:gd name="T65" fmla="*/ 217 w 217"/>
              <a:gd name="T66" fmla="*/ 221 h 22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17" h="221">
                <a:moveTo>
                  <a:pt x="97" y="168"/>
                </a:moveTo>
                <a:cubicBezTo>
                  <a:pt x="85" y="156"/>
                  <a:pt x="74" y="150"/>
                  <a:pt x="61" y="140"/>
                </a:cubicBezTo>
                <a:cubicBezTo>
                  <a:pt x="53" y="134"/>
                  <a:pt x="37" y="124"/>
                  <a:pt x="37" y="124"/>
                </a:cubicBezTo>
                <a:cubicBezTo>
                  <a:pt x="26" y="107"/>
                  <a:pt x="20" y="92"/>
                  <a:pt x="9" y="76"/>
                </a:cubicBezTo>
                <a:cubicBezTo>
                  <a:pt x="11" y="55"/>
                  <a:pt x="0" y="24"/>
                  <a:pt x="17" y="12"/>
                </a:cubicBezTo>
                <a:cubicBezTo>
                  <a:pt x="27" y="5"/>
                  <a:pt x="53" y="0"/>
                  <a:pt x="53" y="0"/>
                </a:cubicBezTo>
                <a:cubicBezTo>
                  <a:pt x="81" y="6"/>
                  <a:pt x="83" y="18"/>
                  <a:pt x="105" y="32"/>
                </a:cubicBezTo>
                <a:cubicBezTo>
                  <a:pt x="108" y="36"/>
                  <a:pt x="110" y="41"/>
                  <a:pt x="113" y="44"/>
                </a:cubicBezTo>
                <a:cubicBezTo>
                  <a:pt x="116" y="47"/>
                  <a:pt x="122" y="48"/>
                  <a:pt x="125" y="52"/>
                </a:cubicBezTo>
                <a:cubicBezTo>
                  <a:pt x="128" y="55"/>
                  <a:pt x="126" y="61"/>
                  <a:pt x="129" y="64"/>
                </a:cubicBezTo>
                <a:cubicBezTo>
                  <a:pt x="136" y="71"/>
                  <a:pt x="153" y="80"/>
                  <a:pt x="153" y="80"/>
                </a:cubicBezTo>
                <a:cubicBezTo>
                  <a:pt x="159" y="89"/>
                  <a:pt x="168" y="95"/>
                  <a:pt x="173" y="104"/>
                </a:cubicBezTo>
                <a:cubicBezTo>
                  <a:pt x="185" y="125"/>
                  <a:pt x="184" y="146"/>
                  <a:pt x="205" y="160"/>
                </a:cubicBezTo>
                <a:cubicBezTo>
                  <a:pt x="217" y="178"/>
                  <a:pt x="215" y="209"/>
                  <a:pt x="193" y="216"/>
                </a:cubicBezTo>
                <a:cubicBezTo>
                  <a:pt x="171" y="214"/>
                  <a:pt x="146" y="221"/>
                  <a:pt x="129" y="204"/>
                </a:cubicBezTo>
                <a:cubicBezTo>
                  <a:pt x="126" y="201"/>
                  <a:pt x="125" y="195"/>
                  <a:pt x="121" y="192"/>
                </a:cubicBezTo>
                <a:cubicBezTo>
                  <a:pt x="114" y="188"/>
                  <a:pt x="104" y="189"/>
                  <a:pt x="97" y="184"/>
                </a:cubicBezTo>
                <a:cubicBezTo>
                  <a:pt x="93" y="181"/>
                  <a:pt x="89" y="179"/>
                  <a:pt x="85" y="176"/>
                </a:cubicBezTo>
                <a:cubicBezTo>
                  <a:pt x="82" y="168"/>
                  <a:pt x="80" y="160"/>
                  <a:pt x="77" y="152"/>
                </a:cubicBezTo>
                <a:cubicBezTo>
                  <a:pt x="76" y="148"/>
                  <a:pt x="69" y="150"/>
                  <a:pt x="65" y="148"/>
                </a:cubicBezTo>
                <a:cubicBezTo>
                  <a:pt x="64" y="147"/>
                  <a:pt x="65" y="145"/>
                  <a:pt x="65" y="144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8261350" y="3714750"/>
            <a:ext cx="465138" cy="495300"/>
          </a:xfrm>
          <a:custGeom>
            <a:avLst/>
            <a:gdLst>
              <a:gd name="T0" fmla="*/ 2147483647 w 293"/>
              <a:gd name="T1" fmla="*/ 2147483647 h 312"/>
              <a:gd name="T2" fmla="*/ 2147483647 w 293"/>
              <a:gd name="T3" fmla="*/ 2147483647 h 312"/>
              <a:gd name="T4" fmla="*/ 2147483647 w 293"/>
              <a:gd name="T5" fmla="*/ 2147483647 h 312"/>
              <a:gd name="T6" fmla="*/ 2147483647 w 293"/>
              <a:gd name="T7" fmla="*/ 2147483647 h 312"/>
              <a:gd name="T8" fmla="*/ 2147483647 w 293"/>
              <a:gd name="T9" fmla="*/ 2147483647 h 312"/>
              <a:gd name="T10" fmla="*/ 2147483647 w 293"/>
              <a:gd name="T11" fmla="*/ 2147483647 h 312"/>
              <a:gd name="T12" fmla="*/ 0 w 293"/>
              <a:gd name="T13" fmla="*/ 2147483647 h 312"/>
              <a:gd name="T14" fmla="*/ 2147483647 w 293"/>
              <a:gd name="T15" fmla="*/ 0 h 312"/>
              <a:gd name="T16" fmla="*/ 2147483647 w 293"/>
              <a:gd name="T17" fmla="*/ 2147483647 h 312"/>
              <a:gd name="T18" fmla="*/ 2147483647 w 293"/>
              <a:gd name="T19" fmla="*/ 2147483647 h 312"/>
              <a:gd name="T20" fmla="*/ 2147483647 w 293"/>
              <a:gd name="T21" fmla="*/ 2147483647 h 312"/>
              <a:gd name="T22" fmla="*/ 2147483647 w 293"/>
              <a:gd name="T23" fmla="*/ 2147483647 h 312"/>
              <a:gd name="T24" fmla="*/ 2147483647 w 293"/>
              <a:gd name="T25" fmla="*/ 2147483647 h 312"/>
              <a:gd name="T26" fmla="*/ 2147483647 w 293"/>
              <a:gd name="T27" fmla="*/ 2147483647 h 312"/>
              <a:gd name="T28" fmla="*/ 2147483647 w 293"/>
              <a:gd name="T29" fmla="*/ 2147483647 h 312"/>
              <a:gd name="T30" fmla="*/ 2147483647 w 293"/>
              <a:gd name="T31" fmla="*/ 2147483647 h 312"/>
              <a:gd name="T32" fmla="*/ 2147483647 w 293"/>
              <a:gd name="T33" fmla="*/ 2147483647 h 312"/>
              <a:gd name="T34" fmla="*/ 2147483647 w 293"/>
              <a:gd name="T35" fmla="*/ 2147483647 h 312"/>
              <a:gd name="T36" fmla="*/ 2147483647 w 293"/>
              <a:gd name="T37" fmla="*/ 2147483647 h 312"/>
              <a:gd name="T38" fmla="*/ 2147483647 w 293"/>
              <a:gd name="T39" fmla="*/ 2147483647 h 312"/>
              <a:gd name="T40" fmla="*/ 2147483647 w 293"/>
              <a:gd name="T41" fmla="*/ 2147483647 h 312"/>
              <a:gd name="T42" fmla="*/ 2147483647 w 293"/>
              <a:gd name="T43" fmla="*/ 2147483647 h 312"/>
              <a:gd name="T44" fmla="*/ 2147483647 w 293"/>
              <a:gd name="T45" fmla="*/ 2147483647 h 31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93"/>
              <a:gd name="T70" fmla="*/ 0 h 312"/>
              <a:gd name="T71" fmla="*/ 293 w 293"/>
              <a:gd name="T72" fmla="*/ 312 h 31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93" h="312">
                <a:moveTo>
                  <a:pt x="144" y="300"/>
                </a:moveTo>
                <a:cubicBezTo>
                  <a:pt x="112" y="279"/>
                  <a:pt x="125" y="292"/>
                  <a:pt x="104" y="260"/>
                </a:cubicBezTo>
                <a:cubicBezTo>
                  <a:pt x="99" y="252"/>
                  <a:pt x="97" y="239"/>
                  <a:pt x="88" y="236"/>
                </a:cubicBezTo>
                <a:cubicBezTo>
                  <a:pt x="71" y="230"/>
                  <a:pt x="80" y="234"/>
                  <a:pt x="64" y="224"/>
                </a:cubicBezTo>
                <a:cubicBezTo>
                  <a:pt x="59" y="205"/>
                  <a:pt x="59" y="182"/>
                  <a:pt x="40" y="176"/>
                </a:cubicBezTo>
                <a:cubicBezTo>
                  <a:pt x="35" y="162"/>
                  <a:pt x="23" y="126"/>
                  <a:pt x="16" y="116"/>
                </a:cubicBezTo>
                <a:cubicBezTo>
                  <a:pt x="11" y="108"/>
                  <a:pt x="0" y="92"/>
                  <a:pt x="0" y="92"/>
                </a:cubicBezTo>
                <a:cubicBezTo>
                  <a:pt x="4" y="43"/>
                  <a:pt x="4" y="10"/>
                  <a:pt x="56" y="0"/>
                </a:cubicBezTo>
                <a:cubicBezTo>
                  <a:pt x="104" y="6"/>
                  <a:pt x="140" y="21"/>
                  <a:pt x="184" y="36"/>
                </a:cubicBezTo>
                <a:cubicBezTo>
                  <a:pt x="187" y="40"/>
                  <a:pt x="189" y="45"/>
                  <a:pt x="192" y="48"/>
                </a:cubicBezTo>
                <a:cubicBezTo>
                  <a:pt x="195" y="51"/>
                  <a:pt x="201" y="52"/>
                  <a:pt x="204" y="56"/>
                </a:cubicBezTo>
                <a:cubicBezTo>
                  <a:pt x="216" y="71"/>
                  <a:pt x="219" y="88"/>
                  <a:pt x="236" y="100"/>
                </a:cubicBezTo>
                <a:cubicBezTo>
                  <a:pt x="239" y="108"/>
                  <a:pt x="241" y="116"/>
                  <a:pt x="244" y="124"/>
                </a:cubicBezTo>
                <a:cubicBezTo>
                  <a:pt x="245" y="128"/>
                  <a:pt x="244" y="135"/>
                  <a:pt x="248" y="136"/>
                </a:cubicBezTo>
                <a:cubicBezTo>
                  <a:pt x="261" y="140"/>
                  <a:pt x="284" y="156"/>
                  <a:pt x="284" y="156"/>
                </a:cubicBezTo>
                <a:cubicBezTo>
                  <a:pt x="293" y="184"/>
                  <a:pt x="292" y="203"/>
                  <a:pt x="284" y="232"/>
                </a:cubicBezTo>
                <a:cubicBezTo>
                  <a:pt x="282" y="240"/>
                  <a:pt x="279" y="248"/>
                  <a:pt x="276" y="256"/>
                </a:cubicBezTo>
                <a:cubicBezTo>
                  <a:pt x="275" y="260"/>
                  <a:pt x="276" y="267"/>
                  <a:pt x="272" y="268"/>
                </a:cubicBezTo>
                <a:cubicBezTo>
                  <a:pt x="259" y="272"/>
                  <a:pt x="236" y="288"/>
                  <a:pt x="236" y="288"/>
                </a:cubicBezTo>
                <a:cubicBezTo>
                  <a:pt x="223" y="307"/>
                  <a:pt x="233" y="298"/>
                  <a:pt x="204" y="308"/>
                </a:cubicBezTo>
                <a:cubicBezTo>
                  <a:pt x="200" y="309"/>
                  <a:pt x="192" y="312"/>
                  <a:pt x="192" y="312"/>
                </a:cubicBezTo>
                <a:cubicBezTo>
                  <a:pt x="181" y="311"/>
                  <a:pt x="170" y="312"/>
                  <a:pt x="160" y="308"/>
                </a:cubicBezTo>
                <a:cubicBezTo>
                  <a:pt x="141" y="301"/>
                  <a:pt x="139" y="288"/>
                  <a:pt x="120" y="288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7645400" y="2025650"/>
            <a:ext cx="488950" cy="366713"/>
          </a:xfrm>
          <a:custGeom>
            <a:avLst/>
            <a:gdLst>
              <a:gd name="T0" fmla="*/ 2147483647 w 308"/>
              <a:gd name="T1" fmla="*/ 2147483647 h 231"/>
              <a:gd name="T2" fmla="*/ 2147483647 w 308"/>
              <a:gd name="T3" fmla="*/ 2147483647 h 231"/>
              <a:gd name="T4" fmla="*/ 2147483647 w 308"/>
              <a:gd name="T5" fmla="*/ 2147483647 h 231"/>
              <a:gd name="T6" fmla="*/ 2147483647 w 308"/>
              <a:gd name="T7" fmla="*/ 2147483647 h 231"/>
              <a:gd name="T8" fmla="*/ 2147483647 w 308"/>
              <a:gd name="T9" fmla="*/ 2147483647 h 231"/>
              <a:gd name="T10" fmla="*/ 2147483647 w 308"/>
              <a:gd name="T11" fmla="*/ 0 h 231"/>
              <a:gd name="T12" fmla="*/ 2147483647 w 308"/>
              <a:gd name="T13" fmla="*/ 2147483647 h 231"/>
              <a:gd name="T14" fmla="*/ 2147483647 w 308"/>
              <a:gd name="T15" fmla="*/ 2147483647 h 231"/>
              <a:gd name="T16" fmla="*/ 2147483647 w 308"/>
              <a:gd name="T17" fmla="*/ 2147483647 h 231"/>
              <a:gd name="T18" fmla="*/ 2147483647 w 308"/>
              <a:gd name="T19" fmla="*/ 2147483647 h 231"/>
              <a:gd name="T20" fmla="*/ 2147483647 w 308"/>
              <a:gd name="T21" fmla="*/ 2147483647 h 231"/>
              <a:gd name="T22" fmla="*/ 2147483647 w 308"/>
              <a:gd name="T23" fmla="*/ 2147483647 h 231"/>
              <a:gd name="T24" fmla="*/ 2147483647 w 308"/>
              <a:gd name="T25" fmla="*/ 2147483647 h 231"/>
              <a:gd name="T26" fmla="*/ 2147483647 w 308"/>
              <a:gd name="T27" fmla="*/ 2147483647 h 231"/>
              <a:gd name="T28" fmla="*/ 2147483647 w 308"/>
              <a:gd name="T29" fmla="*/ 2147483647 h 231"/>
              <a:gd name="T30" fmla="*/ 2147483647 w 308"/>
              <a:gd name="T31" fmla="*/ 2147483647 h 2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8"/>
              <a:gd name="T49" fmla="*/ 0 h 231"/>
              <a:gd name="T50" fmla="*/ 308 w 308"/>
              <a:gd name="T51" fmla="*/ 231 h 23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8" h="231">
                <a:moveTo>
                  <a:pt x="52" y="220"/>
                </a:moveTo>
                <a:cubicBezTo>
                  <a:pt x="0" y="214"/>
                  <a:pt x="18" y="217"/>
                  <a:pt x="4" y="176"/>
                </a:cubicBezTo>
                <a:cubicBezTo>
                  <a:pt x="29" y="138"/>
                  <a:pt x="5" y="136"/>
                  <a:pt x="56" y="128"/>
                </a:cubicBezTo>
                <a:cubicBezTo>
                  <a:pt x="10" y="117"/>
                  <a:pt x="49" y="78"/>
                  <a:pt x="68" y="64"/>
                </a:cubicBezTo>
                <a:cubicBezTo>
                  <a:pt x="74" y="46"/>
                  <a:pt x="92" y="44"/>
                  <a:pt x="108" y="36"/>
                </a:cubicBezTo>
                <a:cubicBezTo>
                  <a:pt x="134" y="23"/>
                  <a:pt x="164" y="9"/>
                  <a:pt x="192" y="0"/>
                </a:cubicBezTo>
                <a:cubicBezTo>
                  <a:pt x="220" y="9"/>
                  <a:pt x="212" y="67"/>
                  <a:pt x="244" y="88"/>
                </a:cubicBezTo>
                <a:cubicBezTo>
                  <a:pt x="247" y="92"/>
                  <a:pt x="248" y="97"/>
                  <a:pt x="252" y="100"/>
                </a:cubicBezTo>
                <a:cubicBezTo>
                  <a:pt x="259" y="104"/>
                  <a:pt x="276" y="108"/>
                  <a:pt x="276" y="108"/>
                </a:cubicBezTo>
                <a:cubicBezTo>
                  <a:pt x="287" y="124"/>
                  <a:pt x="298" y="149"/>
                  <a:pt x="304" y="168"/>
                </a:cubicBezTo>
                <a:cubicBezTo>
                  <a:pt x="303" y="187"/>
                  <a:pt x="308" y="207"/>
                  <a:pt x="300" y="224"/>
                </a:cubicBezTo>
                <a:cubicBezTo>
                  <a:pt x="297" y="231"/>
                  <a:pt x="284" y="228"/>
                  <a:pt x="276" y="228"/>
                </a:cubicBezTo>
                <a:cubicBezTo>
                  <a:pt x="224" y="228"/>
                  <a:pt x="172" y="225"/>
                  <a:pt x="120" y="224"/>
                </a:cubicBezTo>
                <a:cubicBezTo>
                  <a:pt x="89" y="216"/>
                  <a:pt x="60" y="212"/>
                  <a:pt x="28" y="208"/>
                </a:cubicBezTo>
                <a:cubicBezTo>
                  <a:pt x="16" y="190"/>
                  <a:pt x="16" y="194"/>
                  <a:pt x="16" y="164"/>
                </a:cubicBezTo>
                <a:cubicBezTo>
                  <a:pt x="16" y="130"/>
                  <a:pt x="20" y="133"/>
                  <a:pt x="20" y="144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3116263" y="3194050"/>
            <a:ext cx="217487" cy="196850"/>
          </a:xfrm>
          <a:custGeom>
            <a:avLst/>
            <a:gdLst>
              <a:gd name="T0" fmla="*/ 2147483647 w 138"/>
              <a:gd name="T1" fmla="*/ 2147483647 h 124"/>
              <a:gd name="T2" fmla="*/ 2147483647 w 138"/>
              <a:gd name="T3" fmla="*/ 2147483647 h 124"/>
              <a:gd name="T4" fmla="*/ 2147483647 w 138"/>
              <a:gd name="T5" fmla="*/ 2147483647 h 124"/>
              <a:gd name="T6" fmla="*/ 2147483647 w 138"/>
              <a:gd name="T7" fmla="*/ 2147483647 h 124"/>
              <a:gd name="T8" fmla="*/ 2147483647 w 138"/>
              <a:gd name="T9" fmla="*/ 2147483647 h 124"/>
              <a:gd name="T10" fmla="*/ 2147483647 w 138"/>
              <a:gd name="T11" fmla="*/ 2147483647 h 124"/>
              <a:gd name="T12" fmla="*/ 2147483647 w 138"/>
              <a:gd name="T13" fmla="*/ 2147483647 h 124"/>
              <a:gd name="T14" fmla="*/ 2147483647 w 138"/>
              <a:gd name="T15" fmla="*/ 2147483647 h 124"/>
              <a:gd name="T16" fmla="*/ 2147483647 w 138"/>
              <a:gd name="T17" fmla="*/ 2147483647 h 124"/>
              <a:gd name="T18" fmla="*/ 2147483647 w 138"/>
              <a:gd name="T19" fmla="*/ 2147483647 h 124"/>
              <a:gd name="T20" fmla="*/ 2147483647 w 138"/>
              <a:gd name="T21" fmla="*/ 2147483647 h 124"/>
              <a:gd name="T22" fmla="*/ 2147483647 w 138"/>
              <a:gd name="T23" fmla="*/ 0 h 124"/>
              <a:gd name="T24" fmla="*/ 2147483647 w 138"/>
              <a:gd name="T25" fmla="*/ 2147483647 h 124"/>
              <a:gd name="T26" fmla="*/ 2147483647 w 138"/>
              <a:gd name="T27" fmla="*/ 2147483647 h 124"/>
              <a:gd name="T28" fmla="*/ 2147483647 w 138"/>
              <a:gd name="T29" fmla="*/ 2147483647 h 1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8"/>
              <a:gd name="T46" fmla="*/ 0 h 124"/>
              <a:gd name="T47" fmla="*/ 138 w 138"/>
              <a:gd name="T48" fmla="*/ 124 h 1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8" h="124">
                <a:moveTo>
                  <a:pt x="34" y="28"/>
                </a:moveTo>
                <a:cubicBezTo>
                  <a:pt x="14" y="35"/>
                  <a:pt x="13" y="51"/>
                  <a:pt x="2" y="68"/>
                </a:cubicBezTo>
                <a:cubicBezTo>
                  <a:pt x="4" y="81"/>
                  <a:pt x="0" y="98"/>
                  <a:pt x="10" y="108"/>
                </a:cubicBezTo>
                <a:cubicBezTo>
                  <a:pt x="17" y="115"/>
                  <a:pt x="34" y="124"/>
                  <a:pt x="34" y="124"/>
                </a:cubicBezTo>
                <a:cubicBezTo>
                  <a:pt x="50" y="121"/>
                  <a:pt x="59" y="123"/>
                  <a:pt x="70" y="112"/>
                </a:cubicBezTo>
                <a:cubicBezTo>
                  <a:pt x="73" y="109"/>
                  <a:pt x="74" y="103"/>
                  <a:pt x="78" y="100"/>
                </a:cubicBezTo>
                <a:cubicBezTo>
                  <a:pt x="85" y="96"/>
                  <a:pt x="94" y="95"/>
                  <a:pt x="102" y="92"/>
                </a:cubicBezTo>
                <a:cubicBezTo>
                  <a:pt x="106" y="91"/>
                  <a:pt x="114" y="88"/>
                  <a:pt x="114" y="88"/>
                </a:cubicBezTo>
                <a:cubicBezTo>
                  <a:pt x="117" y="80"/>
                  <a:pt x="119" y="72"/>
                  <a:pt x="122" y="64"/>
                </a:cubicBezTo>
                <a:cubicBezTo>
                  <a:pt x="123" y="60"/>
                  <a:pt x="126" y="52"/>
                  <a:pt x="126" y="52"/>
                </a:cubicBezTo>
                <a:cubicBezTo>
                  <a:pt x="128" y="37"/>
                  <a:pt x="138" y="17"/>
                  <a:pt x="126" y="8"/>
                </a:cubicBezTo>
                <a:cubicBezTo>
                  <a:pt x="119" y="3"/>
                  <a:pt x="102" y="0"/>
                  <a:pt x="102" y="0"/>
                </a:cubicBezTo>
                <a:cubicBezTo>
                  <a:pt x="87" y="1"/>
                  <a:pt x="72" y="1"/>
                  <a:pt x="58" y="4"/>
                </a:cubicBezTo>
                <a:cubicBezTo>
                  <a:pt x="42" y="8"/>
                  <a:pt x="49" y="15"/>
                  <a:pt x="38" y="24"/>
                </a:cubicBezTo>
                <a:cubicBezTo>
                  <a:pt x="32" y="29"/>
                  <a:pt x="16" y="28"/>
                  <a:pt x="34" y="28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2241550" y="3492500"/>
            <a:ext cx="177800" cy="271463"/>
          </a:xfrm>
          <a:custGeom>
            <a:avLst/>
            <a:gdLst>
              <a:gd name="T0" fmla="*/ 2147483647 w 112"/>
              <a:gd name="T1" fmla="*/ 0 h 171"/>
              <a:gd name="T2" fmla="*/ 2147483647 w 112"/>
              <a:gd name="T3" fmla="*/ 2147483647 h 171"/>
              <a:gd name="T4" fmla="*/ 2147483647 w 112"/>
              <a:gd name="T5" fmla="*/ 2147483647 h 171"/>
              <a:gd name="T6" fmla="*/ 2147483647 w 112"/>
              <a:gd name="T7" fmla="*/ 2147483647 h 171"/>
              <a:gd name="T8" fmla="*/ 0 w 112"/>
              <a:gd name="T9" fmla="*/ 2147483647 h 171"/>
              <a:gd name="T10" fmla="*/ 2147483647 w 112"/>
              <a:gd name="T11" fmla="*/ 2147483647 h 171"/>
              <a:gd name="T12" fmla="*/ 2147483647 w 112"/>
              <a:gd name="T13" fmla="*/ 2147483647 h 171"/>
              <a:gd name="T14" fmla="*/ 2147483647 w 112"/>
              <a:gd name="T15" fmla="*/ 2147483647 h 171"/>
              <a:gd name="T16" fmla="*/ 2147483647 w 112"/>
              <a:gd name="T17" fmla="*/ 0 h 1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2"/>
              <a:gd name="T28" fmla="*/ 0 h 171"/>
              <a:gd name="T29" fmla="*/ 112 w 112"/>
              <a:gd name="T30" fmla="*/ 171 h 1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2" h="171">
                <a:moveTo>
                  <a:pt x="104" y="0"/>
                </a:moveTo>
                <a:cubicBezTo>
                  <a:pt x="96" y="5"/>
                  <a:pt x="85" y="8"/>
                  <a:pt x="80" y="16"/>
                </a:cubicBezTo>
                <a:cubicBezTo>
                  <a:pt x="77" y="20"/>
                  <a:pt x="76" y="25"/>
                  <a:pt x="72" y="28"/>
                </a:cubicBezTo>
                <a:cubicBezTo>
                  <a:pt x="56" y="42"/>
                  <a:pt x="39" y="49"/>
                  <a:pt x="24" y="64"/>
                </a:cubicBezTo>
                <a:cubicBezTo>
                  <a:pt x="17" y="85"/>
                  <a:pt x="7" y="104"/>
                  <a:pt x="0" y="124"/>
                </a:cubicBezTo>
                <a:cubicBezTo>
                  <a:pt x="6" y="171"/>
                  <a:pt x="8" y="161"/>
                  <a:pt x="56" y="156"/>
                </a:cubicBezTo>
                <a:cubicBezTo>
                  <a:pt x="64" y="143"/>
                  <a:pt x="78" y="138"/>
                  <a:pt x="84" y="124"/>
                </a:cubicBezTo>
                <a:cubicBezTo>
                  <a:pt x="97" y="95"/>
                  <a:pt x="102" y="62"/>
                  <a:pt x="112" y="32"/>
                </a:cubicBezTo>
                <a:cubicBezTo>
                  <a:pt x="108" y="5"/>
                  <a:pt x="112" y="15"/>
                  <a:pt x="104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1341438" y="2901950"/>
            <a:ext cx="425450" cy="228600"/>
          </a:xfrm>
          <a:custGeom>
            <a:avLst/>
            <a:gdLst>
              <a:gd name="T0" fmla="*/ 2147483647 w 268"/>
              <a:gd name="T1" fmla="*/ 2147483647 h 144"/>
              <a:gd name="T2" fmla="*/ 2147483647 w 268"/>
              <a:gd name="T3" fmla="*/ 2147483647 h 144"/>
              <a:gd name="T4" fmla="*/ 2147483647 w 268"/>
              <a:gd name="T5" fmla="*/ 2147483647 h 144"/>
              <a:gd name="T6" fmla="*/ 2147483647 w 268"/>
              <a:gd name="T7" fmla="*/ 2147483647 h 144"/>
              <a:gd name="T8" fmla="*/ 2147483647 w 268"/>
              <a:gd name="T9" fmla="*/ 2147483647 h 144"/>
              <a:gd name="T10" fmla="*/ 2147483647 w 268"/>
              <a:gd name="T11" fmla="*/ 2147483647 h 144"/>
              <a:gd name="T12" fmla="*/ 2147483647 w 268"/>
              <a:gd name="T13" fmla="*/ 2147483647 h 144"/>
              <a:gd name="T14" fmla="*/ 2147483647 w 268"/>
              <a:gd name="T15" fmla="*/ 0 h 144"/>
              <a:gd name="T16" fmla="*/ 2147483647 w 268"/>
              <a:gd name="T17" fmla="*/ 2147483647 h 144"/>
              <a:gd name="T18" fmla="*/ 2147483647 w 268"/>
              <a:gd name="T19" fmla="*/ 2147483647 h 144"/>
              <a:gd name="T20" fmla="*/ 2147483647 w 268"/>
              <a:gd name="T21" fmla="*/ 2147483647 h 144"/>
              <a:gd name="T22" fmla="*/ 2147483647 w 268"/>
              <a:gd name="T23" fmla="*/ 2147483647 h 1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8"/>
              <a:gd name="T37" fmla="*/ 0 h 144"/>
              <a:gd name="T38" fmla="*/ 268 w 268"/>
              <a:gd name="T39" fmla="*/ 144 h 14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8" h="144">
                <a:moveTo>
                  <a:pt x="11" y="96"/>
                </a:moveTo>
                <a:cubicBezTo>
                  <a:pt x="0" y="128"/>
                  <a:pt x="9" y="139"/>
                  <a:pt x="39" y="144"/>
                </a:cubicBezTo>
                <a:cubicBezTo>
                  <a:pt x="89" y="138"/>
                  <a:pt x="83" y="124"/>
                  <a:pt x="119" y="100"/>
                </a:cubicBezTo>
                <a:cubicBezTo>
                  <a:pt x="130" y="92"/>
                  <a:pt x="144" y="88"/>
                  <a:pt x="155" y="80"/>
                </a:cubicBezTo>
                <a:cubicBezTo>
                  <a:pt x="166" y="73"/>
                  <a:pt x="179" y="68"/>
                  <a:pt x="191" y="64"/>
                </a:cubicBezTo>
                <a:cubicBezTo>
                  <a:pt x="201" y="60"/>
                  <a:pt x="223" y="56"/>
                  <a:pt x="223" y="56"/>
                </a:cubicBezTo>
                <a:cubicBezTo>
                  <a:pt x="237" y="47"/>
                  <a:pt x="247" y="44"/>
                  <a:pt x="259" y="32"/>
                </a:cubicBezTo>
                <a:cubicBezTo>
                  <a:pt x="268" y="5"/>
                  <a:pt x="227" y="7"/>
                  <a:pt x="207" y="0"/>
                </a:cubicBezTo>
                <a:cubicBezTo>
                  <a:pt x="204" y="0"/>
                  <a:pt x="161" y="0"/>
                  <a:pt x="147" y="8"/>
                </a:cubicBezTo>
                <a:cubicBezTo>
                  <a:pt x="126" y="20"/>
                  <a:pt x="110" y="36"/>
                  <a:pt x="87" y="44"/>
                </a:cubicBezTo>
                <a:cubicBezTo>
                  <a:pt x="66" y="65"/>
                  <a:pt x="39" y="68"/>
                  <a:pt x="15" y="84"/>
                </a:cubicBezTo>
                <a:cubicBezTo>
                  <a:pt x="14" y="88"/>
                  <a:pt x="11" y="96"/>
                  <a:pt x="11" y="96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2298700" y="2389188"/>
            <a:ext cx="461963" cy="388937"/>
          </a:xfrm>
          <a:custGeom>
            <a:avLst/>
            <a:gdLst>
              <a:gd name="T0" fmla="*/ 2147483647 w 290"/>
              <a:gd name="T1" fmla="*/ 2147483647 h 245"/>
              <a:gd name="T2" fmla="*/ 2147483647 w 290"/>
              <a:gd name="T3" fmla="*/ 2147483647 h 245"/>
              <a:gd name="T4" fmla="*/ 2147483647 w 290"/>
              <a:gd name="T5" fmla="*/ 2147483647 h 245"/>
              <a:gd name="T6" fmla="*/ 2147483647 w 290"/>
              <a:gd name="T7" fmla="*/ 2147483647 h 245"/>
              <a:gd name="T8" fmla="*/ 2147483647 w 290"/>
              <a:gd name="T9" fmla="*/ 2147483647 h 245"/>
              <a:gd name="T10" fmla="*/ 2147483647 w 290"/>
              <a:gd name="T11" fmla="*/ 2147483647 h 245"/>
              <a:gd name="T12" fmla="*/ 2147483647 w 290"/>
              <a:gd name="T13" fmla="*/ 2147483647 h 245"/>
              <a:gd name="T14" fmla="*/ 0 w 290"/>
              <a:gd name="T15" fmla="*/ 2147483647 h 245"/>
              <a:gd name="T16" fmla="*/ 2147483647 w 290"/>
              <a:gd name="T17" fmla="*/ 2147483647 h 245"/>
              <a:gd name="T18" fmla="*/ 2147483647 w 290"/>
              <a:gd name="T19" fmla="*/ 2147483647 h 245"/>
              <a:gd name="T20" fmla="*/ 2147483647 w 290"/>
              <a:gd name="T21" fmla="*/ 2147483647 h 245"/>
              <a:gd name="T22" fmla="*/ 2147483647 w 290"/>
              <a:gd name="T23" fmla="*/ 2147483647 h 245"/>
              <a:gd name="T24" fmla="*/ 2147483647 w 290"/>
              <a:gd name="T25" fmla="*/ 2147483647 h 245"/>
              <a:gd name="T26" fmla="*/ 2147483647 w 290"/>
              <a:gd name="T27" fmla="*/ 2147483647 h 245"/>
              <a:gd name="T28" fmla="*/ 2147483647 w 290"/>
              <a:gd name="T29" fmla="*/ 2147483647 h 245"/>
              <a:gd name="T30" fmla="*/ 2147483647 w 290"/>
              <a:gd name="T31" fmla="*/ 2147483647 h 245"/>
              <a:gd name="T32" fmla="*/ 2147483647 w 290"/>
              <a:gd name="T33" fmla="*/ 2147483647 h 245"/>
              <a:gd name="T34" fmla="*/ 2147483647 w 290"/>
              <a:gd name="T35" fmla="*/ 2147483647 h 245"/>
              <a:gd name="T36" fmla="*/ 2147483647 w 290"/>
              <a:gd name="T37" fmla="*/ 2147483647 h 245"/>
              <a:gd name="T38" fmla="*/ 2147483647 w 290"/>
              <a:gd name="T39" fmla="*/ 2147483647 h 245"/>
              <a:gd name="T40" fmla="*/ 2147483647 w 290"/>
              <a:gd name="T41" fmla="*/ 2147483647 h 24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90"/>
              <a:gd name="T64" fmla="*/ 0 h 245"/>
              <a:gd name="T65" fmla="*/ 290 w 290"/>
              <a:gd name="T66" fmla="*/ 245 h 24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90" h="245">
                <a:moveTo>
                  <a:pt x="192" y="51"/>
                </a:moveTo>
                <a:cubicBezTo>
                  <a:pt x="159" y="57"/>
                  <a:pt x="135" y="69"/>
                  <a:pt x="104" y="79"/>
                </a:cubicBezTo>
                <a:cubicBezTo>
                  <a:pt x="60" y="94"/>
                  <a:pt x="127" y="70"/>
                  <a:pt x="80" y="91"/>
                </a:cubicBezTo>
                <a:cubicBezTo>
                  <a:pt x="72" y="94"/>
                  <a:pt x="56" y="99"/>
                  <a:pt x="56" y="99"/>
                </a:cubicBezTo>
                <a:cubicBezTo>
                  <a:pt x="49" y="106"/>
                  <a:pt x="39" y="111"/>
                  <a:pt x="32" y="119"/>
                </a:cubicBezTo>
                <a:cubicBezTo>
                  <a:pt x="26" y="126"/>
                  <a:pt x="16" y="143"/>
                  <a:pt x="16" y="143"/>
                </a:cubicBezTo>
                <a:cubicBezTo>
                  <a:pt x="10" y="167"/>
                  <a:pt x="14" y="154"/>
                  <a:pt x="4" y="183"/>
                </a:cubicBezTo>
                <a:cubicBezTo>
                  <a:pt x="3" y="187"/>
                  <a:pt x="0" y="195"/>
                  <a:pt x="0" y="195"/>
                </a:cubicBezTo>
                <a:cubicBezTo>
                  <a:pt x="7" y="245"/>
                  <a:pt x="30" y="227"/>
                  <a:pt x="76" y="223"/>
                </a:cubicBezTo>
                <a:cubicBezTo>
                  <a:pt x="99" y="215"/>
                  <a:pt x="85" y="222"/>
                  <a:pt x="112" y="195"/>
                </a:cubicBezTo>
                <a:cubicBezTo>
                  <a:pt x="116" y="191"/>
                  <a:pt x="124" y="183"/>
                  <a:pt x="124" y="183"/>
                </a:cubicBezTo>
                <a:cubicBezTo>
                  <a:pt x="130" y="165"/>
                  <a:pt x="140" y="163"/>
                  <a:pt x="152" y="151"/>
                </a:cubicBezTo>
                <a:cubicBezTo>
                  <a:pt x="159" y="144"/>
                  <a:pt x="166" y="128"/>
                  <a:pt x="176" y="123"/>
                </a:cubicBezTo>
                <a:cubicBezTo>
                  <a:pt x="183" y="119"/>
                  <a:pt x="200" y="115"/>
                  <a:pt x="200" y="115"/>
                </a:cubicBezTo>
                <a:cubicBezTo>
                  <a:pt x="212" y="103"/>
                  <a:pt x="216" y="92"/>
                  <a:pt x="232" y="87"/>
                </a:cubicBezTo>
                <a:cubicBezTo>
                  <a:pt x="258" y="48"/>
                  <a:pt x="216" y="108"/>
                  <a:pt x="256" y="63"/>
                </a:cubicBezTo>
                <a:cubicBezTo>
                  <a:pt x="290" y="25"/>
                  <a:pt x="256" y="49"/>
                  <a:pt x="284" y="31"/>
                </a:cubicBezTo>
                <a:cubicBezTo>
                  <a:pt x="274" y="0"/>
                  <a:pt x="232" y="30"/>
                  <a:pt x="212" y="39"/>
                </a:cubicBezTo>
                <a:cubicBezTo>
                  <a:pt x="204" y="42"/>
                  <a:pt x="195" y="42"/>
                  <a:pt x="188" y="47"/>
                </a:cubicBezTo>
                <a:cubicBezTo>
                  <a:pt x="184" y="50"/>
                  <a:pt x="173" y="52"/>
                  <a:pt x="176" y="55"/>
                </a:cubicBezTo>
                <a:cubicBezTo>
                  <a:pt x="180" y="59"/>
                  <a:pt x="187" y="52"/>
                  <a:pt x="192" y="51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1993900" y="4540250"/>
            <a:ext cx="287338" cy="450850"/>
          </a:xfrm>
          <a:custGeom>
            <a:avLst/>
            <a:gdLst>
              <a:gd name="T0" fmla="*/ 2147483647 w 181"/>
              <a:gd name="T1" fmla="*/ 2147483647 h 284"/>
              <a:gd name="T2" fmla="*/ 2147483647 w 181"/>
              <a:gd name="T3" fmla="*/ 2147483647 h 284"/>
              <a:gd name="T4" fmla="*/ 2147483647 w 181"/>
              <a:gd name="T5" fmla="*/ 2147483647 h 284"/>
              <a:gd name="T6" fmla="*/ 2147483647 w 181"/>
              <a:gd name="T7" fmla="*/ 2147483647 h 284"/>
              <a:gd name="T8" fmla="*/ 2147483647 w 181"/>
              <a:gd name="T9" fmla="*/ 2147483647 h 284"/>
              <a:gd name="T10" fmla="*/ 2147483647 w 181"/>
              <a:gd name="T11" fmla="*/ 2147483647 h 284"/>
              <a:gd name="T12" fmla="*/ 2147483647 w 181"/>
              <a:gd name="T13" fmla="*/ 2147483647 h 284"/>
              <a:gd name="T14" fmla="*/ 2147483647 w 181"/>
              <a:gd name="T15" fmla="*/ 2147483647 h 284"/>
              <a:gd name="T16" fmla="*/ 2147483647 w 181"/>
              <a:gd name="T17" fmla="*/ 2147483647 h 284"/>
              <a:gd name="T18" fmla="*/ 2147483647 w 181"/>
              <a:gd name="T19" fmla="*/ 2147483647 h 284"/>
              <a:gd name="T20" fmla="*/ 2147483647 w 181"/>
              <a:gd name="T21" fmla="*/ 2147483647 h 284"/>
              <a:gd name="T22" fmla="*/ 2147483647 w 181"/>
              <a:gd name="T23" fmla="*/ 0 h 284"/>
              <a:gd name="T24" fmla="*/ 2147483647 w 181"/>
              <a:gd name="T25" fmla="*/ 2147483647 h 284"/>
              <a:gd name="T26" fmla="*/ 2147483647 w 181"/>
              <a:gd name="T27" fmla="*/ 2147483647 h 284"/>
              <a:gd name="T28" fmla="*/ 2147483647 w 181"/>
              <a:gd name="T29" fmla="*/ 2147483647 h 2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1"/>
              <a:gd name="T46" fmla="*/ 0 h 284"/>
              <a:gd name="T47" fmla="*/ 181 w 181"/>
              <a:gd name="T48" fmla="*/ 284 h 2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1" h="284">
                <a:moveTo>
                  <a:pt x="104" y="32"/>
                </a:moveTo>
                <a:cubicBezTo>
                  <a:pt x="89" y="37"/>
                  <a:pt x="81" y="47"/>
                  <a:pt x="68" y="56"/>
                </a:cubicBezTo>
                <a:cubicBezTo>
                  <a:pt x="65" y="66"/>
                  <a:pt x="50" y="87"/>
                  <a:pt x="48" y="92"/>
                </a:cubicBezTo>
                <a:cubicBezTo>
                  <a:pt x="41" y="112"/>
                  <a:pt x="35" y="132"/>
                  <a:pt x="28" y="152"/>
                </a:cubicBezTo>
                <a:cubicBezTo>
                  <a:pt x="24" y="164"/>
                  <a:pt x="20" y="176"/>
                  <a:pt x="16" y="188"/>
                </a:cubicBezTo>
                <a:cubicBezTo>
                  <a:pt x="13" y="196"/>
                  <a:pt x="8" y="212"/>
                  <a:pt x="8" y="212"/>
                </a:cubicBezTo>
                <a:cubicBezTo>
                  <a:pt x="10" y="246"/>
                  <a:pt x="0" y="273"/>
                  <a:pt x="32" y="284"/>
                </a:cubicBezTo>
                <a:cubicBezTo>
                  <a:pt x="52" y="279"/>
                  <a:pt x="54" y="275"/>
                  <a:pt x="60" y="256"/>
                </a:cubicBezTo>
                <a:cubicBezTo>
                  <a:pt x="67" y="185"/>
                  <a:pt x="85" y="127"/>
                  <a:pt x="124" y="68"/>
                </a:cubicBezTo>
                <a:cubicBezTo>
                  <a:pt x="130" y="59"/>
                  <a:pt x="151" y="54"/>
                  <a:pt x="160" y="48"/>
                </a:cubicBezTo>
                <a:cubicBezTo>
                  <a:pt x="164" y="37"/>
                  <a:pt x="181" y="19"/>
                  <a:pt x="168" y="8"/>
                </a:cubicBezTo>
                <a:cubicBezTo>
                  <a:pt x="162" y="3"/>
                  <a:pt x="144" y="0"/>
                  <a:pt x="144" y="0"/>
                </a:cubicBezTo>
                <a:cubicBezTo>
                  <a:pt x="116" y="6"/>
                  <a:pt x="115" y="20"/>
                  <a:pt x="92" y="36"/>
                </a:cubicBezTo>
                <a:cubicBezTo>
                  <a:pt x="82" y="50"/>
                  <a:pt x="88" y="46"/>
                  <a:pt x="76" y="52"/>
                </a:cubicBezTo>
                <a:lnTo>
                  <a:pt x="40" y="116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3187700" y="4832350"/>
            <a:ext cx="222250" cy="288925"/>
          </a:xfrm>
          <a:custGeom>
            <a:avLst/>
            <a:gdLst>
              <a:gd name="T0" fmla="*/ 2147483647 w 140"/>
              <a:gd name="T1" fmla="*/ 0 h 182"/>
              <a:gd name="T2" fmla="*/ 2147483647 w 140"/>
              <a:gd name="T3" fmla="*/ 2147483647 h 182"/>
              <a:gd name="T4" fmla="*/ 2147483647 w 140"/>
              <a:gd name="T5" fmla="*/ 2147483647 h 182"/>
              <a:gd name="T6" fmla="*/ 0 w 140"/>
              <a:gd name="T7" fmla="*/ 2147483647 h 182"/>
              <a:gd name="T8" fmla="*/ 2147483647 w 140"/>
              <a:gd name="T9" fmla="*/ 2147483647 h 182"/>
              <a:gd name="T10" fmla="*/ 2147483647 w 140"/>
              <a:gd name="T11" fmla="*/ 2147483647 h 182"/>
              <a:gd name="T12" fmla="*/ 2147483647 w 140"/>
              <a:gd name="T13" fmla="*/ 2147483647 h 182"/>
              <a:gd name="T14" fmla="*/ 2147483647 w 140"/>
              <a:gd name="T15" fmla="*/ 2147483647 h 182"/>
              <a:gd name="T16" fmla="*/ 2147483647 w 140"/>
              <a:gd name="T17" fmla="*/ 0 h 1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0"/>
              <a:gd name="T28" fmla="*/ 0 h 182"/>
              <a:gd name="T29" fmla="*/ 140 w 140"/>
              <a:gd name="T30" fmla="*/ 182 h 1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0" h="182">
                <a:moveTo>
                  <a:pt x="92" y="0"/>
                </a:moveTo>
                <a:cubicBezTo>
                  <a:pt x="70" y="7"/>
                  <a:pt x="62" y="18"/>
                  <a:pt x="44" y="36"/>
                </a:cubicBezTo>
                <a:cubicBezTo>
                  <a:pt x="40" y="40"/>
                  <a:pt x="32" y="48"/>
                  <a:pt x="32" y="48"/>
                </a:cubicBezTo>
                <a:cubicBezTo>
                  <a:pt x="21" y="82"/>
                  <a:pt x="20" y="110"/>
                  <a:pt x="0" y="140"/>
                </a:cubicBezTo>
                <a:cubicBezTo>
                  <a:pt x="5" y="181"/>
                  <a:pt x="4" y="182"/>
                  <a:pt x="44" y="176"/>
                </a:cubicBezTo>
                <a:cubicBezTo>
                  <a:pt x="72" y="167"/>
                  <a:pt x="90" y="156"/>
                  <a:pt x="120" y="152"/>
                </a:cubicBezTo>
                <a:cubicBezTo>
                  <a:pt x="124" y="149"/>
                  <a:pt x="132" y="149"/>
                  <a:pt x="132" y="144"/>
                </a:cubicBezTo>
                <a:cubicBezTo>
                  <a:pt x="135" y="108"/>
                  <a:pt x="140" y="68"/>
                  <a:pt x="124" y="36"/>
                </a:cubicBezTo>
                <a:cubicBezTo>
                  <a:pt x="115" y="19"/>
                  <a:pt x="92" y="20"/>
                  <a:pt x="92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1344613" y="3803650"/>
            <a:ext cx="242887" cy="368300"/>
          </a:xfrm>
          <a:custGeom>
            <a:avLst/>
            <a:gdLst>
              <a:gd name="T0" fmla="*/ 2147483647 w 154"/>
              <a:gd name="T1" fmla="*/ 2147483647 h 232"/>
              <a:gd name="T2" fmla="*/ 2147483647 w 154"/>
              <a:gd name="T3" fmla="*/ 2147483647 h 232"/>
              <a:gd name="T4" fmla="*/ 2147483647 w 154"/>
              <a:gd name="T5" fmla="*/ 2147483647 h 232"/>
              <a:gd name="T6" fmla="*/ 2147483647 w 154"/>
              <a:gd name="T7" fmla="*/ 2147483647 h 232"/>
              <a:gd name="T8" fmla="*/ 2147483647 w 154"/>
              <a:gd name="T9" fmla="*/ 2147483647 h 232"/>
              <a:gd name="T10" fmla="*/ 2147483647 w 154"/>
              <a:gd name="T11" fmla="*/ 2147483647 h 232"/>
              <a:gd name="T12" fmla="*/ 2147483647 w 154"/>
              <a:gd name="T13" fmla="*/ 2147483647 h 232"/>
              <a:gd name="T14" fmla="*/ 2147483647 w 154"/>
              <a:gd name="T15" fmla="*/ 2147483647 h 232"/>
              <a:gd name="T16" fmla="*/ 2147483647 w 154"/>
              <a:gd name="T17" fmla="*/ 0 h 232"/>
              <a:gd name="T18" fmla="*/ 2147483647 w 154"/>
              <a:gd name="T19" fmla="*/ 2147483647 h 2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4"/>
              <a:gd name="T31" fmla="*/ 0 h 232"/>
              <a:gd name="T32" fmla="*/ 154 w 154"/>
              <a:gd name="T33" fmla="*/ 232 h 2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4" h="232">
                <a:moveTo>
                  <a:pt x="102" y="8"/>
                </a:moveTo>
                <a:cubicBezTo>
                  <a:pt x="98" y="52"/>
                  <a:pt x="98" y="96"/>
                  <a:pt x="66" y="128"/>
                </a:cubicBezTo>
                <a:cubicBezTo>
                  <a:pt x="57" y="154"/>
                  <a:pt x="47" y="168"/>
                  <a:pt x="22" y="176"/>
                </a:cubicBezTo>
                <a:cubicBezTo>
                  <a:pt x="0" y="198"/>
                  <a:pt x="2" y="197"/>
                  <a:pt x="6" y="232"/>
                </a:cubicBezTo>
                <a:cubicBezTo>
                  <a:pt x="34" y="229"/>
                  <a:pt x="45" y="230"/>
                  <a:pt x="66" y="216"/>
                </a:cubicBezTo>
                <a:cubicBezTo>
                  <a:pt x="78" y="199"/>
                  <a:pt x="112" y="149"/>
                  <a:pt x="118" y="132"/>
                </a:cubicBezTo>
                <a:cubicBezTo>
                  <a:pt x="121" y="124"/>
                  <a:pt x="121" y="115"/>
                  <a:pt x="126" y="108"/>
                </a:cubicBezTo>
                <a:cubicBezTo>
                  <a:pt x="137" y="91"/>
                  <a:pt x="148" y="78"/>
                  <a:pt x="154" y="60"/>
                </a:cubicBezTo>
                <a:cubicBezTo>
                  <a:pt x="149" y="31"/>
                  <a:pt x="143" y="10"/>
                  <a:pt x="114" y="0"/>
                </a:cubicBezTo>
                <a:cubicBezTo>
                  <a:pt x="106" y="11"/>
                  <a:pt x="102" y="41"/>
                  <a:pt x="102" y="8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431800" y="4254500"/>
            <a:ext cx="220663" cy="282575"/>
          </a:xfrm>
          <a:custGeom>
            <a:avLst/>
            <a:gdLst>
              <a:gd name="T0" fmla="*/ 2147483647 w 139"/>
              <a:gd name="T1" fmla="*/ 0 h 178"/>
              <a:gd name="T2" fmla="*/ 2147483647 w 139"/>
              <a:gd name="T3" fmla="*/ 2147483647 h 178"/>
              <a:gd name="T4" fmla="*/ 2147483647 w 139"/>
              <a:gd name="T5" fmla="*/ 2147483647 h 178"/>
              <a:gd name="T6" fmla="*/ 0 w 139"/>
              <a:gd name="T7" fmla="*/ 2147483647 h 178"/>
              <a:gd name="T8" fmla="*/ 2147483647 w 139"/>
              <a:gd name="T9" fmla="*/ 2147483647 h 178"/>
              <a:gd name="T10" fmla="*/ 2147483647 w 139"/>
              <a:gd name="T11" fmla="*/ 2147483647 h 178"/>
              <a:gd name="T12" fmla="*/ 2147483647 w 139"/>
              <a:gd name="T13" fmla="*/ 2147483647 h 178"/>
              <a:gd name="T14" fmla="*/ 2147483647 w 139"/>
              <a:gd name="T15" fmla="*/ 2147483647 h 178"/>
              <a:gd name="T16" fmla="*/ 2147483647 w 139"/>
              <a:gd name="T17" fmla="*/ 2147483647 h 178"/>
              <a:gd name="T18" fmla="*/ 2147483647 w 139"/>
              <a:gd name="T19" fmla="*/ 2147483647 h 178"/>
              <a:gd name="T20" fmla="*/ 2147483647 w 139"/>
              <a:gd name="T21" fmla="*/ 0 h 1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9"/>
              <a:gd name="T34" fmla="*/ 0 h 178"/>
              <a:gd name="T35" fmla="*/ 139 w 139"/>
              <a:gd name="T36" fmla="*/ 178 h 1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9" h="178">
                <a:moveTo>
                  <a:pt x="96" y="0"/>
                </a:moveTo>
                <a:cubicBezTo>
                  <a:pt x="83" y="9"/>
                  <a:pt x="77" y="19"/>
                  <a:pt x="64" y="28"/>
                </a:cubicBezTo>
                <a:cubicBezTo>
                  <a:pt x="50" y="50"/>
                  <a:pt x="31" y="66"/>
                  <a:pt x="16" y="88"/>
                </a:cubicBezTo>
                <a:cubicBezTo>
                  <a:pt x="9" y="99"/>
                  <a:pt x="0" y="124"/>
                  <a:pt x="0" y="124"/>
                </a:cubicBezTo>
                <a:cubicBezTo>
                  <a:pt x="6" y="153"/>
                  <a:pt x="20" y="167"/>
                  <a:pt x="48" y="176"/>
                </a:cubicBezTo>
                <a:cubicBezTo>
                  <a:pt x="60" y="175"/>
                  <a:pt x="73" y="178"/>
                  <a:pt x="84" y="172"/>
                </a:cubicBezTo>
                <a:cubicBezTo>
                  <a:pt x="92" y="168"/>
                  <a:pt x="108" y="133"/>
                  <a:pt x="112" y="124"/>
                </a:cubicBezTo>
                <a:cubicBezTo>
                  <a:pt x="115" y="116"/>
                  <a:pt x="117" y="108"/>
                  <a:pt x="120" y="100"/>
                </a:cubicBezTo>
                <a:cubicBezTo>
                  <a:pt x="121" y="96"/>
                  <a:pt x="124" y="88"/>
                  <a:pt x="124" y="88"/>
                </a:cubicBezTo>
                <a:cubicBezTo>
                  <a:pt x="127" y="52"/>
                  <a:pt x="139" y="21"/>
                  <a:pt x="100" y="8"/>
                </a:cubicBezTo>
                <a:cubicBezTo>
                  <a:pt x="83" y="14"/>
                  <a:pt x="86" y="16"/>
                  <a:pt x="96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279400" y="3295650"/>
            <a:ext cx="425450" cy="365125"/>
          </a:xfrm>
          <a:custGeom>
            <a:avLst/>
            <a:gdLst>
              <a:gd name="T0" fmla="*/ 2147483647 w 268"/>
              <a:gd name="T1" fmla="*/ 2147483647 h 230"/>
              <a:gd name="T2" fmla="*/ 2147483647 w 268"/>
              <a:gd name="T3" fmla="*/ 2147483647 h 230"/>
              <a:gd name="T4" fmla="*/ 2147483647 w 268"/>
              <a:gd name="T5" fmla="*/ 2147483647 h 230"/>
              <a:gd name="T6" fmla="*/ 2147483647 w 268"/>
              <a:gd name="T7" fmla="*/ 2147483647 h 230"/>
              <a:gd name="T8" fmla="*/ 2147483647 w 268"/>
              <a:gd name="T9" fmla="*/ 2147483647 h 230"/>
              <a:gd name="T10" fmla="*/ 0 w 268"/>
              <a:gd name="T11" fmla="*/ 2147483647 h 230"/>
              <a:gd name="T12" fmla="*/ 2147483647 w 268"/>
              <a:gd name="T13" fmla="*/ 2147483647 h 230"/>
              <a:gd name="T14" fmla="*/ 2147483647 w 268"/>
              <a:gd name="T15" fmla="*/ 2147483647 h 230"/>
              <a:gd name="T16" fmla="*/ 2147483647 w 268"/>
              <a:gd name="T17" fmla="*/ 2147483647 h 230"/>
              <a:gd name="T18" fmla="*/ 2147483647 w 268"/>
              <a:gd name="T19" fmla="*/ 2147483647 h 230"/>
              <a:gd name="T20" fmla="*/ 2147483647 w 268"/>
              <a:gd name="T21" fmla="*/ 2147483647 h 230"/>
              <a:gd name="T22" fmla="*/ 2147483647 w 268"/>
              <a:gd name="T23" fmla="*/ 2147483647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8"/>
              <a:gd name="T37" fmla="*/ 0 h 230"/>
              <a:gd name="T38" fmla="*/ 268 w 26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8" h="230">
                <a:moveTo>
                  <a:pt x="188" y="40"/>
                </a:moveTo>
                <a:cubicBezTo>
                  <a:pt x="161" y="49"/>
                  <a:pt x="144" y="76"/>
                  <a:pt x="120" y="92"/>
                </a:cubicBezTo>
                <a:cubicBezTo>
                  <a:pt x="112" y="97"/>
                  <a:pt x="96" y="108"/>
                  <a:pt x="96" y="108"/>
                </a:cubicBezTo>
                <a:cubicBezTo>
                  <a:pt x="82" y="130"/>
                  <a:pt x="61" y="136"/>
                  <a:pt x="40" y="148"/>
                </a:cubicBezTo>
                <a:cubicBezTo>
                  <a:pt x="32" y="153"/>
                  <a:pt x="16" y="164"/>
                  <a:pt x="16" y="164"/>
                </a:cubicBezTo>
                <a:cubicBezTo>
                  <a:pt x="9" y="175"/>
                  <a:pt x="0" y="200"/>
                  <a:pt x="0" y="200"/>
                </a:cubicBezTo>
                <a:cubicBezTo>
                  <a:pt x="10" y="230"/>
                  <a:pt x="44" y="212"/>
                  <a:pt x="68" y="204"/>
                </a:cubicBezTo>
                <a:cubicBezTo>
                  <a:pt x="89" y="188"/>
                  <a:pt x="115" y="183"/>
                  <a:pt x="136" y="168"/>
                </a:cubicBezTo>
                <a:cubicBezTo>
                  <a:pt x="163" y="149"/>
                  <a:pt x="183" y="120"/>
                  <a:pt x="216" y="112"/>
                </a:cubicBezTo>
                <a:cubicBezTo>
                  <a:pt x="245" y="83"/>
                  <a:pt x="258" y="78"/>
                  <a:pt x="268" y="36"/>
                </a:cubicBezTo>
                <a:cubicBezTo>
                  <a:pt x="259" y="0"/>
                  <a:pt x="221" y="15"/>
                  <a:pt x="196" y="32"/>
                </a:cubicBezTo>
                <a:cubicBezTo>
                  <a:pt x="187" y="45"/>
                  <a:pt x="188" y="49"/>
                  <a:pt x="188" y="4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2698750" y="4216400"/>
            <a:ext cx="298450" cy="252413"/>
          </a:xfrm>
          <a:custGeom>
            <a:avLst/>
            <a:gdLst>
              <a:gd name="T0" fmla="*/ 2147483647 w 188"/>
              <a:gd name="T1" fmla="*/ 0 h 159"/>
              <a:gd name="T2" fmla="*/ 2147483647 w 188"/>
              <a:gd name="T3" fmla="*/ 2147483647 h 159"/>
              <a:gd name="T4" fmla="*/ 2147483647 w 188"/>
              <a:gd name="T5" fmla="*/ 2147483647 h 159"/>
              <a:gd name="T6" fmla="*/ 0 w 188"/>
              <a:gd name="T7" fmla="*/ 2147483647 h 159"/>
              <a:gd name="T8" fmla="*/ 2147483647 w 188"/>
              <a:gd name="T9" fmla="*/ 2147483647 h 159"/>
              <a:gd name="T10" fmla="*/ 2147483647 w 188"/>
              <a:gd name="T11" fmla="*/ 2147483647 h 159"/>
              <a:gd name="T12" fmla="*/ 2147483647 w 188"/>
              <a:gd name="T13" fmla="*/ 2147483647 h 159"/>
              <a:gd name="T14" fmla="*/ 2147483647 w 188"/>
              <a:gd name="T15" fmla="*/ 2147483647 h 159"/>
              <a:gd name="T16" fmla="*/ 2147483647 w 188"/>
              <a:gd name="T17" fmla="*/ 2147483647 h 159"/>
              <a:gd name="T18" fmla="*/ 2147483647 w 188"/>
              <a:gd name="T19" fmla="*/ 2147483647 h 159"/>
              <a:gd name="T20" fmla="*/ 2147483647 w 188"/>
              <a:gd name="T21" fmla="*/ 2147483647 h 159"/>
              <a:gd name="T22" fmla="*/ 2147483647 w 188"/>
              <a:gd name="T23" fmla="*/ 2147483647 h 159"/>
              <a:gd name="T24" fmla="*/ 2147483647 w 188"/>
              <a:gd name="T25" fmla="*/ 0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8"/>
              <a:gd name="T40" fmla="*/ 0 h 159"/>
              <a:gd name="T41" fmla="*/ 188 w 188"/>
              <a:gd name="T42" fmla="*/ 159 h 1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8" h="159">
                <a:moveTo>
                  <a:pt x="168" y="0"/>
                </a:moveTo>
                <a:cubicBezTo>
                  <a:pt x="141" y="4"/>
                  <a:pt x="118" y="11"/>
                  <a:pt x="92" y="20"/>
                </a:cubicBezTo>
                <a:cubicBezTo>
                  <a:pt x="79" y="24"/>
                  <a:pt x="56" y="40"/>
                  <a:pt x="56" y="40"/>
                </a:cubicBezTo>
                <a:cubicBezTo>
                  <a:pt x="39" y="65"/>
                  <a:pt x="12" y="63"/>
                  <a:pt x="0" y="100"/>
                </a:cubicBezTo>
                <a:cubicBezTo>
                  <a:pt x="6" y="150"/>
                  <a:pt x="5" y="141"/>
                  <a:pt x="56" y="136"/>
                </a:cubicBezTo>
                <a:cubicBezTo>
                  <a:pt x="77" y="122"/>
                  <a:pt x="97" y="128"/>
                  <a:pt x="120" y="136"/>
                </a:cubicBezTo>
                <a:cubicBezTo>
                  <a:pt x="143" y="159"/>
                  <a:pt x="142" y="156"/>
                  <a:pt x="180" y="152"/>
                </a:cubicBezTo>
                <a:cubicBezTo>
                  <a:pt x="175" y="136"/>
                  <a:pt x="170" y="129"/>
                  <a:pt x="156" y="120"/>
                </a:cubicBezTo>
                <a:cubicBezTo>
                  <a:pt x="150" y="103"/>
                  <a:pt x="150" y="94"/>
                  <a:pt x="168" y="88"/>
                </a:cubicBezTo>
                <a:cubicBezTo>
                  <a:pt x="186" y="60"/>
                  <a:pt x="181" y="73"/>
                  <a:pt x="188" y="52"/>
                </a:cubicBezTo>
                <a:cubicBezTo>
                  <a:pt x="186" y="41"/>
                  <a:pt x="186" y="28"/>
                  <a:pt x="176" y="20"/>
                </a:cubicBezTo>
                <a:cubicBezTo>
                  <a:pt x="174" y="19"/>
                  <a:pt x="151" y="14"/>
                  <a:pt x="152" y="8"/>
                </a:cubicBezTo>
                <a:cubicBezTo>
                  <a:pt x="153" y="2"/>
                  <a:pt x="163" y="3"/>
                  <a:pt x="168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2027238" y="3876675"/>
            <a:ext cx="1876425" cy="595313"/>
          </a:xfrm>
          <a:custGeom>
            <a:avLst/>
            <a:gdLst>
              <a:gd name="T0" fmla="*/ 2147483647 w 1182"/>
              <a:gd name="T1" fmla="*/ 2147483647 h 375"/>
              <a:gd name="T2" fmla="*/ 2147483647 w 1182"/>
              <a:gd name="T3" fmla="*/ 2147483647 h 375"/>
              <a:gd name="T4" fmla="*/ 2147483647 w 1182"/>
              <a:gd name="T5" fmla="*/ 2147483647 h 375"/>
              <a:gd name="T6" fmla="*/ 2147483647 w 1182"/>
              <a:gd name="T7" fmla="*/ 2147483647 h 375"/>
              <a:gd name="T8" fmla="*/ 2147483647 w 1182"/>
              <a:gd name="T9" fmla="*/ 2147483647 h 375"/>
              <a:gd name="T10" fmla="*/ 2147483647 w 1182"/>
              <a:gd name="T11" fmla="*/ 2147483647 h 375"/>
              <a:gd name="T12" fmla="*/ 2147483647 w 1182"/>
              <a:gd name="T13" fmla="*/ 2147483647 h 375"/>
              <a:gd name="T14" fmla="*/ 2147483647 w 1182"/>
              <a:gd name="T15" fmla="*/ 2147483647 h 375"/>
              <a:gd name="T16" fmla="*/ 2147483647 w 1182"/>
              <a:gd name="T17" fmla="*/ 2147483647 h 375"/>
              <a:gd name="T18" fmla="*/ 2147483647 w 1182"/>
              <a:gd name="T19" fmla="*/ 2147483647 h 375"/>
              <a:gd name="T20" fmla="*/ 2147483647 w 1182"/>
              <a:gd name="T21" fmla="*/ 2147483647 h 375"/>
              <a:gd name="T22" fmla="*/ 2147483647 w 1182"/>
              <a:gd name="T23" fmla="*/ 2147483647 h 375"/>
              <a:gd name="T24" fmla="*/ 2147483647 w 1182"/>
              <a:gd name="T25" fmla="*/ 2147483647 h 375"/>
              <a:gd name="T26" fmla="*/ 2147483647 w 1182"/>
              <a:gd name="T27" fmla="*/ 2147483647 h 375"/>
              <a:gd name="T28" fmla="*/ 2147483647 w 1182"/>
              <a:gd name="T29" fmla="*/ 2147483647 h 375"/>
              <a:gd name="T30" fmla="*/ 2147483647 w 1182"/>
              <a:gd name="T31" fmla="*/ 2147483647 h 375"/>
              <a:gd name="T32" fmla="*/ 2147483647 w 1182"/>
              <a:gd name="T33" fmla="*/ 2147483647 h 375"/>
              <a:gd name="T34" fmla="*/ 2147483647 w 1182"/>
              <a:gd name="T35" fmla="*/ 2147483647 h 375"/>
              <a:gd name="T36" fmla="*/ 2147483647 w 1182"/>
              <a:gd name="T37" fmla="*/ 2147483647 h 375"/>
              <a:gd name="T38" fmla="*/ 2147483647 w 1182"/>
              <a:gd name="T39" fmla="*/ 2147483647 h 375"/>
              <a:gd name="T40" fmla="*/ 2147483647 w 1182"/>
              <a:gd name="T41" fmla="*/ 2147483647 h 375"/>
              <a:gd name="T42" fmla="*/ 2147483647 w 1182"/>
              <a:gd name="T43" fmla="*/ 2147483647 h 375"/>
              <a:gd name="T44" fmla="*/ 2147483647 w 1182"/>
              <a:gd name="T45" fmla="*/ 2147483647 h 375"/>
              <a:gd name="T46" fmla="*/ 2147483647 w 1182"/>
              <a:gd name="T47" fmla="*/ 2147483647 h 375"/>
              <a:gd name="T48" fmla="*/ 2147483647 w 1182"/>
              <a:gd name="T49" fmla="*/ 2147483647 h 375"/>
              <a:gd name="T50" fmla="*/ 2147483647 w 1182"/>
              <a:gd name="T51" fmla="*/ 2147483647 h 375"/>
              <a:gd name="T52" fmla="*/ 2147483647 w 1182"/>
              <a:gd name="T53" fmla="*/ 2147483647 h 375"/>
              <a:gd name="T54" fmla="*/ 2147483647 w 1182"/>
              <a:gd name="T55" fmla="*/ 2147483647 h 375"/>
              <a:gd name="T56" fmla="*/ 2147483647 w 1182"/>
              <a:gd name="T57" fmla="*/ 2147483647 h 375"/>
              <a:gd name="T58" fmla="*/ 2147483647 w 1182"/>
              <a:gd name="T59" fmla="*/ 2147483647 h 3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82"/>
              <a:gd name="T91" fmla="*/ 0 h 375"/>
              <a:gd name="T92" fmla="*/ 1182 w 1182"/>
              <a:gd name="T93" fmla="*/ 375 h 3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82" h="375">
                <a:moveTo>
                  <a:pt x="7" y="358"/>
                </a:moveTo>
                <a:cubicBezTo>
                  <a:pt x="43" y="334"/>
                  <a:pt x="86" y="312"/>
                  <a:pt x="127" y="298"/>
                </a:cubicBezTo>
                <a:cubicBezTo>
                  <a:pt x="142" y="252"/>
                  <a:pt x="203" y="243"/>
                  <a:pt x="243" y="230"/>
                </a:cubicBezTo>
                <a:cubicBezTo>
                  <a:pt x="268" y="222"/>
                  <a:pt x="296" y="214"/>
                  <a:pt x="319" y="202"/>
                </a:cubicBezTo>
                <a:cubicBezTo>
                  <a:pt x="323" y="200"/>
                  <a:pt x="327" y="197"/>
                  <a:pt x="331" y="194"/>
                </a:cubicBezTo>
                <a:cubicBezTo>
                  <a:pt x="335" y="190"/>
                  <a:pt x="338" y="185"/>
                  <a:pt x="343" y="182"/>
                </a:cubicBezTo>
                <a:cubicBezTo>
                  <a:pt x="360" y="172"/>
                  <a:pt x="386" y="173"/>
                  <a:pt x="403" y="162"/>
                </a:cubicBezTo>
                <a:cubicBezTo>
                  <a:pt x="444" y="135"/>
                  <a:pt x="507" y="112"/>
                  <a:pt x="555" y="106"/>
                </a:cubicBezTo>
                <a:cubicBezTo>
                  <a:pt x="606" y="89"/>
                  <a:pt x="525" y="117"/>
                  <a:pt x="579" y="94"/>
                </a:cubicBezTo>
                <a:cubicBezTo>
                  <a:pt x="613" y="79"/>
                  <a:pt x="652" y="77"/>
                  <a:pt x="687" y="66"/>
                </a:cubicBezTo>
                <a:cubicBezTo>
                  <a:pt x="716" y="57"/>
                  <a:pt x="736" y="46"/>
                  <a:pt x="767" y="42"/>
                </a:cubicBezTo>
                <a:cubicBezTo>
                  <a:pt x="809" y="0"/>
                  <a:pt x="940" y="19"/>
                  <a:pt x="967" y="18"/>
                </a:cubicBezTo>
                <a:cubicBezTo>
                  <a:pt x="1034" y="22"/>
                  <a:pt x="1092" y="38"/>
                  <a:pt x="1159" y="42"/>
                </a:cubicBezTo>
                <a:cubicBezTo>
                  <a:pt x="1182" y="77"/>
                  <a:pt x="1111" y="59"/>
                  <a:pt x="1099" y="58"/>
                </a:cubicBezTo>
                <a:cubicBezTo>
                  <a:pt x="1081" y="55"/>
                  <a:pt x="1065" y="50"/>
                  <a:pt x="1047" y="46"/>
                </a:cubicBezTo>
                <a:cubicBezTo>
                  <a:pt x="962" y="53"/>
                  <a:pt x="884" y="74"/>
                  <a:pt x="799" y="78"/>
                </a:cubicBezTo>
                <a:cubicBezTo>
                  <a:pt x="753" y="85"/>
                  <a:pt x="714" y="101"/>
                  <a:pt x="667" y="106"/>
                </a:cubicBezTo>
                <a:cubicBezTo>
                  <a:pt x="650" y="112"/>
                  <a:pt x="637" y="120"/>
                  <a:pt x="619" y="126"/>
                </a:cubicBezTo>
                <a:cubicBezTo>
                  <a:pt x="605" y="131"/>
                  <a:pt x="589" y="130"/>
                  <a:pt x="575" y="134"/>
                </a:cubicBezTo>
                <a:cubicBezTo>
                  <a:pt x="555" y="147"/>
                  <a:pt x="530" y="148"/>
                  <a:pt x="507" y="154"/>
                </a:cubicBezTo>
                <a:cubicBezTo>
                  <a:pt x="470" y="163"/>
                  <a:pt x="436" y="182"/>
                  <a:pt x="399" y="194"/>
                </a:cubicBezTo>
                <a:cubicBezTo>
                  <a:pt x="378" y="201"/>
                  <a:pt x="359" y="217"/>
                  <a:pt x="339" y="226"/>
                </a:cubicBezTo>
                <a:cubicBezTo>
                  <a:pt x="322" y="234"/>
                  <a:pt x="295" y="235"/>
                  <a:pt x="279" y="246"/>
                </a:cubicBezTo>
                <a:cubicBezTo>
                  <a:pt x="263" y="257"/>
                  <a:pt x="247" y="267"/>
                  <a:pt x="231" y="278"/>
                </a:cubicBezTo>
                <a:cubicBezTo>
                  <a:pt x="224" y="283"/>
                  <a:pt x="204" y="284"/>
                  <a:pt x="195" y="290"/>
                </a:cubicBezTo>
                <a:cubicBezTo>
                  <a:pt x="182" y="299"/>
                  <a:pt x="174" y="309"/>
                  <a:pt x="159" y="314"/>
                </a:cubicBezTo>
                <a:cubicBezTo>
                  <a:pt x="139" y="334"/>
                  <a:pt x="117" y="322"/>
                  <a:pt x="95" y="334"/>
                </a:cubicBezTo>
                <a:cubicBezTo>
                  <a:pt x="70" y="348"/>
                  <a:pt x="50" y="365"/>
                  <a:pt x="23" y="374"/>
                </a:cubicBezTo>
                <a:cubicBezTo>
                  <a:pt x="18" y="373"/>
                  <a:pt x="9" y="375"/>
                  <a:pt x="7" y="370"/>
                </a:cubicBezTo>
                <a:cubicBezTo>
                  <a:pt x="0" y="356"/>
                  <a:pt x="29" y="358"/>
                  <a:pt x="7" y="3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23813" y="4843463"/>
            <a:ext cx="1308100" cy="696912"/>
          </a:xfrm>
          <a:custGeom>
            <a:avLst/>
            <a:gdLst>
              <a:gd name="T0" fmla="*/ 2147483647 w 824"/>
              <a:gd name="T1" fmla="*/ 2147483647 h 439"/>
              <a:gd name="T2" fmla="*/ 2147483647 w 824"/>
              <a:gd name="T3" fmla="*/ 2147483647 h 439"/>
              <a:gd name="T4" fmla="*/ 2147483647 w 824"/>
              <a:gd name="T5" fmla="*/ 2147483647 h 439"/>
              <a:gd name="T6" fmla="*/ 2147483647 w 824"/>
              <a:gd name="T7" fmla="*/ 2147483647 h 439"/>
              <a:gd name="T8" fmla="*/ 2147483647 w 824"/>
              <a:gd name="T9" fmla="*/ 2147483647 h 439"/>
              <a:gd name="T10" fmla="*/ 2147483647 w 824"/>
              <a:gd name="T11" fmla="*/ 2147483647 h 439"/>
              <a:gd name="T12" fmla="*/ 2147483647 w 824"/>
              <a:gd name="T13" fmla="*/ 2147483647 h 439"/>
              <a:gd name="T14" fmla="*/ 2147483647 w 824"/>
              <a:gd name="T15" fmla="*/ 2147483647 h 439"/>
              <a:gd name="T16" fmla="*/ 2147483647 w 824"/>
              <a:gd name="T17" fmla="*/ 2147483647 h 439"/>
              <a:gd name="T18" fmla="*/ 2147483647 w 824"/>
              <a:gd name="T19" fmla="*/ 2147483647 h 439"/>
              <a:gd name="T20" fmla="*/ 2147483647 w 824"/>
              <a:gd name="T21" fmla="*/ 2147483647 h 439"/>
              <a:gd name="T22" fmla="*/ 2147483647 w 824"/>
              <a:gd name="T23" fmla="*/ 2147483647 h 439"/>
              <a:gd name="T24" fmla="*/ 2147483647 w 824"/>
              <a:gd name="T25" fmla="*/ 2147483647 h 439"/>
              <a:gd name="T26" fmla="*/ 2147483647 w 824"/>
              <a:gd name="T27" fmla="*/ 2147483647 h 439"/>
              <a:gd name="T28" fmla="*/ 2147483647 w 824"/>
              <a:gd name="T29" fmla="*/ 2147483647 h 439"/>
              <a:gd name="T30" fmla="*/ 2147483647 w 824"/>
              <a:gd name="T31" fmla="*/ 2147483647 h 439"/>
              <a:gd name="T32" fmla="*/ 2147483647 w 824"/>
              <a:gd name="T33" fmla="*/ 2147483647 h 439"/>
              <a:gd name="T34" fmla="*/ 2147483647 w 824"/>
              <a:gd name="T35" fmla="*/ 2147483647 h 439"/>
              <a:gd name="T36" fmla="*/ 2147483647 w 824"/>
              <a:gd name="T37" fmla="*/ 2147483647 h 439"/>
              <a:gd name="T38" fmla="*/ 2147483647 w 824"/>
              <a:gd name="T39" fmla="*/ 2147483647 h 439"/>
              <a:gd name="T40" fmla="*/ 2147483647 w 824"/>
              <a:gd name="T41" fmla="*/ 2147483647 h 439"/>
              <a:gd name="T42" fmla="*/ 2147483647 w 824"/>
              <a:gd name="T43" fmla="*/ 2147483647 h 439"/>
              <a:gd name="T44" fmla="*/ 2147483647 w 824"/>
              <a:gd name="T45" fmla="*/ 2147483647 h 439"/>
              <a:gd name="T46" fmla="*/ 2147483647 w 824"/>
              <a:gd name="T47" fmla="*/ 2147483647 h 439"/>
              <a:gd name="T48" fmla="*/ 2147483647 w 824"/>
              <a:gd name="T49" fmla="*/ 2147483647 h 439"/>
              <a:gd name="T50" fmla="*/ 2147483647 w 824"/>
              <a:gd name="T51" fmla="*/ 2147483647 h 439"/>
              <a:gd name="T52" fmla="*/ 2147483647 w 824"/>
              <a:gd name="T53" fmla="*/ 2147483647 h 439"/>
              <a:gd name="T54" fmla="*/ 2147483647 w 824"/>
              <a:gd name="T55" fmla="*/ 2147483647 h 439"/>
              <a:gd name="T56" fmla="*/ 2147483647 w 824"/>
              <a:gd name="T57" fmla="*/ 2147483647 h 439"/>
              <a:gd name="T58" fmla="*/ 2147483647 w 824"/>
              <a:gd name="T59" fmla="*/ 2147483647 h 439"/>
              <a:gd name="T60" fmla="*/ 2147483647 w 824"/>
              <a:gd name="T61" fmla="*/ 2147483647 h 439"/>
              <a:gd name="T62" fmla="*/ 2147483647 w 824"/>
              <a:gd name="T63" fmla="*/ 2147483647 h 4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4"/>
              <a:gd name="T97" fmla="*/ 0 h 439"/>
              <a:gd name="T98" fmla="*/ 824 w 824"/>
              <a:gd name="T99" fmla="*/ 439 h 43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4" h="439">
                <a:moveTo>
                  <a:pt x="785" y="1"/>
                </a:moveTo>
                <a:cubicBezTo>
                  <a:pt x="747" y="6"/>
                  <a:pt x="765" y="0"/>
                  <a:pt x="733" y="21"/>
                </a:cubicBezTo>
                <a:cubicBezTo>
                  <a:pt x="718" y="31"/>
                  <a:pt x="690" y="35"/>
                  <a:pt x="673" y="41"/>
                </a:cubicBezTo>
                <a:cubicBezTo>
                  <a:pt x="664" y="44"/>
                  <a:pt x="658" y="54"/>
                  <a:pt x="649" y="57"/>
                </a:cubicBezTo>
                <a:cubicBezTo>
                  <a:pt x="623" y="66"/>
                  <a:pt x="601" y="81"/>
                  <a:pt x="577" y="93"/>
                </a:cubicBezTo>
                <a:cubicBezTo>
                  <a:pt x="547" y="108"/>
                  <a:pt x="521" y="138"/>
                  <a:pt x="489" y="149"/>
                </a:cubicBezTo>
                <a:cubicBezTo>
                  <a:pt x="451" y="162"/>
                  <a:pt x="420" y="184"/>
                  <a:pt x="381" y="197"/>
                </a:cubicBezTo>
                <a:cubicBezTo>
                  <a:pt x="368" y="201"/>
                  <a:pt x="354" y="205"/>
                  <a:pt x="341" y="209"/>
                </a:cubicBezTo>
                <a:cubicBezTo>
                  <a:pt x="337" y="210"/>
                  <a:pt x="329" y="213"/>
                  <a:pt x="329" y="213"/>
                </a:cubicBezTo>
                <a:cubicBezTo>
                  <a:pt x="324" y="220"/>
                  <a:pt x="323" y="230"/>
                  <a:pt x="317" y="237"/>
                </a:cubicBezTo>
                <a:cubicBezTo>
                  <a:pt x="309" y="247"/>
                  <a:pt x="303" y="244"/>
                  <a:pt x="293" y="249"/>
                </a:cubicBezTo>
                <a:cubicBezTo>
                  <a:pt x="261" y="265"/>
                  <a:pt x="227" y="274"/>
                  <a:pt x="193" y="285"/>
                </a:cubicBezTo>
                <a:cubicBezTo>
                  <a:pt x="185" y="288"/>
                  <a:pt x="177" y="294"/>
                  <a:pt x="169" y="297"/>
                </a:cubicBezTo>
                <a:cubicBezTo>
                  <a:pt x="155" y="311"/>
                  <a:pt x="139" y="321"/>
                  <a:pt x="121" y="329"/>
                </a:cubicBezTo>
                <a:cubicBezTo>
                  <a:pt x="108" y="334"/>
                  <a:pt x="81" y="341"/>
                  <a:pt x="81" y="341"/>
                </a:cubicBezTo>
                <a:cubicBezTo>
                  <a:pt x="64" y="358"/>
                  <a:pt x="44" y="386"/>
                  <a:pt x="25" y="401"/>
                </a:cubicBezTo>
                <a:cubicBezTo>
                  <a:pt x="17" y="407"/>
                  <a:pt x="1" y="417"/>
                  <a:pt x="1" y="417"/>
                </a:cubicBezTo>
                <a:cubicBezTo>
                  <a:pt x="2" y="422"/>
                  <a:pt x="0" y="430"/>
                  <a:pt x="5" y="433"/>
                </a:cubicBezTo>
                <a:cubicBezTo>
                  <a:pt x="15" y="439"/>
                  <a:pt x="60" y="411"/>
                  <a:pt x="69" y="405"/>
                </a:cubicBezTo>
                <a:cubicBezTo>
                  <a:pt x="105" y="381"/>
                  <a:pt x="141" y="357"/>
                  <a:pt x="177" y="333"/>
                </a:cubicBezTo>
                <a:cubicBezTo>
                  <a:pt x="177" y="333"/>
                  <a:pt x="207" y="323"/>
                  <a:pt x="213" y="321"/>
                </a:cubicBezTo>
                <a:cubicBezTo>
                  <a:pt x="222" y="318"/>
                  <a:pt x="228" y="308"/>
                  <a:pt x="237" y="305"/>
                </a:cubicBezTo>
                <a:cubicBezTo>
                  <a:pt x="267" y="295"/>
                  <a:pt x="297" y="287"/>
                  <a:pt x="325" y="273"/>
                </a:cubicBezTo>
                <a:cubicBezTo>
                  <a:pt x="344" y="245"/>
                  <a:pt x="378" y="231"/>
                  <a:pt x="405" y="213"/>
                </a:cubicBezTo>
                <a:cubicBezTo>
                  <a:pt x="424" y="184"/>
                  <a:pt x="462" y="199"/>
                  <a:pt x="489" y="181"/>
                </a:cubicBezTo>
                <a:cubicBezTo>
                  <a:pt x="536" y="149"/>
                  <a:pt x="591" y="135"/>
                  <a:pt x="645" y="117"/>
                </a:cubicBezTo>
                <a:cubicBezTo>
                  <a:pt x="667" y="110"/>
                  <a:pt x="685" y="94"/>
                  <a:pt x="705" y="81"/>
                </a:cubicBezTo>
                <a:cubicBezTo>
                  <a:pt x="712" y="76"/>
                  <a:pt x="722" y="78"/>
                  <a:pt x="729" y="73"/>
                </a:cubicBezTo>
                <a:cubicBezTo>
                  <a:pt x="737" y="68"/>
                  <a:pt x="753" y="57"/>
                  <a:pt x="753" y="57"/>
                </a:cubicBezTo>
                <a:cubicBezTo>
                  <a:pt x="766" y="38"/>
                  <a:pt x="756" y="47"/>
                  <a:pt x="785" y="37"/>
                </a:cubicBezTo>
                <a:cubicBezTo>
                  <a:pt x="793" y="34"/>
                  <a:pt x="809" y="29"/>
                  <a:pt x="809" y="29"/>
                </a:cubicBezTo>
                <a:cubicBezTo>
                  <a:pt x="824" y="6"/>
                  <a:pt x="811" y="1"/>
                  <a:pt x="785" y="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520700" y="5397500"/>
            <a:ext cx="330200" cy="444500"/>
          </a:xfrm>
          <a:custGeom>
            <a:avLst/>
            <a:gdLst>
              <a:gd name="T0" fmla="*/ 2147483647 w 208"/>
              <a:gd name="T1" fmla="*/ 2147483647 h 280"/>
              <a:gd name="T2" fmla="*/ 2147483647 w 208"/>
              <a:gd name="T3" fmla="*/ 2147483647 h 280"/>
              <a:gd name="T4" fmla="*/ 2147483647 w 208"/>
              <a:gd name="T5" fmla="*/ 2147483647 h 280"/>
              <a:gd name="T6" fmla="*/ 2147483647 w 208"/>
              <a:gd name="T7" fmla="*/ 2147483647 h 280"/>
              <a:gd name="T8" fmla="*/ 2147483647 w 208"/>
              <a:gd name="T9" fmla="*/ 2147483647 h 280"/>
              <a:gd name="T10" fmla="*/ 2147483647 w 208"/>
              <a:gd name="T11" fmla="*/ 2147483647 h 280"/>
              <a:gd name="T12" fmla="*/ 2147483647 w 208"/>
              <a:gd name="T13" fmla="*/ 2147483647 h 280"/>
              <a:gd name="T14" fmla="*/ 2147483647 w 208"/>
              <a:gd name="T15" fmla="*/ 2147483647 h 280"/>
              <a:gd name="T16" fmla="*/ 2147483647 w 208"/>
              <a:gd name="T17" fmla="*/ 2147483647 h 280"/>
              <a:gd name="T18" fmla="*/ 2147483647 w 208"/>
              <a:gd name="T19" fmla="*/ 2147483647 h 280"/>
              <a:gd name="T20" fmla="*/ 2147483647 w 208"/>
              <a:gd name="T21" fmla="*/ 2147483647 h 280"/>
              <a:gd name="T22" fmla="*/ 2147483647 w 208"/>
              <a:gd name="T23" fmla="*/ 2147483647 h 280"/>
              <a:gd name="T24" fmla="*/ 2147483647 w 208"/>
              <a:gd name="T25" fmla="*/ 2147483647 h 280"/>
              <a:gd name="T26" fmla="*/ 2147483647 w 208"/>
              <a:gd name="T27" fmla="*/ 0 h 280"/>
              <a:gd name="T28" fmla="*/ 0 w 208"/>
              <a:gd name="T29" fmla="*/ 2147483647 h 280"/>
              <a:gd name="T30" fmla="*/ 2147483647 w 208"/>
              <a:gd name="T31" fmla="*/ 2147483647 h 280"/>
              <a:gd name="T32" fmla="*/ 2147483647 w 208"/>
              <a:gd name="T33" fmla="*/ 2147483647 h 280"/>
              <a:gd name="T34" fmla="*/ 2147483647 w 208"/>
              <a:gd name="T35" fmla="*/ 2147483647 h 2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8"/>
              <a:gd name="T55" fmla="*/ 0 h 280"/>
              <a:gd name="T56" fmla="*/ 208 w 208"/>
              <a:gd name="T57" fmla="*/ 280 h 2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8" h="280">
                <a:moveTo>
                  <a:pt x="8" y="68"/>
                </a:moveTo>
                <a:cubicBezTo>
                  <a:pt x="9" y="87"/>
                  <a:pt x="9" y="105"/>
                  <a:pt x="12" y="124"/>
                </a:cubicBezTo>
                <a:cubicBezTo>
                  <a:pt x="14" y="139"/>
                  <a:pt x="23" y="157"/>
                  <a:pt x="28" y="172"/>
                </a:cubicBezTo>
                <a:cubicBezTo>
                  <a:pt x="29" y="176"/>
                  <a:pt x="28" y="182"/>
                  <a:pt x="32" y="184"/>
                </a:cubicBezTo>
                <a:cubicBezTo>
                  <a:pt x="54" y="199"/>
                  <a:pt x="89" y="203"/>
                  <a:pt x="116" y="208"/>
                </a:cubicBezTo>
                <a:cubicBezTo>
                  <a:pt x="124" y="220"/>
                  <a:pt x="128" y="236"/>
                  <a:pt x="136" y="248"/>
                </a:cubicBezTo>
                <a:cubicBezTo>
                  <a:pt x="145" y="261"/>
                  <a:pt x="164" y="271"/>
                  <a:pt x="176" y="280"/>
                </a:cubicBezTo>
                <a:cubicBezTo>
                  <a:pt x="185" y="279"/>
                  <a:pt x="196" y="280"/>
                  <a:pt x="204" y="276"/>
                </a:cubicBezTo>
                <a:cubicBezTo>
                  <a:pt x="208" y="274"/>
                  <a:pt x="208" y="268"/>
                  <a:pt x="208" y="264"/>
                </a:cubicBezTo>
                <a:cubicBezTo>
                  <a:pt x="208" y="216"/>
                  <a:pt x="204" y="192"/>
                  <a:pt x="172" y="160"/>
                </a:cubicBezTo>
                <a:cubicBezTo>
                  <a:pt x="167" y="145"/>
                  <a:pt x="161" y="133"/>
                  <a:pt x="152" y="120"/>
                </a:cubicBezTo>
                <a:cubicBezTo>
                  <a:pt x="142" y="82"/>
                  <a:pt x="124" y="48"/>
                  <a:pt x="96" y="20"/>
                </a:cubicBezTo>
                <a:cubicBezTo>
                  <a:pt x="86" y="10"/>
                  <a:pt x="72" y="8"/>
                  <a:pt x="60" y="4"/>
                </a:cubicBezTo>
                <a:cubicBezTo>
                  <a:pt x="56" y="3"/>
                  <a:pt x="48" y="0"/>
                  <a:pt x="48" y="0"/>
                </a:cubicBezTo>
                <a:cubicBezTo>
                  <a:pt x="20" y="5"/>
                  <a:pt x="9" y="13"/>
                  <a:pt x="0" y="40"/>
                </a:cubicBezTo>
                <a:cubicBezTo>
                  <a:pt x="1" y="52"/>
                  <a:pt x="2" y="64"/>
                  <a:pt x="4" y="76"/>
                </a:cubicBezTo>
                <a:cubicBezTo>
                  <a:pt x="5" y="80"/>
                  <a:pt x="6" y="92"/>
                  <a:pt x="8" y="88"/>
                </a:cubicBezTo>
                <a:cubicBezTo>
                  <a:pt x="11" y="82"/>
                  <a:pt x="8" y="75"/>
                  <a:pt x="8" y="68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2362200" y="5365750"/>
            <a:ext cx="258763" cy="234950"/>
          </a:xfrm>
          <a:custGeom>
            <a:avLst/>
            <a:gdLst>
              <a:gd name="T0" fmla="*/ 0 w 163"/>
              <a:gd name="T1" fmla="*/ 2147483647 h 148"/>
              <a:gd name="T2" fmla="*/ 2147483647 w 163"/>
              <a:gd name="T3" fmla="*/ 2147483647 h 148"/>
              <a:gd name="T4" fmla="*/ 2147483647 w 163"/>
              <a:gd name="T5" fmla="*/ 2147483647 h 148"/>
              <a:gd name="T6" fmla="*/ 2147483647 w 163"/>
              <a:gd name="T7" fmla="*/ 2147483647 h 148"/>
              <a:gd name="T8" fmla="*/ 2147483647 w 163"/>
              <a:gd name="T9" fmla="*/ 2147483647 h 148"/>
              <a:gd name="T10" fmla="*/ 2147483647 w 163"/>
              <a:gd name="T11" fmla="*/ 0 h 148"/>
              <a:gd name="T12" fmla="*/ 2147483647 w 163"/>
              <a:gd name="T13" fmla="*/ 2147483647 h 148"/>
              <a:gd name="T14" fmla="*/ 2147483647 w 163"/>
              <a:gd name="T15" fmla="*/ 2147483647 h 148"/>
              <a:gd name="T16" fmla="*/ 0 w 163"/>
              <a:gd name="T17" fmla="*/ 2147483647 h 1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3"/>
              <a:gd name="T28" fmla="*/ 0 h 148"/>
              <a:gd name="T29" fmla="*/ 163 w 163"/>
              <a:gd name="T30" fmla="*/ 148 h 1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3" h="148">
                <a:moveTo>
                  <a:pt x="0" y="8"/>
                </a:moveTo>
                <a:cubicBezTo>
                  <a:pt x="18" y="63"/>
                  <a:pt x="11" y="131"/>
                  <a:pt x="80" y="148"/>
                </a:cubicBezTo>
                <a:cubicBezTo>
                  <a:pt x="97" y="147"/>
                  <a:pt x="115" y="148"/>
                  <a:pt x="132" y="144"/>
                </a:cubicBezTo>
                <a:cubicBezTo>
                  <a:pt x="150" y="140"/>
                  <a:pt x="160" y="96"/>
                  <a:pt x="160" y="96"/>
                </a:cubicBezTo>
                <a:cubicBezTo>
                  <a:pt x="159" y="73"/>
                  <a:pt x="163" y="50"/>
                  <a:pt x="156" y="28"/>
                </a:cubicBezTo>
                <a:cubicBezTo>
                  <a:pt x="147" y="0"/>
                  <a:pt x="64" y="1"/>
                  <a:pt x="52" y="0"/>
                </a:cubicBezTo>
                <a:cubicBezTo>
                  <a:pt x="40" y="1"/>
                  <a:pt x="27" y="0"/>
                  <a:pt x="16" y="4"/>
                </a:cubicBezTo>
                <a:cubicBezTo>
                  <a:pt x="11" y="6"/>
                  <a:pt x="13" y="15"/>
                  <a:pt x="8" y="16"/>
                </a:cubicBezTo>
                <a:cubicBezTo>
                  <a:pt x="4" y="17"/>
                  <a:pt x="3" y="11"/>
                  <a:pt x="0" y="8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2679700" y="6073775"/>
            <a:ext cx="315913" cy="161925"/>
          </a:xfrm>
          <a:custGeom>
            <a:avLst/>
            <a:gdLst>
              <a:gd name="T0" fmla="*/ 2147483647 w 199"/>
              <a:gd name="T1" fmla="*/ 2147483647 h 102"/>
              <a:gd name="T2" fmla="*/ 2147483647 w 199"/>
              <a:gd name="T3" fmla="*/ 2147483647 h 102"/>
              <a:gd name="T4" fmla="*/ 0 w 199"/>
              <a:gd name="T5" fmla="*/ 2147483647 h 102"/>
              <a:gd name="T6" fmla="*/ 2147483647 w 199"/>
              <a:gd name="T7" fmla="*/ 2147483647 h 102"/>
              <a:gd name="T8" fmla="*/ 2147483647 w 199"/>
              <a:gd name="T9" fmla="*/ 2147483647 h 102"/>
              <a:gd name="T10" fmla="*/ 2147483647 w 199"/>
              <a:gd name="T11" fmla="*/ 2147483647 h 102"/>
              <a:gd name="T12" fmla="*/ 2147483647 w 199"/>
              <a:gd name="T13" fmla="*/ 2147483647 h 102"/>
              <a:gd name="T14" fmla="*/ 2147483647 w 199"/>
              <a:gd name="T15" fmla="*/ 2147483647 h 102"/>
              <a:gd name="T16" fmla="*/ 2147483647 w 199"/>
              <a:gd name="T17" fmla="*/ 2147483647 h 102"/>
              <a:gd name="T18" fmla="*/ 2147483647 w 199"/>
              <a:gd name="T19" fmla="*/ 2147483647 h 102"/>
              <a:gd name="T20" fmla="*/ 2147483647 w 199"/>
              <a:gd name="T21" fmla="*/ 2147483647 h 102"/>
              <a:gd name="T22" fmla="*/ 2147483647 w 199"/>
              <a:gd name="T23" fmla="*/ 2147483647 h 1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9"/>
              <a:gd name="T37" fmla="*/ 0 h 102"/>
              <a:gd name="T38" fmla="*/ 199 w 199"/>
              <a:gd name="T39" fmla="*/ 102 h 1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9" h="102">
                <a:moveTo>
                  <a:pt x="124" y="10"/>
                </a:moveTo>
                <a:cubicBezTo>
                  <a:pt x="94" y="0"/>
                  <a:pt x="61" y="8"/>
                  <a:pt x="32" y="18"/>
                </a:cubicBezTo>
                <a:cubicBezTo>
                  <a:pt x="21" y="35"/>
                  <a:pt x="7" y="41"/>
                  <a:pt x="0" y="62"/>
                </a:cubicBezTo>
                <a:lnTo>
                  <a:pt x="92" y="86"/>
                </a:lnTo>
                <a:cubicBezTo>
                  <a:pt x="92" y="86"/>
                  <a:pt x="128" y="98"/>
                  <a:pt x="128" y="98"/>
                </a:cubicBezTo>
                <a:cubicBezTo>
                  <a:pt x="132" y="99"/>
                  <a:pt x="140" y="102"/>
                  <a:pt x="140" y="102"/>
                </a:cubicBezTo>
                <a:cubicBezTo>
                  <a:pt x="148" y="101"/>
                  <a:pt x="157" y="102"/>
                  <a:pt x="164" y="98"/>
                </a:cubicBezTo>
                <a:cubicBezTo>
                  <a:pt x="174" y="92"/>
                  <a:pt x="188" y="74"/>
                  <a:pt x="188" y="74"/>
                </a:cubicBezTo>
                <a:cubicBezTo>
                  <a:pt x="199" y="41"/>
                  <a:pt x="180" y="35"/>
                  <a:pt x="152" y="26"/>
                </a:cubicBezTo>
                <a:cubicBezTo>
                  <a:pt x="144" y="23"/>
                  <a:pt x="136" y="21"/>
                  <a:pt x="128" y="18"/>
                </a:cubicBezTo>
                <a:cubicBezTo>
                  <a:pt x="124" y="17"/>
                  <a:pt x="112" y="16"/>
                  <a:pt x="116" y="14"/>
                </a:cubicBezTo>
                <a:cubicBezTo>
                  <a:pt x="119" y="13"/>
                  <a:pt x="121" y="11"/>
                  <a:pt x="124" y="1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1441450" y="5753100"/>
            <a:ext cx="354013" cy="350838"/>
          </a:xfrm>
          <a:custGeom>
            <a:avLst/>
            <a:gdLst>
              <a:gd name="T0" fmla="*/ 2147483647 w 222"/>
              <a:gd name="T1" fmla="*/ 2147483647 h 221"/>
              <a:gd name="T2" fmla="*/ 2147483647 w 222"/>
              <a:gd name="T3" fmla="*/ 2147483647 h 221"/>
              <a:gd name="T4" fmla="*/ 0 w 222"/>
              <a:gd name="T5" fmla="*/ 2147483647 h 221"/>
              <a:gd name="T6" fmla="*/ 2147483647 w 222"/>
              <a:gd name="T7" fmla="*/ 2147483647 h 221"/>
              <a:gd name="T8" fmla="*/ 2147483647 w 222"/>
              <a:gd name="T9" fmla="*/ 2147483647 h 221"/>
              <a:gd name="T10" fmla="*/ 2147483647 w 222"/>
              <a:gd name="T11" fmla="*/ 2147483647 h 221"/>
              <a:gd name="T12" fmla="*/ 2147483647 w 222"/>
              <a:gd name="T13" fmla="*/ 2147483647 h 221"/>
              <a:gd name="T14" fmla="*/ 2147483647 w 222"/>
              <a:gd name="T15" fmla="*/ 0 h 221"/>
              <a:gd name="T16" fmla="*/ 2147483647 w 222"/>
              <a:gd name="T17" fmla="*/ 2147483647 h 221"/>
              <a:gd name="T18" fmla="*/ 2147483647 w 222"/>
              <a:gd name="T19" fmla="*/ 2147483647 h 221"/>
              <a:gd name="T20" fmla="*/ 2147483647 w 222"/>
              <a:gd name="T21" fmla="*/ 2147483647 h 221"/>
              <a:gd name="T22" fmla="*/ 2147483647 w 222"/>
              <a:gd name="T23" fmla="*/ 2147483647 h 2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2"/>
              <a:gd name="T37" fmla="*/ 0 h 221"/>
              <a:gd name="T38" fmla="*/ 222 w 222"/>
              <a:gd name="T39" fmla="*/ 221 h 22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2" h="221">
                <a:moveTo>
                  <a:pt x="64" y="108"/>
                </a:moveTo>
                <a:cubicBezTo>
                  <a:pt x="46" y="120"/>
                  <a:pt x="28" y="130"/>
                  <a:pt x="16" y="148"/>
                </a:cubicBezTo>
                <a:cubicBezTo>
                  <a:pt x="11" y="156"/>
                  <a:pt x="0" y="172"/>
                  <a:pt x="0" y="172"/>
                </a:cubicBezTo>
                <a:cubicBezTo>
                  <a:pt x="8" y="221"/>
                  <a:pt x="43" y="199"/>
                  <a:pt x="96" y="196"/>
                </a:cubicBezTo>
                <a:cubicBezTo>
                  <a:pt x="133" y="198"/>
                  <a:pt x="186" y="214"/>
                  <a:pt x="212" y="180"/>
                </a:cubicBezTo>
                <a:cubicBezTo>
                  <a:pt x="218" y="144"/>
                  <a:pt x="222" y="129"/>
                  <a:pt x="216" y="88"/>
                </a:cubicBezTo>
                <a:cubicBezTo>
                  <a:pt x="208" y="36"/>
                  <a:pt x="209" y="92"/>
                  <a:pt x="192" y="40"/>
                </a:cubicBezTo>
                <a:cubicBezTo>
                  <a:pt x="186" y="21"/>
                  <a:pt x="179" y="6"/>
                  <a:pt x="160" y="0"/>
                </a:cubicBezTo>
                <a:cubicBezTo>
                  <a:pt x="133" y="9"/>
                  <a:pt x="144" y="37"/>
                  <a:pt x="152" y="60"/>
                </a:cubicBezTo>
                <a:cubicBezTo>
                  <a:pt x="151" y="79"/>
                  <a:pt x="155" y="99"/>
                  <a:pt x="148" y="116"/>
                </a:cubicBezTo>
                <a:cubicBezTo>
                  <a:pt x="145" y="125"/>
                  <a:pt x="124" y="132"/>
                  <a:pt x="124" y="132"/>
                </a:cubicBezTo>
                <a:cubicBezTo>
                  <a:pt x="95" y="130"/>
                  <a:pt x="65" y="124"/>
                  <a:pt x="36" y="124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1030288" y="5119688"/>
            <a:ext cx="481012" cy="188912"/>
          </a:xfrm>
          <a:custGeom>
            <a:avLst/>
            <a:gdLst>
              <a:gd name="T0" fmla="*/ 2147483647 w 303"/>
              <a:gd name="T1" fmla="*/ 2147483647 h 119"/>
              <a:gd name="T2" fmla="*/ 2147483647 w 303"/>
              <a:gd name="T3" fmla="*/ 2147483647 h 119"/>
              <a:gd name="T4" fmla="*/ 2147483647 w 303"/>
              <a:gd name="T5" fmla="*/ 2147483647 h 119"/>
              <a:gd name="T6" fmla="*/ 2147483647 w 303"/>
              <a:gd name="T7" fmla="*/ 2147483647 h 119"/>
              <a:gd name="T8" fmla="*/ 2147483647 w 303"/>
              <a:gd name="T9" fmla="*/ 2147483647 h 119"/>
              <a:gd name="T10" fmla="*/ 2147483647 w 303"/>
              <a:gd name="T11" fmla="*/ 2147483647 h 119"/>
              <a:gd name="T12" fmla="*/ 2147483647 w 303"/>
              <a:gd name="T13" fmla="*/ 2147483647 h 119"/>
              <a:gd name="T14" fmla="*/ 2147483647 w 303"/>
              <a:gd name="T15" fmla="*/ 2147483647 h 119"/>
              <a:gd name="T16" fmla="*/ 2147483647 w 303"/>
              <a:gd name="T17" fmla="*/ 2147483647 h 119"/>
              <a:gd name="T18" fmla="*/ 2147483647 w 303"/>
              <a:gd name="T19" fmla="*/ 2147483647 h 119"/>
              <a:gd name="T20" fmla="*/ 2147483647 w 303"/>
              <a:gd name="T21" fmla="*/ 2147483647 h 119"/>
              <a:gd name="T22" fmla="*/ 2147483647 w 303"/>
              <a:gd name="T23" fmla="*/ 2147483647 h 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03"/>
              <a:gd name="T37" fmla="*/ 0 h 119"/>
              <a:gd name="T38" fmla="*/ 303 w 303"/>
              <a:gd name="T39" fmla="*/ 119 h 11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3" h="119">
                <a:moveTo>
                  <a:pt x="47" y="31"/>
                </a:moveTo>
                <a:cubicBezTo>
                  <a:pt x="40" y="9"/>
                  <a:pt x="63" y="14"/>
                  <a:pt x="83" y="11"/>
                </a:cubicBezTo>
                <a:cubicBezTo>
                  <a:pt x="115" y="0"/>
                  <a:pt x="146" y="4"/>
                  <a:pt x="179" y="7"/>
                </a:cubicBezTo>
                <a:cubicBezTo>
                  <a:pt x="209" y="17"/>
                  <a:pt x="233" y="41"/>
                  <a:pt x="263" y="51"/>
                </a:cubicBezTo>
                <a:cubicBezTo>
                  <a:pt x="267" y="63"/>
                  <a:pt x="286" y="79"/>
                  <a:pt x="299" y="83"/>
                </a:cubicBezTo>
                <a:cubicBezTo>
                  <a:pt x="298" y="91"/>
                  <a:pt x="303" y="104"/>
                  <a:pt x="295" y="107"/>
                </a:cubicBezTo>
                <a:cubicBezTo>
                  <a:pt x="258" y="119"/>
                  <a:pt x="203" y="91"/>
                  <a:pt x="167" y="79"/>
                </a:cubicBezTo>
                <a:cubicBezTo>
                  <a:pt x="123" y="64"/>
                  <a:pt x="190" y="88"/>
                  <a:pt x="143" y="67"/>
                </a:cubicBezTo>
                <a:cubicBezTo>
                  <a:pt x="135" y="64"/>
                  <a:pt x="119" y="59"/>
                  <a:pt x="119" y="59"/>
                </a:cubicBezTo>
                <a:cubicBezTo>
                  <a:pt x="82" y="62"/>
                  <a:pt x="69" y="58"/>
                  <a:pt x="43" y="75"/>
                </a:cubicBezTo>
                <a:cubicBezTo>
                  <a:pt x="35" y="74"/>
                  <a:pt x="26" y="75"/>
                  <a:pt x="19" y="71"/>
                </a:cubicBezTo>
                <a:cubicBezTo>
                  <a:pt x="0" y="60"/>
                  <a:pt x="30" y="14"/>
                  <a:pt x="47" y="31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3886200" y="4921250"/>
            <a:ext cx="685800" cy="488950"/>
          </a:xfrm>
          <a:custGeom>
            <a:avLst/>
            <a:gdLst>
              <a:gd name="T0" fmla="*/ 2147483647 w 181"/>
              <a:gd name="T1" fmla="*/ 2147483647 h 205"/>
              <a:gd name="T2" fmla="*/ 2147483647 w 181"/>
              <a:gd name="T3" fmla="*/ 2147483647 h 205"/>
              <a:gd name="T4" fmla="*/ 2147483647 w 181"/>
              <a:gd name="T5" fmla="*/ 2147483647 h 205"/>
              <a:gd name="T6" fmla="*/ 2147483647 w 181"/>
              <a:gd name="T7" fmla="*/ 2147483647 h 205"/>
              <a:gd name="T8" fmla="*/ 2147483647 w 181"/>
              <a:gd name="T9" fmla="*/ 2147483647 h 205"/>
              <a:gd name="T10" fmla="*/ 2147483647 w 181"/>
              <a:gd name="T11" fmla="*/ 2147483647 h 205"/>
              <a:gd name="T12" fmla="*/ 2147483647 w 181"/>
              <a:gd name="T13" fmla="*/ 2147483647 h 205"/>
              <a:gd name="T14" fmla="*/ 2147483647 w 181"/>
              <a:gd name="T15" fmla="*/ 2147483647 h 205"/>
              <a:gd name="T16" fmla="*/ 2147483647 w 181"/>
              <a:gd name="T17" fmla="*/ 2147483647 h 205"/>
              <a:gd name="T18" fmla="*/ 2147483647 w 181"/>
              <a:gd name="T19" fmla="*/ 2147483647 h 205"/>
              <a:gd name="T20" fmla="*/ 2147483647 w 181"/>
              <a:gd name="T21" fmla="*/ 2147483647 h 205"/>
              <a:gd name="T22" fmla="*/ 2147483647 w 181"/>
              <a:gd name="T23" fmla="*/ 2147483647 h 205"/>
              <a:gd name="T24" fmla="*/ 2147483647 w 181"/>
              <a:gd name="T25" fmla="*/ 2147483647 h 205"/>
              <a:gd name="T26" fmla="*/ 2147483647 w 181"/>
              <a:gd name="T27" fmla="*/ 2147483647 h 205"/>
              <a:gd name="T28" fmla="*/ 2147483647 w 181"/>
              <a:gd name="T29" fmla="*/ 2147483647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1"/>
              <a:gd name="T46" fmla="*/ 0 h 205"/>
              <a:gd name="T47" fmla="*/ 181 w 181"/>
              <a:gd name="T48" fmla="*/ 205 h 2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1" h="205">
                <a:moveTo>
                  <a:pt x="133" y="48"/>
                </a:moveTo>
                <a:cubicBezTo>
                  <a:pt x="129" y="80"/>
                  <a:pt x="128" y="112"/>
                  <a:pt x="93" y="124"/>
                </a:cubicBezTo>
                <a:cubicBezTo>
                  <a:pt x="74" y="143"/>
                  <a:pt x="65" y="139"/>
                  <a:pt x="37" y="148"/>
                </a:cubicBezTo>
                <a:cubicBezTo>
                  <a:pt x="29" y="151"/>
                  <a:pt x="21" y="153"/>
                  <a:pt x="13" y="156"/>
                </a:cubicBezTo>
                <a:cubicBezTo>
                  <a:pt x="9" y="157"/>
                  <a:pt x="1" y="160"/>
                  <a:pt x="1" y="160"/>
                </a:cubicBezTo>
                <a:cubicBezTo>
                  <a:pt x="5" y="179"/>
                  <a:pt x="0" y="181"/>
                  <a:pt x="17" y="188"/>
                </a:cubicBezTo>
                <a:cubicBezTo>
                  <a:pt x="25" y="191"/>
                  <a:pt x="41" y="196"/>
                  <a:pt x="41" y="196"/>
                </a:cubicBezTo>
                <a:cubicBezTo>
                  <a:pt x="66" y="194"/>
                  <a:pt x="98" y="205"/>
                  <a:pt x="117" y="188"/>
                </a:cubicBezTo>
                <a:cubicBezTo>
                  <a:pt x="128" y="178"/>
                  <a:pt x="151" y="128"/>
                  <a:pt x="157" y="112"/>
                </a:cubicBezTo>
                <a:cubicBezTo>
                  <a:pt x="163" y="95"/>
                  <a:pt x="166" y="77"/>
                  <a:pt x="173" y="60"/>
                </a:cubicBezTo>
                <a:cubicBezTo>
                  <a:pt x="176" y="52"/>
                  <a:pt x="181" y="36"/>
                  <a:pt x="181" y="36"/>
                </a:cubicBezTo>
                <a:cubicBezTo>
                  <a:pt x="175" y="0"/>
                  <a:pt x="172" y="5"/>
                  <a:pt x="149" y="28"/>
                </a:cubicBezTo>
                <a:cubicBezTo>
                  <a:pt x="139" y="57"/>
                  <a:pt x="130" y="82"/>
                  <a:pt x="117" y="108"/>
                </a:cubicBezTo>
                <a:lnTo>
                  <a:pt x="125" y="164"/>
                </a:lnTo>
                <a:lnTo>
                  <a:pt x="125" y="116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7175500" y="3878263"/>
            <a:ext cx="374650" cy="296862"/>
          </a:xfrm>
          <a:custGeom>
            <a:avLst/>
            <a:gdLst>
              <a:gd name="T0" fmla="*/ 2147483647 w 236"/>
              <a:gd name="T1" fmla="*/ 2147483647 h 187"/>
              <a:gd name="T2" fmla="*/ 2147483647 w 236"/>
              <a:gd name="T3" fmla="*/ 2147483647 h 187"/>
              <a:gd name="T4" fmla="*/ 2147483647 w 236"/>
              <a:gd name="T5" fmla="*/ 2147483647 h 187"/>
              <a:gd name="T6" fmla="*/ 2147483647 w 236"/>
              <a:gd name="T7" fmla="*/ 2147483647 h 187"/>
              <a:gd name="T8" fmla="*/ 0 w 236"/>
              <a:gd name="T9" fmla="*/ 2147483647 h 187"/>
              <a:gd name="T10" fmla="*/ 2147483647 w 236"/>
              <a:gd name="T11" fmla="*/ 2147483647 h 187"/>
              <a:gd name="T12" fmla="*/ 2147483647 w 236"/>
              <a:gd name="T13" fmla="*/ 2147483647 h 187"/>
              <a:gd name="T14" fmla="*/ 2147483647 w 236"/>
              <a:gd name="T15" fmla="*/ 2147483647 h 187"/>
              <a:gd name="T16" fmla="*/ 2147483647 w 236"/>
              <a:gd name="T17" fmla="*/ 2147483647 h 187"/>
              <a:gd name="T18" fmla="*/ 2147483647 w 236"/>
              <a:gd name="T19" fmla="*/ 2147483647 h 187"/>
              <a:gd name="T20" fmla="*/ 2147483647 w 236"/>
              <a:gd name="T21" fmla="*/ 2147483647 h 187"/>
              <a:gd name="T22" fmla="*/ 2147483647 w 236"/>
              <a:gd name="T23" fmla="*/ 2147483647 h 187"/>
              <a:gd name="T24" fmla="*/ 2147483647 w 236"/>
              <a:gd name="T25" fmla="*/ 2147483647 h 187"/>
              <a:gd name="T26" fmla="*/ 2147483647 w 236"/>
              <a:gd name="T27" fmla="*/ 2147483647 h 187"/>
              <a:gd name="T28" fmla="*/ 2147483647 w 236"/>
              <a:gd name="T29" fmla="*/ 2147483647 h 187"/>
              <a:gd name="T30" fmla="*/ 2147483647 w 236"/>
              <a:gd name="T31" fmla="*/ 2147483647 h 187"/>
              <a:gd name="T32" fmla="*/ 2147483647 w 236"/>
              <a:gd name="T33" fmla="*/ 2147483647 h 1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36"/>
              <a:gd name="T52" fmla="*/ 0 h 187"/>
              <a:gd name="T53" fmla="*/ 236 w 236"/>
              <a:gd name="T54" fmla="*/ 187 h 18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36" h="187">
                <a:moveTo>
                  <a:pt x="104" y="1"/>
                </a:moveTo>
                <a:cubicBezTo>
                  <a:pt x="88" y="6"/>
                  <a:pt x="72" y="12"/>
                  <a:pt x="56" y="17"/>
                </a:cubicBezTo>
                <a:cubicBezTo>
                  <a:pt x="47" y="20"/>
                  <a:pt x="41" y="31"/>
                  <a:pt x="32" y="33"/>
                </a:cubicBezTo>
                <a:cubicBezTo>
                  <a:pt x="27" y="34"/>
                  <a:pt x="21" y="36"/>
                  <a:pt x="16" y="37"/>
                </a:cubicBezTo>
                <a:cubicBezTo>
                  <a:pt x="9" y="48"/>
                  <a:pt x="0" y="73"/>
                  <a:pt x="0" y="73"/>
                </a:cubicBezTo>
                <a:cubicBezTo>
                  <a:pt x="5" y="94"/>
                  <a:pt x="10" y="111"/>
                  <a:pt x="32" y="121"/>
                </a:cubicBezTo>
                <a:cubicBezTo>
                  <a:pt x="40" y="124"/>
                  <a:pt x="48" y="126"/>
                  <a:pt x="56" y="129"/>
                </a:cubicBezTo>
                <a:cubicBezTo>
                  <a:pt x="60" y="130"/>
                  <a:pt x="68" y="133"/>
                  <a:pt x="68" y="133"/>
                </a:cubicBezTo>
                <a:cubicBezTo>
                  <a:pt x="81" y="152"/>
                  <a:pt x="106" y="156"/>
                  <a:pt x="128" y="161"/>
                </a:cubicBezTo>
                <a:cubicBezTo>
                  <a:pt x="148" y="165"/>
                  <a:pt x="163" y="177"/>
                  <a:pt x="184" y="181"/>
                </a:cubicBezTo>
                <a:cubicBezTo>
                  <a:pt x="199" y="180"/>
                  <a:pt x="217" y="187"/>
                  <a:pt x="228" y="177"/>
                </a:cubicBezTo>
                <a:cubicBezTo>
                  <a:pt x="236" y="170"/>
                  <a:pt x="226" y="156"/>
                  <a:pt x="224" y="145"/>
                </a:cubicBezTo>
                <a:cubicBezTo>
                  <a:pt x="220" y="121"/>
                  <a:pt x="199" y="102"/>
                  <a:pt x="180" y="89"/>
                </a:cubicBezTo>
                <a:cubicBezTo>
                  <a:pt x="170" y="60"/>
                  <a:pt x="184" y="95"/>
                  <a:pt x="164" y="65"/>
                </a:cubicBezTo>
                <a:cubicBezTo>
                  <a:pt x="155" y="52"/>
                  <a:pt x="153" y="27"/>
                  <a:pt x="140" y="17"/>
                </a:cubicBezTo>
                <a:cubicBezTo>
                  <a:pt x="137" y="15"/>
                  <a:pt x="113" y="9"/>
                  <a:pt x="112" y="9"/>
                </a:cubicBezTo>
                <a:cubicBezTo>
                  <a:pt x="99" y="0"/>
                  <a:pt x="95" y="1"/>
                  <a:pt x="104" y="1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7194550" y="5003800"/>
            <a:ext cx="349250" cy="344488"/>
          </a:xfrm>
          <a:custGeom>
            <a:avLst/>
            <a:gdLst>
              <a:gd name="T0" fmla="*/ 2147483647 w 220"/>
              <a:gd name="T1" fmla="*/ 2147483647 h 217"/>
              <a:gd name="T2" fmla="*/ 2147483647 w 220"/>
              <a:gd name="T3" fmla="*/ 2147483647 h 217"/>
              <a:gd name="T4" fmla="*/ 2147483647 w 220"/>
              <a:gd name="T5" fmla="*/ 2147483647 h 217"/>
              <a:gd name="T6" fmla="*/ 2147483647 w 220"/>
              <a:gd name="T7" fmla="*/ 2147483647 h 217"/>
              <a:gd name="T8" fmla="*/ 0 w 220"/>
              <a:gd name="T9" fmla="*/ 2147483647 h 217"/>
              <a:gd name="T10" fmla="*/ 2147483647 w 220"/>
              <a:gd name="T11" fmla="*/ 2147483647 h 217"/>
              <a:gd name="T12" fmla="*/ 2147483647 w 220"/>
              <a:gd name="T13" fmla="*/ 2147483647 h 217"/>
              <a:gd name="T14" fmla="*/ 2147483647 w 220"/>
              <a:gd name="T15" fmla="*/ 2147483647 h 217"/>
              <a:gd name="T16" fmla="*/ 2147483647 w 220"/>
              <a:gd name="T17" fmla="*/ 2147483647 h 217"/>
              <a:gd name="T18" fmla="*/ 2147483647 w 220"/>
              <a:gd name="T19" fmla="*/ 2147483647 h 217"/>
              <a:gd name="T20" fmla="*/ 2147483647 w 220"/>
              <a:gd name="T21" fmla="*/ 2147483647 h 217"/>
              <a:gd name="T22" fmla="*/ 2147483647 w 220"/>
              <a:gd name="T23" fmla="*/ 2147483647 h 217"/>
              <a:gd name="T24" fmla="*/ 2147483647 w 220"/>
              <a:gd name="T25" fmla="*/ 2147483647 h 217"/>
              <a:gd name="T26" fmla="*/ 2147483647 w 220"/>
              <a:gd name="T27" fmla="*/ 2147483647 h 2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0"/>
              <a:gd name="T43" fmla="*/ 0 h 217"/>
              <a:gd name="T44" fmla="*/ 220 w 220"/>
              <a:gd name="T45" fmla="*/ 217 h 2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0" h="217">
                <a:moveTo>
                  <a:pt x="112" y="48"/>
                </a:moveTo>
                <a:lnTo>
                  <a:pt x="52" y="108"/>
                </a:lnTo>
                <a:cubicBezTo>
                  <a:pt x="52" y="108"/>
                  <a:pt x="28" y="124"/>
                  <a:pt x="28" y="124"/>
                </a:cubicBezTo>
                <a:cubicBezTo>
                  <a:pt x="25" y="127"/>
                  <a:pt x="26" y="132"/>
                  <a:pt x="24" y="136"/>
                </a:cubicBezTo>
                <a:cubicBezTo>
                  <a:pt x="18" y="145"/>
                  <a:pt x="9" y="150"/>
                  <a:pt x="0" y="156"/>
                </a:cubicBezTo>
                <a:cubicBezTo>
                  <a:pt x="6" y="217"/>
                  <a:pt x="7" y="205"/>
                  <a:pt x="72" y="200"/>
                </a:cubicBezTo>
                <a:cubicBezTo>
                  <a:pt x="80" y="195"/>
                  <a:pt x="88" y="189"/>
                  <a:pt x="96" y="184"/>
                </a:cubicBezTo>
                <a:cubicBezTo>
                  <a:pt x="100" y="181"/>
                  <a:pt x="108" y="176"/>
                  <a:pt x="108" y="176"/>
                </a:cubicBezTo>
                <a:cubicBezTo>
                  <a:pt x="126" y="148"/>
                  <a:pt x="115" y="155"/>
                  <a:pt x="136" y="148"/>
                </a:cubicBezTo>
                <a:cubicBezTo>
                  <a:pt x="146" y="132"/>
                  <a:pt x="190" y="100"/>
                  <a:pt x="208" y="88"/>
                </a:cubicBezTo>
                <a:cubicBezTo>
                  <a:pt x="211" y="80"/>
                  <a:pt x="213" y="72"/>
                  <a:pt x="216" y="64"/>
                </a:cubicBezTo>
                <a:cubicBezTo>
                  <a:pt x="217" y="60"/>
                  <a:pt x="220" y="52"/>
                  <a:pt x="220" y="52"/>
                </a:cubicBezTo>
                <a:cubicBezTo>
                  <a:pt x="210" y="0"/>
                  <a:pt x="154" y="28"/>
                  <a:pt x="124" y="48"/>
                </a:cubicBezTo>
                <a:cubicBezTo>
                  <a:pt x="116" y="60"/>
                  <a:pt x="95" y="89"/>
                  <a:pt x="112" y="48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7461250" y="5329238"/>
            <a:ext cx="234950" cy="401637"/>
          </a:xfrm>
          <a:custGeom>
            <a:avLst/>
            <a:gdLst>
              <a:gd name="T0" fmla="*/ 2147483647 w 148"/>
              <a:gd name="T1" fmla="*/ 2147483647 h 253"/>
              <a:gd name="T2" fmla="*/ 2147483647 w 148"/>
              <a:gd name="T3" fmla="*/ 2147483647 h 253"/>
              <a:gd name="T4" fmla="*/ 0 w 148"/>
              <a:gd name="T5" fmla="*/ 2147483647 h 253"/>
              <a:gd name="T6" fmla="*/ 2147483647 w 148"/>
              <a:gd name="T7" fmla="*/ 2147483647 h 253"/>
              <a:gd name="T8" fmla="*/ 2147483647 w 148"/>
              <a:gd name="T9" fmla="*/ 2147483647 h 253"/>
              <a:gd name="T10" fmla="*/ 2147483647 w 148"/>
              <a:gd name="T11" fmla="*/ 2147483647 h 253"/>
              <a:gd name="T12" fmla="*/ 2147483647 w 148"/>
              <a:gd name="T13" fmla="*/ 2147483647 h 253"/>
              <a:gd name="T14" fmla="*/ 2147483647 w 148"/>
              <a:gd name="T15" fmla="*/ 2147483647 h 253"/>
              <a:gd name="T16" fmla="*/ 2147483647 w 148"/>
              <a:gd name="T17" fmla="*/ 2147483647 h 253"/>
              <a:gd name="T18" fmla="*/ 2147483647 w 148"/>
              <a:gd name="T19" fmla="*/ 2147483647 h 253"/>
              <a:gd name="T20" fmla="*/ 2147483647 w 148"/>
              <a:gd name="T21" fmla="*/ 2147483647 h 253"/>
              <a:gd name="T22" fmla="*/ 2147483647 w 148"/>
              <a:gd name="T23" fmla="*/ 2147483647 h 2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8"/>
              <a:gd name="T37" fmla="*/ 0 h 253"/>
              <a:gd name="T38" fmla="*/ 148 w 148"/>
              <a:gd name="T39" fmla="*/ 253 h 2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8" h="253">
                <a:moveTo>
                  <a:pt x="24" y="111"/>
                </a:moveTo>
                <a:cubicBezTo>
                  <a:pt x="20" y="130"/>
                  <a:pt x="16" y="142"/>
                  <a:pt x="8" y="159"/>
                </a:cubicBezTo>
                <a:cubicBezTo>
                  <a:pt x="5" y="167"/>
                  <a:pt x="0" y="183"/>
                  <a:pt x="0" y="183"/>
                </a:cubicBezTo>
                <a:cubicBezTo>
                  <a:pt x="15" y="229"/>
                  <a:pt x="61" y="246"/>
                  <a:pt x="104" y="251"/>
                </a:cubicBezTo>
                <a:cubicBezTo>
                  <a:pt x="113" y="250"/>
                  <a:pt x="125" y="253"/>
                  <a:pt x="132" y="247"/>
                </a:cubicBezTo>
                <a:cubicBezTo>
                  <a:pt x="132" y="247"/>
                  <a:pt x="142" y="217"/>
                  <a:pt x="144" y="211"/>
                </a:cubicBezTo>
                <a:cubicBezTo>
                  <a:pt x="145" y="207"/>
                  <a:pt x="148" y="199"/>
                  <a:pt x="148" y="199"/>
                </a:cubicBezTo>
                <a:cubicBezTo>
                  <a:pt x="142" y="155"/>
                  <a:pt x="138" y="171"/>
                  <a:pt x="108" y="151"/>
                </a:cubicBezTo>
                <a:cubicBezTo>
                  <a:pt x="89" y="123"/>
                  <a:pt x="100" y="57"/>
                  <a:pt x="120" y="27"/>
                </a:cubicBezTo>
                <a:cubicBezTo>
                  <a:pt x="111" y="0"/>
                  <a:pt x="82" y="16"/>
                  <a:pt x="60" y="23"/>
                </a:cubicBezTo>
                <a:cubicBezTo>
                  <a:pt x="46" y="44"/>
                  <a:pt x="43" y="67"/>
                  <a:pt x="36" y="91"/>
                </a:cubicBezTo>
                <a:cubicBezTo>
                  <a:pt x="29" y="118"/>
                  <a:pt x="34" y="121"/>
                  <a:pt x="24" y="111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6529388" y="4486275"/>
            <a:ext cx="220662" cy="473075"/>
          </a:xfrm>
          <a:custGeom>
            <a:avLst/>
            <a:gdLst>
              <a:gd name="T0" fmla="*/ 2147483647 w 139"/>
              <a:gd name="T1" fmla="*/ 2147483647 h 298"/>
              <a:gd name="T2" fmla="*/ 2147483647 w 139"/>
              <a:gd name="T3" fmla="*/ 2147483647 h 298"/>
              <a:gd name="T4" fmla="*/ 2147483647 w 139"/>
              <a:gd name="T5" fmla="*/ 2147483647 h 298"/>
              <a:gd name="T6" fmla="*/ 2147483647 w 139"/>
              <a:gd name="T7" fmla="*/ 2147483647 h 298"/>
              <a:gd name="T8" fmla="*/ 2147483647 w 139"/>
              <a:gd name="T9" fmla="*/ 2147483647 h 298"/>
              <a:gd name="T10" fmla="*/ 2147483647 w 139"/>
              <a:gd name="T11" fmla="*/ 2147483647 h 298"/>
              <a:gd name="T12" fmla="*/ 2147483647 w 139"/>
              <a:gd name="T13" fmla="*/ 2147483647 h 298"/>
              <a:gd name="T14" fmla="*/ 2147483647 w 139"/>
              <a:gd name="T15" fmla="*/ 2147483647 h 298"/>
              <a:gd name="T16" fmla="*/ 2147483647 w 139"/>
              <a:gd name="T17" fmla="*/ 2147483647 h 298"/>
              <a:gd name="T18" fmla="*/ 2147483647 w 139"/>
              <a:gd name="T19" fmla="*/ 2147483647 h 298"/>
              <a:gd name="T20" fmla="*/ 2147483647 w 139"/>
              <a:gd name="T21" fmla="*/ 2147483647 h 298"/>
              <a:gd name="T22" fmla="*/ 2147483647 w 139"/>
              <a:gd name="T23" fmla="*/ 2147483647 h 2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9"/>
              <a:gd name="T37" fmla="*/ 0 h 298"/>
              <a:gd name="T38" fmla="*/ 139 w 139"/>
              <a:gd name="T39" fmla="*/ 298 h 2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9" h="298">
                <a:moveTo>
                  <a:pt x="15" y="58"/>
                </a:moveTo>
                <a:cubicBezTo>
                  <a:pt x="0" y="80"/>
                  <a:pt x="3" y="72"/>
                  <a:pt x="3" y="114"/>
                </a:cubicBezTo>
                <a:cubicBezTo>
                  <a:pt x="3" y="130"/>
                  <a:pt x="5" y="146"/>
                  <a:pt x="7" y="162"/>
                </a:cubicBezTo>
                <a:cubicBezTo>
                  <a:pt x="9" y="175"/>
                  <a:pt x="21" y="189"/>
                  <a:pt x="27" y="198"/>
                </a:cubicBezTo>
                <a:cubicBezTo>
                  <a:pt x="46" y="227"/>
                  <a:pt x="68" y="288"/>
                  <a:pt x="99" y="298"/>
                </a:cubicBezTo>
                <a:cubicBezTo>
                  <a:pt x="128" y="294"/>
                  <a:pt x="130" y="296"/>
                  <a:pt x="139" y="270"/>
                </a:cubicBezTo>
                <a:cubicBezTo>
                  <a:pt x="127" y="235"/>
                  <a:pt x="106" y="230"/>
                  <a:pt x="95" y="198"/>
                </a:cubicBezTo>
                <a:cubicBezTo>
                  <a:pt x="94" y="149"/>
                  <a:pt x="95" y="99"/>
                  <a:pt x="91" y="50"/>
                </a:cubicBezTo>
                <a:cubicBezTo>
                  <a:pt x="91" y="45"/>
                  <a:pt x="84" y="43"/>
                  <a:pt x="83" y="38"/>
                </a:cubicBezTo>
                <a:cubicBezTo>
                  <a:pt x="73" y="0"/>
                  <a:pt x="92" y="10"/>
                  <a:pt x="67" y="2"/>
                </a:cubicBezTo>
                <a:cubicBezTo>
                  <a:pt x="35" y="13"/>
                  <a:pt x="48" y="9"/>
                  <a:pt x="31" y="34"/>
                </a:cubicBezTo>
                <a:cubicBezTo>
                  <a:pt x="26" y="56"/>
                  <a:pt x="17" y="74"/>
                  <a:pt x="7" y="94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1" name="Freeform 41"/>
          <p:cNvSpPr>
            <a:spLocks/>
          </p:cNvSpPr>
          <p:nvPr/>
        </p:nvSpPr>
        <p:spPr bwMode="auto">
          <a:xfrm>
            <a:off x="8026400" y="5962650"/>
            <a:ext cx="450850" cy="185738"/>
          </a:xfrm>
          <a:custGeom>
            <a:avLst/>
            <a:gdLst>
              <a:gd name="T0" fmla="*/ 2147483647 w 284"/>
              <a:gd name="T1" fmla="*/ 2147483647 h 117"/>
              <a:gd name="T2" fmla="*/ 2147483647 w 284"/>
              <a:gd name="T3" fmla="*/ 2147483647 h 117"/>
              <a:gd name="T4" fmla="*/ 2147483647 w 284"/>
              <a:gd name="T5" fmla="*/ 2147483647 h 117"/>
              <a:gd name="T6" fmla="*/ 2147483647 w 284"/>
              <a:gd name="T7" fmla="*/ 2147483647 h 117"/>
              <a:gd name="T8" fmla="*/ 2147483647 w 284"/>
              <a:gd name="T9" fmla="*/ 2147483647 h 117"/>
              <a:gd name="T10" fmla="*/ 2147483647 w 284"/>
              <a:gd name="T11" fmla="*/ 2147483647 h 117"/>
              <a:gd name="T12" fmla="*/ 0 w 284"/>
              <a:gd name="T13" fmla="*/ 2147483647 h 117"/>
              <a:gd name="T14" fmla="*/ 2147483647 w 284"/>
              <a:gd name="T15" fmla="*/ 2147483647 h 117"/>
              <a:gd name="T16" fmla="*/ 2147483647 w 284"/>
              <a:gd name="T17" fmla="*/ 2147483647 h 117"/>
              <a:gd name="T18" fmla="*/ 2147483647 w 284"/>
              <a:gd name="T19" fmla="*/ 2147483647 h 117"/>
              <a:gd name="T20" fmla="*/ 2147483647 w 284"/>
              <a:gd name="T21" fmla="*/ 2147483647 h 117"/>
              <a:gd name="T22" fmla="*/ 2147483647 w 284"/>
              <a:gd name="T23" fmla="*/ 2147483647 h 117"/>
              <a:gd name="T24" fmla="*/ 2147483647 w 284"/>
              <a:gd name="T25" fmla="*/ 2147483647 h 117"/>
              <a:gd name="T26" fmla="*/ 2147483647 w 284"/>
              <a:gd name="T27" fmla="*/ 2147483647 h 1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4"/>
              <a:gd name="T43" fmla="*/ 0 h 117"/>
              <a:gd name="T44" fmla="*/ 284 w 284"/>
              <a:gd name="T45" fmla="*/ 117 h 1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4" h="117">
                <a:moveTo>
                  <a:pt x="240" y="28"/>
                </a:moveTo>
                <a:cubicBezTo>
                  <a:pt x="232" y="29"/>
                  <a:pt x="205" y="34"/>
                  <a:pt x="196" y="36"/>
                </a:cubicBezTo>
                <a:cubicBezTo>
                  <a:pt x="188" y="38"/>
                  <a:pt x="180" y="41"/>
                  <a:pt x="172" y="44"/>
                </a:cubicBezTo>
                <a:cubicBezTo>
                  <a:pt x="168" y="45"/>
                  <a:pt x="160" y="48"/>
                  <a:pt x="160" y="48"/>
                </a:cubicBezTo>
                <a:cubicBezTo>
                  <a:pt x="133" y="47"/>
                  <a:pt x="107" y="44"/>
                  <a:pt x="80" y="44"/>
                </a:cubicBezTo>
                <a:cubicBezTo>
                  <a:pt x="61" y="44"/>
                  <a:pt x="43" y="45"/>
                  <a:pt x="24" y="48"/>
                </a:cubicBezTo>
                <a:cubicBezTo>
                  <a:pt x="16" y="49"/>
                  <a:pt x="0" y="56"/>
                  <a:pt x="0" y="56"/>
                </a:cubicBezTo>
                <a:cubicBezTo>
                  <a:pt x="1" y="63"/>
                  <a:pt x="0" y="92"/>
                  <a:pt x="12" y="100"/>
                </a:cubicBezTo>
                <a:cubicBezTo>
                  <a:pt x="19" y="104"/>
                  <a:pt x="28" y="105"/>
                  <a:pt x="36" y="108"/>
                </a:cubicBezTo>
                <a:cubicBezTo>
                  <a:pt x="40" y="109"/>
                  <a:pt x="48" y="112"/>
                  <a:pt x="48" y="112"/>
                </a:cubicBezTo>
                <a:cubicBezTo>
                  <a:pt x="107" y="109"/>
                  <a:pt x="209" y="117"/>
                  <a:pt x="264" y="80"/>
                </a:cubicBezTo>
                <a:cubicBezTo>
                  <a:pt x="277" y="61"/>
                  <a:pt x="270" y="73"/>
                  <a:pt x="280" y="44"/>
                </a:cubicBezTo>
                <a:cubicBezTo>
                  <a:pt x="281" y="40"/>
                  <a:pt x="284" y="32"/>
                  <a:pt x="284" y="32"/>
                </a:cubicBezTo>
                <a:cubicBezTo>
                  <a:pt x="273" y="0"/>
                  <a:pt x="239" y="32"/>
                  <a:pt x="216" y="32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2" name="Freeform 42"/>
          <p:cNvSpPr>
            <a:spLocks/>
          </p:cNvSpPr>
          <p:nvPr/>
        </p:nvSpPr>
        <p:spPr bwMode="auto">
          <a:xfrm>
            <a:off x="8532813" y="5143500"/>
            <a:ext cx="558800" cy="266700"/>
          </a:xfrm>
          <a:custGeom>
            <a:avLst/>
            <a:gdLst>
              <a:gd name="T0" fmla="*/ 2147483647 w 352"/>
              <a:gd name="T1" fmla="*/ 2147483647 h 168"/>
              <a:gd name="T2" fmla="*/ 2147483647 w 352"/>
              <a:gd name="T3" fmla="*/ 2147483647 h 168"/>
              <a:gd name="T4" fmla="*/ 2147483647 w 352"/>
              <a:gd name="T5" fmla="*/ 2147483647 h 168"/>
              <a:gd name="T6" fmla="*/ 2147483647 w 352"/>
              <a:gd name="T7" fmla="*/ 2147483647 h 168"/>
              <a:gd name="T8" fmla="*/ 2147483647 w 352"/>
              <a:gd name="T9" fmla="*/ 2147483647 h 168"/>
              <a:gd name="T10" fmla="*/ 2147483647 w 352"/>
              <a:gd name="T11" fmla="*/ 2147483647 h 168"/>
              <a:gd name="T12" fmla="*/ 2147483647 w 352"/>
              <a:gd name="T13" fmla="*/ 0 h 168"/>
              <a:gd name="T14" fmla="*/ 2147483647 w 352"/>
              <a:gd name="T15" fmla="*/ 2147483647 h 168"/>
              <a:gd name="T16" fmla="*/ 2147483647 w 352"/>
              <a:gd name="T17" fmla="*/ 2147483647 h 168"/>
              <a:gd name="T18" fmla="*/ 2147483647 w 352"/>
              <a:gd name="T19" fmla="*/ 2147483647 h 168"/>
              <a:gd name="T20" fmla="*/ 2147483647 w 352"/>
              <a:gd name="T21" fmla="*/ 2147483647 h 168"/>
              <a:gd name="T22" fmla="*/ 2147483647 w 352"/>
              <a:gd name="T23" fmla="*/ 2147483647 h 168"/>
              <a:gd name="T24" fmla="*/ 2147483647 w 352"/>
              <a:gd name="T25" fmla="*/ 2147483647 h 168"/>
              <a:gd name="T26" fmla="*/ 2147483647 w 352"/>
              <a:gd name="T27" fmla="*/ 2147483647 h 1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2"/>
              <a:gd name="T43" fmla="*/ 0 h 168"/>
              <a:gd name="T44" fmla="*/ 352 w 352"/>
              <a:gd name="T45" fmla="*/ 168 h 1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2" h="168">
                <a:moveTo>
                  <a:pt x="261" y="92"/>
                </a:moveTo>
                <a:cubicBezTo>
                  <a:pt x="228" y="103"/>
                  <a:pt x="190" y="103"/>
                  <a:pt x="161" y="84"/>
                </a:cubicBezTo>
                <a:cubicBezTo>
                  <a:pt x="152" y="70"/>
                  <a:pt x="148" y="67"/>
                  <a:pt x="145" y="48"/>
                </a:cubicBezTo>
                <a:cubicBezTo>
                  <a:pt x="144" y="40"/>
                  <a:pt x="146" y="30"/>
                  <a:pt x="141" y="24"/>
                </a:cubicBezTo>
                <a:cubicBezTo>
                  <a:pt x="135" y="18"/>
                  <a:pt x="124" y="21"/>
                  <a:pt x="117" y="16"/>
                </a:cubicBezTo>
                <a:cubicBezTo>
                  <a:pt x="113" y="13"/>
                  <a:pt x="109" y="10"/>
                  <a:pt x="105" y="8"/>
                </a:cubicBezTo>
                <a:cubicBezTo>
                  <a:pt x="97" y="5"/>
                  <a:pt x="81" y="0"/>
                  <a:pt x="81" y="0"/>
                </a:cubicBezTo>
                <a:cubicBezTo>
                  <a:pt x="55" y="5"/>
                  <a:pt x="48" y="9"/>
                  <a:pt x="25" y="24"/>
                </a:cubicBezTo>
                <a:cubicBezTo>
                  <a:pt x="21" y="27"/>
                  <a:pt x="13" y="32"/>
                  <a:pt x="13" y="32"/>
                </a:cubicBezTo>
                <a:cubicBezTo>
                  <a:pt x="10" y="36"/>
                  <a:pt x="5" y="39"/>
                  <a:pt x="5" y="44"/>
                </a:cubicBezTo>
                <a:cubicBezTo>
                  <a:pt x="4" y="68"/>
                  <a:pt x="0" y="96"/>
                  <a:pt x="13" y="116"/>
                </a:cubicBezTo>
                <a:cubicBezTo>
                  <a:pt x="38" y="153"/>
                  <a:pt x="104" y="153"/>
                  <a:pt x="141" y="156"/>
                </a:cubicBezTo>
                <a:cubicBezTo>
                  <a:pt x="199" y="168"/>
                  <a:pt x="258" y="165"/>
                  <a:pt x="317" y="160"/>
                </a:cubicBezTo>
                <a:cubicBezTo>
                  <a:pt x="352" y="107"/>
                  <a:pt x="301" y="100"/>
                  <a:pt x="261" y="92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3" name="Freeform 43"/>
          <p:cNvSpPr>
            <a:spLocks/>
          </p:cNvSpPr>
          <p:nvPr/>
        </p:nvSpPr>
        <p:spPr bwMode="auto">
          <a:xfrm>
            <a:off x="8191500" y="4397375"/>
            <a:ext cx="279400" cy="365125"/>
          </a:xfrm>
          <a:custGeom>
            <a:avLst/>
            <a:gdLst>
              <a:gd name="T0" fmla="*/ 2147483647 w 176"/>
              <a:gd name="T1" fmla="*/ 2147483647 h 230"/>
              <a:gd name="T2" fmla="*/ 2147483647 w 176"/>
              <a:gd name="T3" fmla="*/ 2147483647 h 230"/>
              <a:gd name="T4" fmla="*/ 2147483647 w 176"/>
              <a:gd name="T5" fmla="*/ 2147483647 h 230"/>
              <a:gd name="T6" fmla="*/ 2147483647 w 176"/>
              <a:gd name="T7" fmla="*/ 2147483647 h 230"/>
              <a:gd name="T8" fmla="*/ 2147483647 w 176"/>
              <a:gd name="T9" fmla="*/ 2147483647 h 230"/>
              <a:gd name="T10" fmla="*/ 0 w 176"/>
              <a:gd name="T11" fmla="*/ 2147483647 h 230"/>
              <a:gd name="T12" fmla="*/ 2147483647 w 176"/>
              <a:gd name="T13" fmla="*/ 2147483647 h 230"/>
              <a:gd name="T14" fmla="*/ 2147483647 w 176"/>
              <a:gd name="T15" fmla="*/ 2147483647 h 230"/>
              <a:gd name="T16" fmla="*/ 2147483647 w 176"/>
              <a:gd name="T17" fmla="*/ 2147483647 h 230"/>
              <a:gd name="T18" fmla="*/ 2147483647 w 176"/>
              <a:gd name="T19" fmla="*/ 2147483647 h 230"/>
              <a:gd name="T20" fmla="*/ 2147483647 w 176"/>
              <a:gd name="T21" fmla="*/ 2147483647 h 230"/>
              <a:gd name="T22" fmla="*/ 2147483647 w 176"/>
              <a:gd name="T23" fmla="*/ 2147483647 h 230"/>
              <a:gd name="T24" fmla="*/ 2147483647 w 176"/>
              <a:gd name="T25" fmla="*/ 2147483647 h 2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6"/>
              <a:gd name="T40" fmla="*/ 0 h 230"/>
              <a:gd name="T41" fmla="*/ 176 w 176"/>
              <a:gd name="T42" fmla="*/ 230 h 2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6" h="230">
                <a:moveTo>
                  <a:pt x="84" y="26"/>
                </a:moveTo>
                <a:cubicBezTo>
                  <a:pt x="76" y="31"/>
                  <a:pt x="63" y="33"/>
                  <a:pt x="60" y="42"/>
                </a:cubicBezTo>
                <a:cubicBezTo>
                  <a:pt x="54" y="59"/>
                  <a:pt x="60" y="52"/>
                  <a:pt x="44" y="62"/>
                </a:cubicBezTo>
                <a:cubicBezTo>
                  <a:pt x="36" y="74"/>
                  <a:pt x="28" y="86"/>
                  <a:pt x="20" y="98"/>
                </a:cubicBezTo>
                <a:cubicBezTo>
                  <a:pt x="15" y="106"/>
                  <a:pt x="4" y="122"/>
                  <a:pt x="4" y="122"/>
                </a:cubicBezTo>
                <a:cubicBezTo>
                  <a:pt x="3" y="129"/>
                  <a:pt x="0" y="135"/>
                  <a:pt x="0" y="142"/>
                </a:cubicBezTo>
                <a:cubicBezTo>
                  <a:pt x="0" y="200"/>
                  <a:pt x="9" y="192"/>
                  <a:pt x="52" y="206"/>
                </a:cubicBezTo>
                <a:cubicBezTo>
                  <a:pt x="66" y="220"/>
                  <a:pt x="73" y="225"/>
                  <a:pt x="92" y="230"/>
                </a:cubicBezTo>
                <a:cubicBezTo>
                  <a:pt x="105" y="229"/>
                  <a:pt x="119" y="230"/>
                  <a:pt x="132" y="226"/>
                </a:cubicBezTo>
                <a:cubicBezTo>
                  <a:pt x="147" y="222"/>
                  <a:pt x="160" y="190"/>
                  <a:pt x="160" y="190"/>
                </a:cubicBezTo>
                <a:cubicBezTo>
                  <a:pt x="168" y="149"/>
                  <a:pt x="166" y="107"/>
                  <a:pt x="176" y="66"/>
                </a:cubicBezTo>
                <a:cubicBezTo>
                  <a:pt x="170" y="0"/>
                  <a:pt x="175" y="13"/>
                  <a:pt x="108" y="18"/>
                </a:cubicBezTo>
                <a:cubicBezTo>
                  <a:pt x="101" y="20"/>
                  <a:pt x="53" y="46"/>
                  <a:pt x="84" y="26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4" name="Freeform 44"/>
          <p:cNvSpPr>
            <a:spLocks/>
          </p:cNvSpPr>
          <p:nvPr/>
        </p:nvSpPr>
        <p:spPr bwMode="auto">
          <a:xfrm>
            <a:off x="5060950" y="1651000"/>
            <a:ext cx="249238" cy="400050"/>
          </a:xfrm>
          <a:custGeom>
            <a:avLst/>
            <a:gdLst>
              <a:gd name="T0" fmla="*/ 2147483647 w 157"/>
              <a:gd name="T1" fmla="*/ 2147483647 h 252"/>
              <a:gd name="T2" fmla="*/ 0 w 157"/>
              <a:gd name="T3" fmla="*/ 2147483647 h 252"/>
              <a:gd name="T4" fmla="*/ 2147483647 w 157"/>
              <a:gd name="T5" fmla="*/ 2147483647 h 252"/>
              <a:gd name="T6" fmla="*/ 2147483647 w 157"/>
              <a:gd name="T7" fmla="*/ 2147483647 h 252"/>
              <a:gd name="T8" fmla="*/ 2147483647 w 157"/>
              <a:gd name="T9" fmla="*/ 2147483647 h 252"/>
              <a:gd name="T10" fmla="*/ 2147483647 w 157"/>
              <a:gd name="T11" fmla="*/ 2147483647 h 252"/>
              <a:gd name="T12" fmla="*/ 2147483647 w 157"/>
              <a:gd name="T13" fmla="*/ 2147483647 h 252"/>
              <a:gd name="T14" fmla="*/ 2147483647 w 157"/>
              <a:gd name="T15" fmla="*/ 0 h 252"/>
              <a:gd name="T16" fmla="*/ 2147483647 w 157"/>
              <a:gd name="T17" fmla="*/ 2147483647 h 252"/>
              <a:gd name="T18" fmla="*/ 2147483647 w 157"/>
              <a:gd name="T19" fmla="*/ 2147483647 h 252"/>
              <a:gd name="T20" fmla="*/ 2147483647 w 157"/>
              <a:gd name="T21" fmla="*/ 2147483647 h 252"/>
              <a:gd name="T22" fmla="*/ 2147483647 w 157"/>
              <a:gd name="T23" fmla="*/ 2147483647 h 2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7"/>
              <a:gd name="T37" fmla="*/ 0 h 252"/>
              <a:gd name="T38" fmla="*/ 157 w 157"/>
              <a:gd name="T39" fmla="*/ 252 h 2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7" h="252">
                <a:moveTo>
                  <a:pt x="48" y="84"/>
                </a:moveTo>
                <a:cubicBezTo>
                  <a:pt x="20" y="126"/>
                  <a:pt x="7" y="178"/>
                  <a:pt x="0" y="228"/>
                </a:cubicBezTo>
                <a:cubicBezTo>
                  <a:pt x="5" y="244"/>
                  <a:pt x="12" y="247"/>
                  <a:pt x="28" y="252"/>
                </a:cubicBezTo>
                <a:cubicBezTo>
                  <a:pt x="37" y="251"/>
                  <a:pt x="48" y="252"/>
                  <a:pt x="56" y="248"/>
                </a:cubicBezTo>
                <a:cubicBezTo>
                  <a:pt x="62" y="245"/>
                  <a:pt x="63" y="237"/>
                  <a:pt x="68" y="232"/>
                </a:cubicBezTo>
                <a:cubicBezTo>
                  <a:pt x="90" y="210"/>
                  <a:pt x="114" y="191"/>
                  <a:pt x="124" y="160"/>
                </a:cubicBezTo>
                <a:cubicBezTo>
                  <a:pt x="129" y="122"/>
                  <a:pt x="125" y="87"/>
                  <a:pt x="152" y="60"/>
                </a:cubicBezTo>
                <a:cubicBezTo>
                  <a:pt x="149" y="30"/>
                  <a:pt x="157" y="10"/>
                  <a:pt x="128" y="0"/>
                </a:cubicBezTo>
                <a:cubicBezTo>
                  <a:pt x="121" y="5"/>
                  <a:pt x="111" y="7"/>
                  <a:pt x="104" y="12"/>
                </a:cubicBezTo>
                <a:cubicBezTo>
                  <a:pt x="95" y="19"/>
                  <a:pt x="80" y="36"/>
                  <a:pt x="80" y="36"/>
                </a:cubicBezTo>
                <a:cubicBezTo>
                  <a:pt x="74" y="54"/>
                  <a:pt x="62" y="68"/>
                  <a:pt x="52" y="84"/>
                </a:cubicBezTo>
                <a:cubicBezTo>
                  <a:pt x="46" y="93"/>
                  <a:pt x="32" y="108"/>
                  <a:pt x="32" y="108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5" name="Freeform 45"/>
          <p:cNvSpPr>
            <a:spLocks/>
          </p:cNvSpPr>
          <p:nvPr/>
        </p:nvSpPr>
        <p:spPr bwMode="auto">
          <a:xfrm>
            <a:off x="6345238" y="1212850"/>
            <a:ext cx="265112" cy="258763"/>
          </a:xfrm>
          <a:custGeom>
            <a:avLst/>
            <a:gdLst>
              <a:gd name="T0" fmla="*/ 2147483647 w 167"/>
              <a:gd name="T1" fmla="*/ 0 h 163"/>
              <a:gd name="T2" fmla="*/ 2147483647 w 167"/>
              <a:gd name="T3" fmla="*/ 2147483647 h 163"/>
              <a:gd name="T4" fmla="*/ 2147483647 w 167"/>
              <a:gd name="T5" fmla="*/ 2147483647 h 163"/>
              <a:gd name="T6" fmla="*/ 2147483647 w 167"/>
              <a:gd name="T7" fmla="*/ 2147483647 h 163"/>
              <a:gd name="T8" fmla="*/ 2147483647 w 167"/>
              <a:gd name="T9" fmla="*/ 2147483647 h 163"/>
              <a:gd name="T10" fmla="*/ 2147483647 w 167"/>
              <a:gd name="T11" fmla="*/ 2147483647 h 163"/>
              <a:gd name="T12" fmla="*/ 2147483647 w 167"/>
              <a:gd name="T13" fmla="*/ 2147483647 h 163"/>
              <a:gd name="T14" fmla="*/ 2147483647 w 167"/>
              <a:gd name="T15" fmla="*/ 2147483647 h 163"/>
              <a:gd name="T16" fmla="*/ 2147483647 w 167"/>
              <a:gd name="T17" fmla="*/ 0 h 163"/>
              <a:gd name="T18" fmla="*/ 2147483647 w 167"/>
              <a:gd name="T19" fmla="*/ 0 h 1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7"/>
              <a:gd name="T31" fmla="*/ 0 h 163"/>
              <a:gd name="T32" fmla="*/ 167 w 167"/>
              <a:gd name="T33" fmla="*/ 163 h 1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7" h="163">
                <a:moveTo>
                  <a:pt x="107" y="0"/>
                </a:moveTo>
                <a:cubicBezTo>
                  <a:pt x="61" y="8"/>
                  <a:pt x="59" y="35"/>
                  <a:pt x="27" y="56"/>
                </a:cubicBezTo>
                <a:cubicBezTo>
                  <a:pt x="0" y="97"/>
                  <a:pt x="21" y="105"/>
                  <a:pt x="55" y="128"/>
                </a:cubicBezTo>
                <a:cubicBezTo>
                  <a:pt x="63" y="133"/>
                  <a:pt x="70" y="141"/>
                  <a:pt x="79" y="144"/>
                </a:cubicBezTo>
                <a:cubicBezTo>
                  <a:pt x="91" y="148"/>
                  <a:pt x="103" y="152"/>
                  <a:pt x="115" y="156"/>
                </a:cubicBezTo>
                <a:cubicBezTo>
                  <a:pt x="119" y="157"/>
                  <a:pt x="127" y="160"/>
                  <a:pt x="127" y="160"/>
                </a:cubicBezTo>
                <a:cubicBezTo>
                  <a:pt x="138" y="159"/>
                  <a:pt x="151" y="163"/>
                  <a:pt x="159" y="156"/>
                </a:cubicBezTo>
                <a:cubicBezTo>
                  <a:pt x="167" y="149"/>
                  <a:pt x="167" y="124"/>
                  <a:pt x="167" y="124"/>
                </a:cubicBezTo>
                <a:cubicBezTo>
                  <a:pt x="165" y="83"/>
                  <a:pt x="166" y="26"/>
                  <a:pt x="127" y="0"/>
                </a:cubicBezTo>
                <a:cubicBezTo>
                  <a:pt x="101" y="4"/>
                  <a:pt x="97" y="10"/>
                  <a:pt x="107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6" name="Freeform 46"/>
          <p:cNvSpPr>
            <a:spLocks/>
          </p:cNvSpPr>
          <p:nvPr/>
        </p:nvSpPr>
        <p:spPr bwMode="auto">
          <a:xfrm>
            <a:off x="8237538" y="2952750"/>
            <a:ext cx="238125" cy="393700"/>
          </a:xfrm>
          <a:custGeom>
            <a:avLst/>
            <a:gdLst>
              <a:gd name="T0" fmla="*/ 2147483647 w 149"/>
              <a:gd name="T1" fmla="*/ 2147483647 h 248"/>
              <a:gd name="T2" fmla="*/ 2147483647 w 149"/>
              <a:gd name="T3" fmla="*/ 2147483647 h 248"/>
              <a:gd name="T4" fmla="*/ 2147483647 w 149"/>
              <a:gd name="T5" fmla="*/ 2147483647 h 248"/>
              <a:gd name="T6" fmla="*/ 2147483647 w 149"/>
              <a:gd name="T7" fmla="*/ 2147483647 h 248"/>
              <a:gd name="T8" fmla="*/ 2147483647 w 149"/>
              <a:gd name="T9" fmla="*/ 2147483647 h 248"/>
              <a:gd name="T10" fmla="*/ 2147483647 w 149"/>
              <a:gd name="T11" fmla="*/ 2147483647 h 248"/>
              <a:gd name="T12" fmla="*/ 2147483647 w 149"/>
              <a:gd name="T13" fmla="*/ 2147483647 h 248"/>
              <a:gd name="T14" fmla="*/ 2147483647 w 149"/>
              <a:gd name="T15" fmla="*/ 0 h 248"/>
              <a:gd name="T16" fmla="*/ 2147483647 w 149"/>
              <a:gd name="T17" fmla="*/ 2147483647 h 2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9"/>
              <a:gd name="T28" fmla="*/ 0 h 248"/>
              <a:gd name="T29" fmla="*/ 149 w 149"/>
              <a:gd name="T30" fmla="*/ 248 h 2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9" h="248">
                <a:moveTo>
                  <a:pt x="43" y="8"/>
                </a:moveTo>
                <a:cubicBezTo>
                  <a:pt x="28" y="31"/>
                  <a:pt x="20" y="53"/>
                  <a:pt x="15" y="80"/>
                </a:cubicBezTo>
                <a:cubicBezTo>
                  <a:pt x="17" y="124"/>
                  <a:pt x="0" y="177"/>
                  <a:pt x="27" y="212"/>
                </a:cubicBezTo>
                <a:cubicBezTo>
                  <a:pt x="34" y="221"/>
                  <a:pt x="40" y="232"/>
                  <a:pt x="51" y="236"/>
                </a:cubicBezTo>
                <a:cubicBezTo>
                  <a:pt x="63" y="240"/>
                  <a:pt x="87" y="248"/>
                  <a:pt x="87" y="248"/>
                </a:cubicBezTo>
                <a:cubicBezTo>
                  <a:pt x="112" y="242"/>
                  <a:pt x="110" y="227"/>
                  <a:pt x="123" y="208"/>
                </a:cubicBezTo>
                <a:cubicBezTo>
                  <a:pt x="134" y="162"/>
                  <a:pt x="149" y="92"/>
                  <a:pt x="107" y="64"/>
                </a:cubicBezTo>
                <a:cubicBezTo>
                  <a:pt x="101" y="45"/>
                  <a:pt x="82" y="6"/>
                  <a:pt x="63" y="0"/>
                </a:cubicBezTo>
                <a:cubicBezTo>
                  <a:pt x="44" y="6"/>
                  <a:pt x="43" y="26"/>
                  <a:pt x="43" y="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7" name="Freeform 47"/>
          <p:cNvSpPr>
            <a:spLocks/>
          </p:cNvSpPr>
          <p:nvPr/>
        </p:nvSpPr>
        <p:spPr bwMode="auto">
          <a:xfrm>
            <a:off x="5867400" y="2362200"/>
            <a:ext cx="341313" cy="414338"/>
          </a:xfrm>
          <a:custGeom>
            <a:avLst/>
            <a:gdLst>
              <a:gd name="T0" fmla="*/ 2147483647 w 214"/>
              <a:gd name="T1" fmla="*/ 2147483647 h 261"/>
              <a:gd name="T2" fmla="*/ 2147483647 w 214"/>
              <a:gd name="T3" fmla="*/ 2147483647 h 261"/>
              <a:gd name="T4" fmla="*/ 2147483647 w 214"/>
              <a:gd name="T5" fmla="*/ 2147483647 h 261"/>
              <a:gd name="T6" fmla="*/ 2147483647 w 214"/>
              <a:gd name="T7" fmla="*/ 2147483647 h 261"/>
              <a:gd name="T8" fmla="*/ 2147483647 w 214"/>
              <a:gd name="T9" fmla="*/ 2147483647 h 261"/>
              <a:gd name="T10" fmla="*/ 2147483647 w 214"/>
              <a:gd name="T11" fmla="*/ 2147483647 h 261"/>
              <a:gd name="T12" fmla="*/ 2147483647 w 214"/>
              <a:gd name="T13" fmla="*/ 2147483647 h 261"/>
              <a:gd name="T14" fmla="*/ 2147483647 w 214"/>
              <a:gd name="T15" fmla="*/ 2147483647 h 261"/>
              <a:gd name="T16" fmla="*/ 2147483647 w 214"/>
              <a:gd name="T17" fmla="*/ 2147483647 h 261"/>
              <a:gd name="T18" fmla="*/ 2147483647 w 214"/>
              <a:gd name="T19" fmla="*/ 2147483647 h 261"/>
              <a:gd name="T20" fmla="*/ 2147483647 w 214"/>
              <a:gd name="T21" fmla="*/ 2147483647 h 261"/>
              <a:gd name="T22" fmla="*/ 2147483647 w 214"/>
              <a:gd name="T23" fmla="*/ 2147483647 h 261"/>
              <a:gd name="T24" fmla="*/ 2147483647 w 214"/>
              <a:gd name="T25" fmla="*/ 2147483647 h 261"/>
              <a:gd name="T26" fmla="*/ 2147483647 w 214"/>
              <a:gd name="T27" fmla="*/ 2147483647 h 261"/>
              <a:gd name="T28" fmla="*/ 2147483647 w 214"/>
              <a:gd name="T29" fmla="*/ 2147483647 h 261"/>
              <a:gd name="T30" fmla="*/ 2147483647 w 214"/>
              <a:gd name="T31" fmla="*/ 2147483647 h 261"/>
              <a:gd name="T32" fmla="*/ 2147483647 w 214"/>
              <a:gd name="T33" fmla="*/ 2147483647 h 261"/>
              <a:gd name="T34" fmla="*/ 2147483647 w 214"/>
              <a:gd name="T35" fmla="*/ 2147483647 h 26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4"/>
              <a:gd name="T55" fmla="*/ 0 h 261"/>
              <a:gd name="T56" fmla="*/ 214 w 214"/>
              <a:gd name="T57" fmla="*/ 261 h 26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4" h="261">
                <a:moveTo>
                  <a:pt x="195" y="13"/>
                </a:moveTo>
                <a:cubicBezTo>
                  <a:pt x="182" y="22"/>
                  <a:pt x="178" y="34"/>
                  <a:pt x="165" y="43"/>
                </a:cubicBezTo>
                <a:cubicBezTo>
                  <a:pt x="159" y="52"/>
                  <a:pt x="141" y="64"/>
                  <a:pt x="141" y="64"/>
                </a:cubicBezTo>
                <a:cubicBezTo>
                  <a:pt x="128" y="84"/>
                  <a:pt x="110" y="111"/>
                  <a:pt x="90" y="124"/>
                </a:cubicBezTo>
                <a:cubicBezTo>
                  <a:pt x="89" y="128"/>
                  <a:pt x="66" y="173"/>
                  <a:pt x="60" y="178"/>
                </a:cubicBezTo>
                <a:cubicBezTo>
                  <a:pt x="55" y="183"/>
                  <a:pt x="48" y="186"/>
                  <a:pt x="42" y="190"/>
                </a:cubicBezTo>
                <a:cubicBezTo>
                  <a:pt x="37" y="194"/>
                  <a:pt x="24" y="196"/>
                  <a:pt x="24" y="196"/>
                </a:cubicBezTo>
                <a:cubicBezTo>
                  <a:pt x="16" y="204"/>
                  <a:pt x="3" y="223"/>
                  <a:pt x="3" y="223"/>
                </a:cubicBezTo>
                <a:cubicBezTo>
                  <a:pt x="4" y="234"/>
                  <a:pt x="0" y="247"/>
                  <a:pt x="6" y="256"/>
                </a:cubicBezTo>
                <a:cubicBezTo>
                  <a:pt x="9" y="261"/>
                  <a:pt x="18" y="255"/>
                  <a:pt x="24" y="253"/>
                </a:cubicBezTo>
                <a:cubicBezTo>
                  <a:pt x="48" y="243"/>
                  <a:pt x="66" y="219"/>
                  <a:pt x="87" y="205"/>
                </a:cubicBezTo>
                <a:cubicBezTo>
                  <a:pt x="93" y="196"/>
                  <a:pt x="105" y="181"/>
                  <a:pt x="114" y="175"/>
                </a:cubicBezTo>
                <a:cubicBezTo>
                  <a:pt x="121" y="165"/>
                  <a:pt x="128" y="158"/>
                  <a:pt x="138" y="151"/>
                </a:cubicBezTo>
                <a:cubicBezTo>
                  <a:pt x="148" y="136"/>
                  <a:pt x="163" y="124"/>
                  <a:pt x="174" y="109"/>
                </a:cubicBezTo>
                <a:cubicBezTo>
                  <a:pt x="178" y="103"/>
                  <a:pt x="186" y="91"/>
                  <a:pt x="186" y="91"/>
                </a:cubicBezTo>
                <a:cubicBezTo>
                  <a:pt x="190" y="76"/>
                  <a:pt x="200" y="55"/>
                  <a:pt x="213" y="46"/>
                </a:cubicBezTo>
                <a:cubicBezTo>
                  <a:pt x="211" y="23"/>
                  <a:pt x="214" y="0"/>
                  <a:pt x="201" y="7"/>
                </a:cubicBezTo>
                <a:cubicBezTo>
                  <a:pt x="192" y="12"/>
                  <a:pt x="203" y="21"/>
                  <a:pt x="195" y="1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8" name="Freeform 48"/>
          <p:cNvSpPr>
            <a:spLocks/>
          </p:cNvSpPr>
          <p:nvPr/>
        </p:nvSpPr>
        <p:spPr bwMode="auto">
          <a:xfrm>
            <a:off x="6405563" y="2209800"/>
            <a:ext cx="147637" cy="95250"/>
          </a:xfrm>
          <a:custGeom>
            <a:avLst/>
            <a:gdLst>
              <a:gd name="T0" fmla="*/ 0 w 93"/>
              <a:gd name="T1" fmla="*/ 2147483647 h 60"/>
              <a:gd name="T2" fmla="*/ 2147483647 w 93"/>
              <a:gd name="T3" fmla="*/ 2147483647 h 60"/>
              <a:gd name="T4" fmla="*/ 2147483647 w 93"/>
              <a:gd name="T5" fmla="*/ 2147483647 h 60"/>
              <a:gd name="T6" fmla="*/ 0 w 93"/>
              <a:gd name="T7" fmla="*/ 2147483647 h 60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60"/>
              <a:gd name="T14" fmla="*/ 93 w 93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60">
                <a:moveTo>
                  <a:pt x="0" y="15"/>
                </a:moveTo>
                <a:cubicBezTo>
                  <a:pt x="20" y="16"/>
                  <a:pt x="85" y="0"/>
                  <a:pt x="93" y="33"/>
                </a:cubicBezTo>
                <a:cubicBezTo>
                  <a:pt x="86" y="60"/>
                  <a:pt x="64" y="47"/>
                  <a:pt x="36" y="45"/>
                </a:cubicBezTo>
                <a:cubicBezTo>
                  <a:pt x="33" y="41"/>
                  <a:pt x="6" y="15"/>
                  <a:pt x="0" y="1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09" name="Freeform 49"/>
          <p:cNvSpPr>
            <a:spLocks/>
          </p:cNvSpPr>
          <p:nvPr/>
        </p:nvSpPr>
        <p:spPr bwMode="auto">
          <a:xfrm>
            <a:off x="6858000" y="2362200"/>
            <a:ext cx="201613" cy="400050"/>
          </a:xfrm>
          <a:custGeom>
            <a:avLst/>
            <a:gdLst>
              <a:gd name="T0" fmla="*/ 2147483647 w 126"/>
              <a:gd name="T1" fmla="*/ 2147483647 h 252"/>
              <a:gd name="T2" fmla="*/ 2147483647 w 126"/>
              <a:gd name="T3" fmla="*/ 2147483647 h 252"/>
              <a:gd name="T4" fmla="*/ 2147483647 w 126"/>
              <a:gd name="T5" fmla="*/ 2147483647 h 252"/>
              <a:gd name="T6" fmla="*/ 2147483647 w 126"/>
              <a:gd name="T7" fmla="*/ 2147483647 h 252"/>
              <a:gd name="T8" fmla="*/ 2147483647 w 126"/>
              <a:gd name="T9" fmla="*/ 2147483647 h 252"/>
              <a:gd name="T10" fmla="*/ 2147483647 w 126"/>
              <a:gd name="T11" fmla="*/ 2147483647 h 252"/>
              <a:gd name="T12" fmla="*/ 2147483647 w 126"/>
              <a:gd name="T13" fmla="*/ 2147483647 h 252"/>
              <a:gd name="T14" fmla="*/ 2147483647 w 126"/>
              <a:gd name="T15" fmla="*/ 2147483647 h 252"/>
              <a:gd name="T16" fmla="*/ 2147483647 w 126"/>
              <a:gd name="T17" fmla="*/ 2147483647 h 252"/>
              <a:gd name="T18" fmla="*/ 2147483647 w 126"/>
              <a:gd name="T19" fmla="*/ 2147483647 h 252"/>
              <a:gd name="T20" fmla="*/ 2147483647 w 126"/>
              <a:gd name="T21" fmla="*/ 2147483647 h 252"/>
              <a:gd name="T22" fmla="*/ 2147483647 w 126"/>
              <a:gd name="T23" fmla="*/ 0 h 252"/>
              <a:gd name="T24" fmla="*/ 2147483647 w 126"/>
              <a:gd name="T25" fmla="*/ 2147483647 h 2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6"/>
              <a:gd name="T40" fmla="*/ 0 h 252"/>
              <a:gd name="T41" fmla="*/ 126 w 126"/>
              <a:gd name="T42" fmla="*/ 252 h 2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6" h="252">
                <a:moveTo>
                  <a:pt x="11" y="6"/>
                </a:moveTo>
                <a:cubicBezTo>
                  <a:pt x="0" y="38"/>
                  <a:pt x="15" y="74"/>
                  <a:pt x="23" y="105"/>
                </a:cubicBezTo>
                <a:cubicBezTo>
                  <a:pt x="25" y="111"/>
                  <a:pt x="24" y="119"/>
                  <a:pt x="29" y="123"/>
                </a:cubicBezTo>
                <a:cubicBezTo>
                  <a:pt x="35" y="127"/>
                  <a:pt x="47" y="135"/>
                  <a:pt x="47" y="135"/>
                </a:cubicBezTo>
                <a:cubicBezTo>
                  <a:pt x="51" y="156"/>
                  <a:pt x="54" y="214"/>
                  <a:pt x="71" y="228"/>
                </a:cubicBezTo>
                <a:cubicBezTo>
                  <a:pt x="76" y="232"/>
                  <a:pt x="83" y="233"/>
                  <a:pt x="89" y="237"/>
                </a:cubicBezTo>
                <a:cubicBezTo>
                  <a:pt x="90" y="240"/>
                  <a:pt x="89" y="244"/>
                  <a:pt x="92" y="246"/>
                </a:cubicBezTo>
                <a:cubicBezTo>
                  <a:pt x="97" y="250"/>
                  <a:pt x="110" y="252"/>
                  <a:pt x="110" y="252"/>
                </a:cubicBezTo>
                <a:cubicBezTo>
                  <a:pt x="126" y="204"/>
                  <a:pt x="100" y="168"/>
                  <a:pt x="83" y="129"/>
                </a:cubicBezTo>
                <a:cubicBezTo>
                  <a:pt x="73" y="106"/>
                  <a:pt x="70" y="82"/>
                  <a:pt x="59" y="60"/>
                </a:cubicBezTo>
                <a:cubicBezTo>
                  <a:pt x="54" y="50"/>
                  <a:pt x="51" y="25"/>
                  <a:pt x="44" y="18"/>
                </a:cubicBezTo>
                <a:cubicBezTo>
                  <a:pt x="36" y="10"/>
                  <a:pt x="17" y="0"/>
                  <a:pt x="17" y="0"/>
                </a:cubicBezTo>
                <a:cubicBezTo>
                  <a:pt x="10" y="10"/>
                  <a:pt x="11" y="13"/>
                  <a:pt x="11" y="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0" name="Freeform 50"/>
          <p:cNvSpPr>
            <a:spLocks/>
          </p:cNvSpPr>
          <p:nvPr/>
        </p:nvSpPr>
        <p:spPr bwMode="auto">
          <a:xfrm>
            <a:off x="5334000" y="2971800"/>
            <a:ext cx="430213" cy="485775"/>
          </a:xfrm>
          <a:custGeom>
            <a:avLst/>
            <a:gdLst>
              <a:gd name="T0" fmla="*/ 2147483647 w 271"/>
              <a:gd name="T1" fmla="*/ 2147483647 h 306"/>
              <a:gd name="T2" fmla="*/ 2147483647 w 271"/>
              <a:gd name="T3" fmla="*/ 2147483647 h 306"/>
              <a:gd name="T4" fmla="*/ 2147483647 w 271"/>
              <a:gd name="T5" fmla="*/ 2147483647 h 306"/>
              <a:gd name="T6" fmla="*/ 2147483647 w 271"/>
              <a:gd name="T7" fmla="*/ 2147483647 h 306"/>
              <a:gd name="T8" fmla="*/ 2147483647 w 271"/>
              <a:gd name="T9" fmla="*/ 2147483647 h 306"/>
              <a:gd name="T10" fmla="*/ 2147483647 w 271"/>
              <a:gd name="T11" fmla="*/ 2147483647 h 306"/>
              <a:gd name="T12" fmla="*/ 2147483647 w 271"/>
              <a:gd name="T13" fmla="*/ 2147483647 h 306"/>
              <a:gd name="T14" fmla="*/ 2147483647 w 271"/>
              <a:gd name="T15" fmla="*/ 2147483647 h 306"/>
              <a:gd name="T16" fmla="*/ 2147483647 w 271"/>
              <a:gd name="T17" fmla="*/ 2147483647 h 306"/>
              <a:gd name="T18" fmla="*/ 2147483647 w 271"/>
              <a:gd name="T19" fmla="*/ 2147483647 h 306"/>
              <a:gd name="T20" fmla="*/ 2147483647 w 271"/>
              <a:gd name="T21" fmla="*/ 2147483647 h 306"/>
              <a:gd name="T22" fmla="*/ 2147483647 w 271"/>
              <a:gd name="T23" fmla="*/ 0 h 306"/>
              <a:gd name="T24" fmla="*/ 2147483647 w 271"/>
              <a:gd name="T25" fmla="*/ 2147483647 h 306"/>
              <a:gd name="T26" fmla="*/ 2147483647 w 271"/>
              <a:gd name="T27" fmla="*/ 2147483647 h 306"/>
              <a:gd name="T28" fmla="*/ 2147483647 w 271"/>
              <a:gd name="T29" fmla="*/ 2147483647 h 306"/>
              <a:gd name="T30" fmla="*/ 2147483647 w 271"/>
              <a:gd name="T31" fmla="*/ 2147483647 h 306"/>
              <a:gd name="T32" fmla="*/ 2147483647 w 271"/>
              <a:gd name="T33" fmla="*/ 2147483647 h 306"/>
              <a:gd name="T34" fmla="*/ 2147483647 w 271"/>
              <a:gd name="T35" fmla="*/ 2147483647 h 306"/>
              <a:gd name="T36" fmla="*/ 2147483647 w 271"/>
              <a:gd name="T37" fmla="*/ 2147483647 h 306"/>
              <a:gd name="T38" fmla="*/ 2147483647 w 271"/>
              <a:gd name="T39" fmla="*/ 2147483647 h 306"/>
              <a:gd name="T40" fmla="*/ 2147483647 w 271"/>
              <a:gd name="T41" fmla="*/ 2147483647 h 306"/>
              <a:gd name="T42" fmla="*/ 0 w 271"/>
              <a:gd name="T43" fmla="*/ 2147483647 h 306"/>
              <a:gd name="T44" fmla="*/ 2147483647 w 271"/>
              <a:gd name="T45" fmla="*/ 2147483647 h 30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71"/>
              <a:gd name="T70" fmla="*/ 0 h 306"/>
              <a:gd name="T71" fmla="*/ 271 w 271"/>
              <a:gd name="T72" fmla="*/ 306 h 30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71" h="306">
                <a:moveTo>
                  <a:pt x="3" y="282"/>
                </a:moveTo>
                <a:cubicBezTo>
                  <a:pt x="6" y="295"/>
                  <a:pt x="5" y="302"/>
                  <a:pt x="18" y="306"/>
                </a:cubicBezTo>
                <a:cubicBezTo>
                  <a:pt x="37" y="301"/>
                  <a:pt x="27" y="305"/>
                  <a:pt x="48" y="291"/>
                </a:cubicBezTo>
                <a:cubicBezTo>
                  <a:pt x="51" y="289"/>
                  <a:pt x="57" y="285"/>
                  <a:pt x="57" y="285"/>
                </a:cubicBezTo>
                <a:cubicBezTo>
                  <a:pt x="71" y="264"/>
                  <a:pt x="63" y="271"/>
                  <a:pt x="78" y="261"/>
                </a:cubicBezTo>
                <a:cubicBezTo>
                  <a:pt x="96" y="234"/>
                  <a:pt x="139" y="223"/>
                  <a:pt x="150" y="189"/>
                </a:cubicBezTo>
                <a:cubicBezTo>
                  <a:pt x="155" y="173"/>
                  <a:pt x="151" y="183"/>
                  <a:pt x="165" y="162"/>
                </a:cubicBezTo>
                <a:cubicBezTo>
                  <a:pt x="170" y="155"/>
                  <a:pt x="183" y="144"/>
                  <a:pt x="183" y="144"/>
                </a:cubicBezTo>
                <a:cubicBezTo>
                  <a:pt x="191" y="121"/>
                  <a:pt x="179" y="148"/>
                  <a:pt x="195" y="129"/>
                </a:cubicBezTo>
                <a:cubicBezTo>
                  <a:pt x="207" y="114"/>
                  <a:pt x="208" y="96"/>
                  <a:pt x="225" y="84"/>
                </a:cubicBezTo>
                <a:cubicBezTo>
                  <a:pt x="233" y="72"/>
                  <a:pt x="239" y="58"/>
                  <a:pt x="249" y="48"/>
                </a:cubicBezTo>
                <a:cubicBezTo>
                  <a:pt x="254" y="32"/>
                  <a:pt x="271" y="8"/>
                  <a:pt x="246" y="0"/>
                </a:cubicBezTo>
                <a:cubicBezTo>
                  <a:pt x="239" y="1"/>
                  <a:pt x="231" y="0"/>
                  <a:pt x="225" y="3"/>
                </a:cubicBezTo>
                <a:cubicBezTo>
                  <a:pt x="222" y="4"/>
                  <a:pt x="223" y="9"/>
                  <a:pt x="222" y="12"/>
                </a:cubicBezTo>
                <a:cubicBezTo>
                  <a:pt x="216" y="25"/>
                  <a:pt x="209" y="36"/>
                  <a:pt x="201" y="48"/>
                </a:cubicBezTo>
                <a:cubicBezTo>
                  <a:pt x="195" y="57"/>
                  <a:pt x="177" y="69"/>
                  <a:pt x="177" y="69"/>
                </a:cubicBezTo>
                <a:cubicBezTo>
                  <a:pt x="161" y="93"/>
                  <a:pt x="149" y="112"/>
                  <a:pt x="129" y="132"/>
                </a:cubicBezTo>
                <a:cubicBezTo>
                  <a:pt x="119" y="142"/>
                  <a:pt x="115" y="161"/>
                  <a:pt x="105" y="171"/>
                </a:cubicBezTo>
                <a:cubicBezTo>
                  <a:pt x="91" y="185"/>
                  <a:pt x="68" y="202"/>
                  <a:pt x="51" y="213"/>
                </a:cubicBezTo>
                <a:cubicBezTo>
                  <a:pt x="39" y="231"/>
                  <a:pt x="27" y="249"/>
                  <a:pt x="15" y="267"/>
                </a:cubicBezTo>
                <a:cubicBezTo>
                  <a:pt x="11" y="273"/>
                  <a:pt x="9" y="279"/>
                  <a:pt x="6" y="285"/>
                </a:cubicBezTo>
                <a:cubicBezTo>
                  <a:pt x="3" y="291"/>
                  <a:pt x="0" y="303"/>
                  <a:pt x="0" y="303"/>
                </a:cubicBezTo>
                <a:lnTo>
                  <a:pt x="3" y="28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1" name="Freeform 51"/>
          <p:cNvSpPr>
            <a:spLocks/>
          </p:cNvSpPr>
          <p:nvPr/>
        </p:nvSpPr>
        <p:spPr bwMode="auto">
          <a:xfrm>
            <a:off x="4572000" y="3733800"/>
            <a:ext cx="655638" cy="257175"/>
          </a:xfrm>
          <a:custGeom>
            <a:avLst/>
            <a:gdLst>
              <a:gd name="T0" fmla="*/ 2147483647 w 413"/>
              <a:gd name="T1" fmla="*/ 0 h 162"/>
              <a:gd name="T2" fmla="*/ 2147483647 w 413"/>
              <a:gd name="T3" fmla="*/ 2147483647 h 162"/>
              <a:gd name="T4" fmla="*/ 2147483647 w 413"/>
              <a:gd name="T5" fmla="*/ 2147483647 h 162"/>
              <a:gd name="T6" fmla="*/ 2147483647 w 413"/>
              <a:gd name="T7" fmla="*/ 2147483647 h 162"/>
              <a:gd name="T8" fmla="*/ 2147483647 w 413"/>
              <a:gd name="T9" fmla="*/ 2147483647 h 162"/>
              <a:gd name="T10" fmla="*/ 2147483647 w 413"/>
              <a:gd name="T11" fmla="*/ 2147483647 h 162"/>
              <a:gd name="T12" fmla="*/ 2147483647 w 413"/>
              <a:gd name="T13" fmla="*/ 2147483647 h 162"/>
              <a:gd name="T14" fmla="*/ 2147483647 w 413"/>
              <a:gd name="T15" fmla="*/ 2147483647 h 162"/>
              <a:gd name="T16" fmla="*/ 2147483647 w 413"/>
              <a:gd name="T17" fmla="*/ 2147483647 h 162"/>
              <a:gd name="T18" fmla="*/ 2147483647 w 413"/>
              <a:gd name="T19" fmla="*/ 2147483647 h 162"/>
              <a:gd name="T20" fmla="*/ 2147483647 w 413"/>
              <a:gd name="T21" fmla="*/ 2147483647 h 162"/>
              <a:gd name="T22" fmla="*/ 2147483647 w 413"/>
              <a:gd name="T23" fmla="*/ 2147483647 h 162"/>
              <a:gd name="T24" fmla="*/ 2147483647 w 413"/>
              <a:gd name="T25" fmla="*/ 2147483647 h 162"/>
              <a:gd name="T26" fmla="*/ 2147483647 w 413"/>
              <a:gd name="T27" fmla="*/ 2147483647 h 162"/>
              <a:gd name="T28" fmla="*/ 2147483647 w 413"/>
              <a:gd name="T29" fmla="*/ 2147483647 h 162"/>
              <a:gd name="T30" fmla="*/ 2147483647 w 413"/>
              <a:gd name="T31" fmla="*/ 2147483647 h 162"/>
              <a:gd name="T32" fmla="*/ 2147483647 w 413"/>
              <a:gd name="T33" fmla="*/ 2147483647 h 162"/>
              <a:gd name="T34" fmla="*/ 2147483647 w 413"/>
              <a:gd name="T35" fmla="*/ 2147483647 h 162"/>
              <a:gd name="T36" fmla="*/ 2147483647 w 413"/>
              <a:gd name="T37" fmla="*/ 2147483647 h 162"/>
              <a:gd name="T38" fmla="*/ 2147483647 w 413"/>
              <a:gd name="T39" fmla="*/ 2147483647 h 162"/>
              <a:gd name="T40" fmla="*/ 2147483647 w 413"/>
              <a:gd name="T41" fmla="*/ 2147483647 h 162"/>
              <a:gd name="T42" fmla="*/ 2147483647 w 413"/>
              <a:gd name="T43" fmla="*/ 2147483647 h 162"/>
              <a:gd name="T44" fmla="*/ 2147483647 w 413"/>
              <a:gd name="T45" fmla="*/ 2147483647 h 162"/>
              <a:gd name="T46" fmla="*/ 2147483647 w 413"/>
              <a:gd name="T47" fmla="*/ 0 h 1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13"/>
              <a:gd name="T73" fmla="*/ 0 h 162"/>
              <a:gd name="T74" fmla="*/ 413 w 413"/>
              <a:gd name="T75" fmla="*/ 162 h 1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13" h="162">
                <a:moveTo>
                  <a:pt x="388" y="0"/>
                </a:moveTo>
                <a:cubicBezTo>
                  <a:pt x="378" y="7"/>
                  <a:pt x="374" y="14"/>
                  <a:pt x="364" y="21"/>
                </a:cubicBezTo>
                <a:cubicBezTo>
                  <a:pt x="357" y="42"/>
                  <a:pt x="343" y="60"/>
                  <a:pt x="325" y="72"/>
                </a:cubicBezTo>
                <a:cubicBezTo>
                  <a:pt x="309" y="96"/>
                  <a:pt x="308" y="102"/>
                  <a:pt x="280" y="111"/>
                </a:cubicBezTo>
                <a:cubicBezTo>
                  <a:pt x="271" y="114"/>
                  <a:pt x="262" y="117"/>
                  <a:pt x="253" y="120"/>
                </a:cubicBezTo>
                <a:cubicBezTo>
                  <a:pt x="250" y="121"/>
                  <a:pt x="244" y="123"/>
                  <a:pt x="244" y="123"/>
                </a:cubicBezTo>
                <a:cubicBezTo>
                  <a:pt x="223" y="122"/>
                  <a:pt x="202" y="122"/>
                  <a:pt x="181" y="120"/>
                </a:cubicBezTo>
                <a:cubicBezTo>
                  <a:pt x="158" y="117"/>
                  <a:pt x="137" y="102"/>
                  <a:pt x="115" y="96"/>
                </a:cubicBezTo>
                <a:cubicBezTo>
                  <a:pt x="98" y="85"/>
                  <a:pt x="79" y="90"/>
                  <a:pt x="61" y="84"/>
                </a:cubicBezTo>
                <a:cubicBezTo>
                  <a:pt x="57" y="78"/>
                  <a:pt x="53" y="72"/>
                  <a:pt x="49" y="66"/>
                </a:cubicBezTo>
                <a:cubicBezTo>
                  <a:pt x="45" y="61"/>
                  <a:pt x="31" y="60"/>
                  <a:pt x="31" y="60"/>
                </a:cubicBezTo>
                <a:cubicBezTo>
                  <a:pt x="8" y="64"/>
                  <a:pt x="0" y="72"/>
                  <a:pt x="22" y="87"/>
                </a:cubicBezTo>
                <a:cubicBezTo>
                  <a:pt x="35" y="107"/>
                  <a:pt x="74" y="114"/>
                  <a:pt x="97" y="120"/>
                </a:cubicBezTo>
                <a:cubicBezTo>
                  <a:pt x="110" y="123"/>
                  <a:pt x="111" y="126"/>
                  <a:pt x="124" y="135"/>
                </a:cubicBezTo>
                <a:cubicBezTo>
                  <a:pt x="139" y="145"/>
                  <a:pt x="194" y="157"/>
                  <a:pt x="214" y="162"/>
                </a:cubicBezTo>
                <a:cubicBezTo>
                  <a:pt x="225" y="161"/>
                  <a:pt x="236" y="162"/>
                  <a:pt x="247" y="159"/>
                </a:cubicBezTo>
                <a:cubicBezTo>
                  <a:pt x="262" y="154"/>
                  <a:pt x="284" y="138"/>
                  <a:pt x="301" y="132"/>
                </a:cubicBezTo>
                <a:cubicBezTo>
                  <a:pt x="316" y="117"/>
                  <a:pt x="338" y="106"/>
                  <a:pt x="355" y="93"/>
                </a:cubicBezTo>
                <a:cubicBezTo>
                  <a:pt x="355" y="93"/>
                  <a:pt x="378" y="78"/>
                  <a:pt x="382" y="75"/>
                </a:cubicBezTo>
                <a:cubicBezTo>
                  <a:pt x="385" y="73"/>
                  <a:pt x="391" y="69"/>
                  <a:pt x="391" y="69"/>
                </a:cubicBezTo>
                <a:cubicBezTo>
                  <a:pt x="395" y="63"/>
                  <a:pt x="402" y="58"/>
                  <a:pt x="406" y="51"/>
                </a:cubicBezTo>
                <a:cubicBezTo>
                  <a:pt x="409" y="45"/>
                  <a:pt x="412" y="33"/>
                  <a:pt x="412" y="33"/>
                </a:cubicBezTo>
                <a:cubicBezTo>
                  <a:pt x="411" y="26"/>
                  <a:pt x="413" y="18"/>
                  <a:pt x="409" y="12"/>
                </a:cubicBezTo>
                <a:cubicBezTo>
                  <a:pt x="404" y="6"/>
                  <a:pt x="372" y="8"/>
                  <a:pt x="38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2" name="Freeform 52"/>
          <p:cNvSpPr>
            <a:spLocks/>
          </p:cNvSpPr>
          <p:nvPr/>
        </p:nvSpPr>
        <p:spPr bwMode="auto">
          <a:xfrm>
            <a:off x="5715000" y="2971800"/>
            <a:ext cx="1206500" cy="600075"/>
          </a:xfrm>
          <a:custGeom>
            <a:avLst/>
            <a:gdLst>
              <a:gd name="T0" fmla="*/ 2147483647 w 760"/>
              <a:gd name="T1" fmla="*/ 2147483647 h 378"/>
              <a:gd name="T2" fmla="*/ 2147483647 w 760"/>
              <a:gd name="T3" fmla="*/ 2147483647 h 378"/>
              <a:gd name="T4" fmla="*/ 2147483647 w 760"/>
              <a:gd name="T5" fmla="*/ 2147483647 h 378"/>
              <a:gd name="T6" fmla="*/ 2147483647 w 760"/>
              <a:gd name="T7" fmla="*/ 2147483647 h 378"/>
              <a:gd name="T8" fmla="*/ 2147483647 w 760"/>
              <a:gd name="T9" fmla="*/ 2147483647 h 378"/>
              <a:gd name="T10" fmla="*/ 2147483647 w 760"/>
              <a:gd name="T11" fmla="*/ 2147483647 h 378"/>
              <a:gd name="T12" fmla="*/ 2147483647 w 760"/>
              <a:gd name="T13" fmla="*/ 0 h 378"/>
              <a:gd name="T14" fmla="*/ 2147483647 w 760"/>
              <a:gd name="T15" fmla="*/ 2147483647 h 378"/>
              <a:gd name="T16" fmla="*/ 2147483647 w 760"/>
              <a:gd name="T17" fmla="*/ 2147483647 h 378"/>
              <a:gd name="T18" fmla="*/ 2147483647 w 760"/>
              <a:gd name="T19" fmla="*/ 2147483647 h 378"/>
              <a:gd name="T20" fmla="*/ 2147483647 w 760"/>
              <a:gd name="T21" fmla="*/ 2147483647 h 378"/>
              <a:gd name="T22" fmla="*/ 2147483647 w 760"/>
              <a:gd name="T23" fmla="*/ 2147483647 h 378"/>
              <a:gd name="T24" fmla="*/ 2147483647 w 760"/>
              <a:gd name="T25" fmla="*/ 2147483647 h 378"/>
              <a:gd name="T26" fmla="*/ 2147483647 w 760"/>
              <a:gd name="T27" fmla="*/ 2147483647 h 378"/>
              <a:gd name="T28" fmla="*/ 2147483647 w 760"/>
              <a:gd name="T29" fmla="*/ 2147483647 h 378"/>
              <a:gd name="T30" fmla="*/ 2147483647 w 760"/>
              <a:gd name="T31" fmla="*/ 2147483647 h 378"/>
              <a:gd name="T32" fmla="*/ 2147483647 w 760"/>
              <a:gd name="T33" fmla="*/ 2147483647 h 378"/>
              <a:gd name="T34" fmla="*/ 2147483647 w 760"/>
              <a:gd name="T35" fmla="*/ 2147483647 h 378"/>
              <a:gd name="T36" fmla="*/ 2147483647 w 760"/>
              <a:gd name="T37" fmla="*/ 2147483647 h 378"/>
              <a:gd name="T38" fmla="*/ 0 w 760"/>
              <a:gd name="T39" fmla="*/ 2147483647 h 378"/>
              <a:gd name="T40" fmla="*/ 2147483647 w 760"/>
              <a:gd name="T41" fmla="*/ 2147483647 h 378"/>
              <a:gd name="T42" fmla="*/ 2147483647 w 760"/>
              <a:gd name="T43" fmla="*/ 2147483647 h 378"/>
              <a:gd name="T44" fmla="*/ 2147483647 w 760"/>
              <a:gd name="T45" fmla="*/ 2147483647 h 378"/>
              <a:gd name="T46" fmla="*/ 2147483647 w 760"/>
              <a:gd name="T47" fmla="*/ 2147483647 h 378"/>
              <a:gd name="T48" fmla="*/ 2147483647 w 760"/>
              <a:gd name="T49" fmla="*/ 2147483647 h 378"/>
              <a:gd name="T50" fmla="*/ 2147483647 w 760"/>
              <a:gd name="T51" fmla="*/ 2147483647 h 378"/>
              <a:gd name="T52" fmla="*/ 2147483647 w 760"/>
              <a:gd name="T53" fmla="*/ 2147483647 h 378"/>
              <a:gd name="T54" fmla="*/ 2147483647 w 760"/>
              <a:gd name="T55" fmla="*/ 2147483647 h 378"/>
              <a:gd name="T56" fmla="*/ 2147483647 w 760"/>
              <a:gd name="T57" fmla="*/ 2147483647 h 378"/>
              <a:gd name="T58" fmla="*/ 2147483647 w 760"/>
              <a:gd name="T59" fmla="*/ 2147483647 h 378"/>
              <a:gd name="T60" fmla="*/ 2147483647 w 760"/>
              <a:gd name="T61" fmla="*/ 2147483647 h 378"/>
              <a:gd name="T62" fmla="*/ 2147483647 w 760"/>
              <a:gd name="T63" fmla="*/ 2147483647 h 378"/>
              <a:gd name="T64" fmla="*/ 2147483647 w 760"/>
              <a:gd name="T65" fmla="*/ 2147483647 h 378"/>
              <a:gd name="T66" fmla="*/ 2147483647 w 760"/>
              <a:gd name="T67" fmla="*/ 2147483647 h 378"/>
              <a:gd name="T68" fmla="*/ 2147483647 w 760"/>
              <a:gd name="T69" fmla="*/ 2147483647 h 378"/>
              <a:gd name="T70" fmla="*/ 2147483647 w 760"/>
              <a:gd name="T71" fmla="*/ 2147483647 h 378"/>
              <a:gd name="T72" fmla="*/ 2147483647 w 760"/>
              <a:gd name="T73" fmla="*/ 2147483647 h 378"/>
              <a:gd name="T74" fmla="*/ 2147483647 w 760"/>
              <a:gd name="T75" fmla="*/ 2147483647 h 378"/>
              <a:gd name="T76" fmla="*/ 2147483647 w 760"/>
              <a:gd name="T77" fmla="*/ 2147483647 h 378"/>
              <a:gd name="T78" fmla="*/ 2147483647 w 760"/>
              <a:gd name="T79" fmla="*/ 2147483647 h 37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60"/>
              <a:gd name="T121" fmla="*/ 0 h 378"/>
              <a:gd name="T122" fmla="*/ 760 w 760"/>
              <a:gd name="T123" fmla="*/ 378 h 37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60" h="378">
                <a:moveTo>
                  <a:pt x="720" y="3"/>
                </a:moveTo>
                <a:cubicBezTo>
                  <a:pt x="699" y="8"/>
                  <a:pt x="683" y="28"/>
                  <a:pt x="663" y="33"/>
                </a:cubicBezTo>
                <a:cubicBezTo>
                  <a:pt x="642" y="38"/>
                  <a:pt x="621" y="41"/>
                  <a:pt x="600" y="45"/>
                </a:cubicBezTo>
                <a:cubicBezTo>
                  <a:pt x="544" y="43"/>
                  <a:pt x="482" y="45"/>
                  <a:pt x="426" y="36"/>
                </a:cubicBezTo>
                <a:cubicBezTo>
                  <a:pt x="415" y="19"/>
                  <a:pt x="385" y="15"/>
                  <a:pt x="366" y="9"/>
                </a:cubicBezTo>
                <a:cubicBezTo>
                  <a:pt x="360" y="7"/>
                  <a:pt x="354" y="5"/>
                  <a:pt x="348" y="3"/>
                </a:cubicBezTo>
                <a:cubicBezTo>
                  <a:pt x="345" y="2"/>
                  <a:pt x="339" y="0"/>
                  <a:pt x="339" y="0"/>
                </a:cubicBezTo>
                <a:cubicBezTo>
                  <a:pt x="320" y="2"/>
                  <a:pt x="303" y="0"/>
                  <a:pt x="288" y="12"/>
                </a:cubicBezTo>
                <a:cubicBezTo>
                  <a:pt x="279" y="19"/>
                  <a:pt x="261" y="33"/>
                  <a:pt x="261" y="33"/>
                </a:cubicBezTo>
                <a:cubicBezTo>
                  <a:pt x="259" y="36"/>
                  <a:pt x="258" y="39"/>
                  <a:pt x="255" y="42"/>
                </a:cubicBezTo>
                <a:cubicBezTo>
                  <a:pt x="252" y="45"/>
                  <a:pt x="248" y="45"/>
                  <a:pt x="246" y="48"/>
                </a:cubicBezTo>
                <a:cubicBezTo>
                  <a:pt x="238" y="58"/>
                  <a:pt x="240" y="64"/>
                  <a:pt x="228" y="72"/>
                </a:cubicBezTo>
                <a:cubicBezTo>
                  <a:pt x="220" y="85"/>
                  <a:pt x="209" y="91"/>
                  <a:pt x="195" y="96"/>
                </a:cubicBezTo>
                <a:cubicBezTo>
                  <a:pt x="185" y="104"/>
                  <a:pt x="176" y="113"/>
                  <a:pt x="165" y="120"/>
                </a:cubicBezTo>
                <a:cubicBezTo>
                  <a:pt x="153" y="137"/>
                  <a:pt x="144" y="156"/>
                  <a:pt x="132" y="174"/>
                </a:cubicBezTo>
                <a:cubicBezTo>
                  <a:pt x="122" y="189"/>
                  <a:pt x="107" y="203"/>
                  <a:pt x="96" y="219"/>
                </a:cubicBezTo>
                <a:cubicBezTo>
                  <a:pt x="81" y="241"/>
                  <a:pt x="78" y="263"/>
                  <a:pt x="54" y="279"/>
                </a:cubicBezTo>
                <a:cubicBezTo>
                  <a:pt x="43" y="296"/>
                  <a:pt x="22" y="310"/>
                  <a:pt x="15" y="330"/>
                </a:cubicBezTo>
                <a:cubicBezTo>
                  <a:pt x="4" y="363"/>
                  <a:pt x="22" y="313"/>
                  <a:pt x="6" y="348"/>
                </a:cubicBezTo>
                <a:cubicBezTo>
                  <a:pt x="3" y="354"/>
                  <a:pt x="0" y="366"/>
                  <a:pt x="0" y="366"/>
                </a:cubicBezTo>
                <a:cubicBezTo>
                  <a:pt x="18" y="378"/>
                  <a:pt x="30" y="366"/>
                  <a:pt x="48" y="360"/>
                </a:cubicBezTo>
                <a:cubicBezTo>
                  <a:pt x="62" y="346"/>
                  <a:pt x="70" y="331"/>
                  <a:pt x="84" y="318"/>
                </a:cubicBezTo>
                <a:cubicBezTo>
                  <a:pt x="90" y="312"/>
                  <a:pt x="96" y="306"/>
                  <a:pt x="102" y="300"/>
                </a:cubicBezTo>
                <a:cubicBezTo>
                  <a:pt x="105" y="297"/>
                  <a:pt x="111" y="291"/>
                  <a:pt x="111" y="291"/>
                </a:cubicBezTo>
                <a:cubicBezTo>
                  <a:pt x="122" y="257"/>
                  <a:pt x="151" y="230"/>
                  <a:pt x="171" y="201"/>
                </a:cubicBezTo>
                <a:cubicBezTo>
                  <a:pt x="181" y="186"/>
                  <a:pt x="181" y="170"/>
                  <a:pt x="198" y="159"/>
                </a:cubicBezTo>
                <a:cubicBezTo>
                  <a:pt x="202" y="147"/>
                  <a:pt x="206" y="142"/>
                  <a:pt x="216" y="135"/>
                </a:cubicBezTo>
                <a:cubicBezTo>
                  <a:pt x="229" y="115"/>
                  <a:pt x="241" y="98"/>
                  <a:pt x="261" y="84"/>
                </a:cubicBezTo>
                <a:cubicBezTo>
                  <a:pt x="267" y="75"/>
                  <a:pt x="284" y="62"/>
                  <a:pt x="294" y="57"/>
                </a:cubicBezTo>
                <a:cubicBezTo>
                  <a:pt x="300" y="54"/>
                  <a:pt x="312" y="51"/>
                  <a:pt x="312" y="51"/>
                </a:cubicBezTo>
                <a:cubicBezTo>
                  <a:pt x="352" y="52"/>
                  <a:pt x="392" y="51"/>
                  <a:pt x="432" y="54"/>
                </a:cubicBezTo>
                <a:cubicBezTo>
                  <a:pt x="442" y="55"/>
                  <a:pt x="450" y="63"/>
                  <a:pt x="459" y="66"/>
                </a:cubicBezTo>
                <a:cubicBezTo>
                  <a:pt x="483" y="74"/>
                  <a:pt x="509" y="68"/>
                  <a:pt x="534" y="69"/>
                </a:cubicBezTo>
                <a:cubicBezTo>
                  <a:pt x="564" y="76"/>
                  <a:pt x="575" y="79"/>
                  <a:pt x="609" y="81"/>
                </a:cubicBezTo>
                <a:cubicBezTo>
                  <a:pt x="625" y="80"/>
                  <a:pt x="641" y="82"/>
                  <a:pt x="657" y="78"/>
                </a:cubicBezTo>
                <a:cubicBezTo>
                  <a:pt x="670" y="75"/>
                  <a:pt x="688" y="52"/>
                  <a:pt x="702" y="51"/>
                </a:cubicBezTo>
                <a:cubicBezTo>
                  <a:pt x="713" y="50"/>
                  <a:pt x="724" y="49"/>
                  <a:pt x="735" y="48"/>
                </a:cubicBezTo>
                <a:cubicBezTo>
                  <a:pt x="749" y="45"/>
                  <a:pt x="760" y="38"/>
                  <a:pt x="750" y="21"/>
                </a:cubicBezTo>
                <a:cubicBezTo>
                  <a:pt x="744" y="11"/>
                  <a:pt x="724" y="9"/>
                  <a:pt x="714" y="6"/>
                </a:cubicBezTo>
                <a:cubicBezTo>
                  <a:pt x="712" y="5"/>
                  <a:pt x="718" y="4"/>
                  <a:pt x="720" y="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3" name="Freeform 53"/>
          <p:cNvSpPr>
            <a:spLocks/>
          </p:cNvSpPr>
          <p:nvPr/>
        </p:nvSpPr>
        <p:spPr bwMode="auto">
          <a:xfrm>
            <a:off x="6934200" y="5375275"/>
            <a:ext cx="690563" cy="633413"/>
          </a:xfrm>
          <a:custGeom>
            <a:avLst/>
            <a:gdLst>
              <a:gd name="T0" fmla="*/ 2147483647 w 434"/>
              <a:gd name="T1" fmla="*/ 2147483647 h 399"/>
              <a:gd name="T2" fmla="*/ 2147483647 w 434"/>
              <a:gd name="T3" fmla="*/ 2147483647 h 399"/>
              <a:gd name="T4" fmla="*/ 0 w 434"/>
              <a:gd name="T5" fmla="*/ 2147483647 h 399"/>
              <a:gd name="T6" fmla="*/ 2147483647 w 434"/>
              <a:gd name="T7" fmla="*/ 2147483647 h 399"/>
              <a:gd name="T8" fmla="*/ 2147483647 w 434"/>
              <a:gd name="T9" fmla="*/ 2147483647 h 399"/>
              <a:gd name="T10" fmla="*/ 2147483647 w 434"/>
              <a:gd name="T11" fmla="*/ 2147483647 h 399"/>
              <a:gd name="T12" fmla="*/ 2147483647 w 434"/>
              <a:gd name="T13" fmla="*/ 2147483647 h 399"/>
              <a:gd name="T14" fmla="*/ 2147483647 w 434"/>
              <a:gd name="T15" fmla="*/ 2147483647 h 399"/>
              <a:gd name="T16" fmla="*/ 2147483647 w 434"/>
              <a:gd name="T17" fmla="*/ 2147483647 h 399"/>
              <a:gd name="T18" fmla="*/ 2147483647 w 434"/>
              <a:gd name="T19" fmla="*/ 2147483647 h 399"/>
              <a:gd name="T20" fmla="*/ 2147483647 w 434"/>
              <a:gd name="T21" fmla="*/ 2147483647 h 399"/>
              <a:gd name="T22" fmla="*/ 2147483647 w 434"/>
              <a:gd name="T23" fmla="*/ 2147483647 h 399"/>
              <a:gd name="T24" fmla="*/ 2147483647 w 434"/>
              <a:gd name="T25" fmla="*/ 2147483647 h 399"/>
              <a:gd name="T26" fmla="*/ 2147483647 w 434"/>
              <a:gd name="T27" fmla="*/ 2147483647 h 399"/>
              <a:gd name="T28" fmla="*/ 2147483647 w 434"/>
              <a:gd name="T29" fmla="*/ 2147483647 h 399"/>
              <a:gd name="T30" fmla="*/ 2147483647 w 434"/>
              <a:gd name="T31" fmla="*/ 2147483647 h 399"/>
              <a:gd name="T32" fmla="*/ 2147483647 w 434"/>
              <a:gd name="T33" fmla="*/ 2147483647 h 399"/>
              <a:gd name="T34" fmla="*/ 2147483647 w 434"/>
              <a:gd name="T35" fmla="*/ 2147483647 h 399"/>
              <a:gd name="T36" fmla="*/ 2147483647 w 434"/>
              <a:gd name="T37" fmla="*/ 2147483647 h 399"/>
              <a:gd name="T38" fmla="*/ 2147483647 w 434"/>
              <a:gd name="T39" fmla="*/ 2147483647 h 399"/>
              <a:gd name="T40" fmla="*/ 2147483647 w 434"/>
              <a:gd name="T41" fmla="*/ 2147483647 h 399"/>
              <a:gd name="T42" fmla="*/ 2147483647 w 434"/>
              <a:gd name="T43" fmla="*/ 2147483647 h 399"/>
              <a:gd name="T44" fmla="*/ 2147483647 w 434"/>
              <a:gd name="T45" fmla="*/ 2147483647 h 399"/>
              <a:gd name="T46" fmla="*/ 2147483647 w 434"/>
              <a:gd name="T47" fmla="*/ 2147483647 h 399"/>
              <a:gd name="T48" fmla="*/ 2147483647 w 434"/>
              <a:gd name="T49" fmla="*/ 2147483647 h 399"/>
              <a:gd name="T50" fmla="*/ 2147483647 w 434"/>
              <a:gd name="T51" fmla="*/ 2147483647 h 399"/>
              <a:gd name="T52" fmla="*/ 2147483647 w 434"/>
              <a:gd name="T53" fmla="*/ 2147483647 h 399"/>
              <a:gd name="T54" fmla="*/ 2147483647 w 434"/>
              <a:gd name="T55" fmla="*/ 2147483647 h 399"/>
              <a:gd name="T56" fmla="*/ 2147483647 w 434"/>
              <a:gd name="T57" fmla="*/ 2147483647 h 399"/>
              <a:gd name="T58" fmla="*/ 2147483647 w 434"/>
              <a:gd name="T59" fmla="*/ 2147483647 h 399"/>
              <a:gd name="T60" fmla="*/ 2147483647 w 434"/>
              <a:gd name="T61" fmla="*/ 2147483647 h 3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4"/>
              <a:gd name="T94" fmla="*/ 0 h 399"/>
              <a:gd name="T95" fmla="*/ 434 w 434"/>
              <a:gd name="T96" fmla="*/ 399 h 39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4" h="399">
                <a:moveTo>
                  <a:pt x="24" y="1"/>
                </a:moveTo>
                <a:cubicBezTo>
                  <a:pt x="18" y="2"/>
                  <a:pt x="11" y="0"/>
                  <a:pt x="6" y="4"/>
                </a:cubicBezTo>
                <a:cubicBezTo>
                  <a:pt x="1" y="8"/>
                  <a:pt x="0" y="22"/>
                  <a:pt x="0" y="22"/>
                </a:cubicBezTo>
                <a:cubicBezTo>
                  <a:pt x="10" y="36"/>
                  <a:pt x="3" y="30"/>
                  <a:pt x="24" y="37"/>
                </a:cubicBezTo>
                <a:cubicBezTo>
                  <a:pt x="27" y="38"/>
                  <a:pt x="33" y="40"/>
                  <a:pt x="33" y="40"/>
                </a:cubicBezTo>
                <a:cubicBezTo>
                  <a:pt x="37" y="46"/>
                  <a:pt x="44" y="49"/>
                  <a:pt x="48" y="55"/>
                </a:cubicBezTo>
                <a:cubicBezTo>
                  <a:pt x="51" y="60"/>
                  <a:pt x="50" y="69"/>
                  <a:pt x="54" y="73"/>
                </a:cubicBezTo>
                <a:cubicBezTo>
                  <a:pt x="71" y="90"/>
                  <a:pt x="85" y="110"/>
                  <a:pt x="102" y="127"/>
                </a:cubicBezTo>
                <a:cubicBezTo>
                  <a:pt x="130" y="155"/>
                  <a:pt x="131" y="176"/>
                  <a:pt x="174" y="181"/>
                </a:cubicBezTo>
                <a:cubicBezTo>
                  <a:pt x="180" y="190"/>
                  <a:pt x="194" y="219"/>
                  <a:pt x="204" y="226"/>
                </a:cubicBezTo>
                <a:cubicBezTo>
                  <a:pt x="214" y="233"/>
                  <a:pt x="231" y="250"/>
                  <a:pt x="231" y="250"/>
                </a:cubicBezTo>
                <a:cubicBezTo>
                  <a:pt x="235" y="263"/>
                  <a:pt x="246" y="266"/>
                  <a:pt x="255" y="277"/>
                </a:cubicBezTo>
                <a:cubicBezTo>
                  <a:pt x="269" y="293"/>
                  <a:pt x="280" y="314"/>
                  <a:pt x="297" y="325"/>
                </a:cubicBezTo>
                <a:cubicBezTo>
                  <a:pt x="307" y="340"/>
                  <a:pt x="317" y="341"/>
                  <a:pt x="333" y="346"/>
                </a:cubicBezTo>
                <a:cubicBezTo>
                  <a:pt x="349" y="370"/>
                  <a:pt x="375" y="385"/>
                  <a:pt x="402" y="394"/>
                </a:cubicBezTo>
                <a:cubicBezTo>
                  <a:pt x="411" y="393"/>
                  <a:pt x="424" y="399"/>
                  <a:pt x="429" y="391"/>
                </a:cubicBezTo>
                <a:cubicBezTo>
                  <a:pt x="434" y="382"/>
                  <a:pt x="429" y="369"/>
                  <a:pt x="423" y="361"/>
                </a:cubicBezTo>
                <a:cubicBezTo>
                  <a:pt x="408" y="338"/>
                  <a:pt x="388" y="331"/>
                  <a:pt x="366" y="316"/>
                </a:cubicBezTo>
                <a:cubicBezTo>
                  <a:pt x="364" y="313"/>
                  <a:pt x="363" y="309"/>
                  <a:pt x="360" y="307"/>
                </a:cubicBezTo>
                <a:cubicBezTo>
                  <a:pt x="355" y="304"/>
                  <a:pt x="342" y="301"/>
                  <a:pt x="342" y="301"/>
                </a:cubicBezTo>
                <a:cubicBezTo>
                  <a:pt x="334" y="293"/>
                  <a:pt x="325" y="283"/>
                  <a:pt x="318" y="274"/>
                </a:cubicBezTo>
                <a:cubicBezTo>
                  <a:pt x="311" y="265"/>
                  <a:pt x="310" y="250"/>
                  <a:pt x="300" y="247"/>
                </a:cubicBezTo>
                <a:cubicBezTo>
                  <a:pt x="294" y="245"/>
                  <a:pt x="282" y="241"/>
                  <a:pt x="282" y="241"/>
                </a:cubicBezTo>
                <a:cubicBezTo>
                  <a:pt x="266" y="216"/>
                  <a:pt x="245" y="201"/>
                  <a:pt x="228" y="178"/>
                </a:cubicBezTo>
                <a:cubicBezTo>
                  <a:pt x="227" y="175"/>
                  <a:pt x="228" y="171"/>
                  <a:pt x="225" y="169"/>
                </a:cubicBezTo>
                <a:cubicBezTo>
                  <a:pt x="220" y="165"/>
                  <a:pt x="212" y="167"/>
                  <a:pt x="207" y="163"/>
                </a:cubicBezTo>
                <a:cubicBezTo>
                  <a:pt x="194" y="154"/>
                  <a:pt x="183" y="146"/>
                  <a:pt x="171" y="136"/>
                </a:cubicBezTo>
                <a:cubicBezTo>
                  <a:pt x="161" y="128"/>
                  <a:pt x="157" y="117"/>
                  <a:pt x="147" y="109"/>
                </a:cubicBezTo>
                <a:cubicBezTo>
                  <a:pt x="141" y="105"/>
                  <a:pt x="129" y="97"/>
                  <a:pt x="129" y="97"/>
                </a:cubicBezTo>
                <a:cubicBezTo>
                  <a:pt x="109" y="67"/>
                  <a:pt x="80" y="48"/>
                  <a:pt x="54" y="25"/>
                </a:cubicBezTo>
                <a:cubicBezTo>
                  <a:pt x="50" y="21"/>
                  <a:pt x="34" y="1"/>
                  <a:pt x="24" y="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4" name="Freeform 54"/>
          <p:cNvSpPr>
            <a:spLocks/>
          </p:cNvSpPr>
          <p:nvPr/>
        </p:nvSpPr>
        <p:spPr bwMode="auto">
          <a:xfrm>
            <a:off x="6754813" y="5675313"/>
            <a:ext cx="615950" cy="536575"/>
          </a:xfrm>
          <a:custGeom>
            <a:avLst/>
            <a:gdLst>
              <a:gd name="T0" fmla="*/ 2147483647 w 388"/>
              <a:gd name="T1" fmla="*/ 2147483647 h 338"/>
              <a:gd name="T2" fmla="*/ 2147483647 w 388"/>
              <a:gd name="T3" fmla="*/ 2147483647 h 338"/>
              <a:gd name="T4" fmla="*/ 2147483647 w 388"/>
              <a:gd name="T5" fmla="*/ 2147483647 h 338"/>
              <a:gd name="T6" fmla="*/ 2147483647 w 388"/>
              <a:gd name="T7" fmla="*/ 2147483647 h 338"/>
              <a:gd name="T8" fmla="*/ 2147483647 w 388"/>
              <a:gd name="T9" fmla="*/ 2147483647 h 338"/>
              <a:gd name="T10" fmla="*/ 2147483647 w 388"/>
              <a:gd name="T11" fmla="*/ 2147483647 h 338"/>
              <a:gd name="T12" fmla="*/ 2147483647 w 388"/>
              <a:gd name="T13" fmla="*/ 2147483647 h 338"/>
              <a:gd name="T14" fmla="*/ 2147483647 w 388"/>
              <a:gd name="T15" fmla="*/ 2147483647 h 338"/>
              <a:gd name="T16" fmla="*/ 2147483647 w 388"/>
              <a:gd name="T17" fmla="*/ 2147483647 h 338"/>
              <a:gd name="T18" fmla="*/ 2147483647 w 388"/>
              <a:gd name="T19" fmla="*/ 2147483647 h 338"/>
              <a:gd name="T20" fmla="*/ 2147483647 w 388"/>
              <a:gd name="T21" fmla="*/ 2147483647 h 338"/>
              <a:gd name="T22" fmla="*/ 2147483647 w 388"/>
              <a:gd name="T23" fmla="*/ 2147483647 h 338"/>
              <a:gd name="T24" fmla="*/ 2147483647 w 388"/>
              <a:gd name="T25" fmla="*/ 2147483647 h 338"/>
              <a:gd name="T26" fmla="*/ 2147483647 w 388"/>
              <a:gd name="T27" fmla="*/ 2147483647 h 338"/>
              <a:gd name="T28" fmla="*/ 2147483647 w 388"/>
              <a:gd name="T29" fmla="*/ 2147483647 h 338"/>
              <a:gd name="T30" fmla="*/ 2147483647 w 388"/>
              <a:gd name="T31" fmla="*/ 2147483647 h 338"/>
              <a:gd name="T32" fmla="*/ 2147483647 w 388"/>
              <a:gd name="T33" fmla="*/ 2147483647 h 338"/>
              <a:gd name="T34" fmla="*/ 2147483647 w 388"/>
              <a:gd name="T35" fmla="*/ 2147483647 h 338"/>
              <a:gd name="T36" fmla="*/ 2147483647 w 388"/>
              <a:gd name="T37" fmla="*/ 2147483647 h 338"/>
              <a:gd name="T38" fmla="*/ 2147483647 w 388"/>
              <a:gd name="T39" fmla="*/ 2147483647 h 338"/>
              <a:gd name="T40" fmla="*/ 2147483647 w 388"/>
              <a:gd name="T41" fmla="*/ 2147483647 h 338"/>
              <a:gd name="T42" fmla="*/ 2147483647 w 388"/>
              <a:gd name="T43" fmla="*/ 2147483647 h 338"/>
              <a:gd name="T44" fmla="*/ 2147483647 w 388"/>
              <a:gd name="T45" fmla="*/ 2147483647 h 338"/>
              <a:gd name="T46" fmla="*/ 2147483647 w 388"/>
              <a:gd name="T47" fmla="*/ 2147483647 h 338"/>
              <a:gd name="T48" fmla="*/ 2147483647 w 388"/>
              <a:gd name="T49" fmla="*/ 2147483647 h 338"/>
              <a:gd name="T50" fmla="*/ 2147483647 w 388"/>
              <a:gd name="T51" fmla="*/ 2147483647 h 338"/>
              <a:gd name="T52" fmla="*/ 2147483647 w 388"/>
              <a:gd name="T53" fmla="*/ 2147483647 h 338"/>
              <a:gd name="T54" fmla="*/ 2147483647 w 388"/>
              <a:gd name="T55" fmla="*/ 2147483647 h 338"/>
              <a:gd name="T56" fmla="*/ 2147483647 w 388"/>
              <a:gd name="T57" fmla="*/ 2147483647 h 338"/>
              <a:gd name="T58" fmla="*/ 2147483647 w 388"/>
              <a:gd name="T59" fmla="*/ 2147483647 h 338"/>
              <a:gd name="T60" fmla="*/ 2147483647 w 388"/>
              <a:gd name="T61" fmla="*/ 2147483647 h 3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8"/>
              <a:gd name="T94" fmla="*/ 0 h 338"/>
              <a:gd name="T95" fmla="*/ 388 w 388"/>
              <a:gd name="T96" fmla="*/ 338 h 3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8" h="338">
                <a:moveTo>
                  <a:pt x="356" y="337"/>
                </a:moveTo>
                <a:cubicBezTo>
                  <a:pt x="353" y="336"/>
                  <a:pt x="350" y="336"/>
                  <a:pt x="347" y="334"/>
                </a:cubicBezTo>
                <a:cubicBezTo>
                  <a:pt x="343" y="332"/>
                  <a:pt x="342" y="327"/>
                  <a:pt x="338" y="325"/>
                </a:cubicBezTo>
                <a:cubicBezTo>
                  <a:pt x="325" y="318"/>
                  <a:pt x="309" y="319"/>
                  <a:pt x="296" y="310"/>
                </a:cubicBezTo>
                <a:cubicBezTo>
                  <a:pt x="282" y="289"/>
                  <a:pt x="260" y="255"/>
                  <a:pt x="239" y="241"/>
                </a:cubicBezTo>
                <a:cubicBezTo>
                  <a:pt x="234" y="225"/>
                  <a:pt x="239" y="234"/>
                  <a:pt x="218" y="220"/>
                </a:cubicBezTo>
                <a:cubicBezTo>
                  <a:pt x="215" y="218"/>
                  <a:pt x="209" y="214"/>
                  <a:pt x="209" y="214"/>
                </a:cubicBezTo>
                <a:cubicBezTo>
                  <a:pt x="201" y="202"/>
                  <a:pt x="196" y="202"/>
                  <a:pt x="182" y="199"/>
                </a:cubicBezTo>
                <a:cubicBezTo>
                  <a:pt x="175" y="189"/>
                  <a:pt x="170" y="185"/>
                  <a:pt x="158" y="181"/>
                </a:cubicBezTo>
                <a:cubicBezTo>
                  <a:pt x="150" y="173"/>
                  <a:pt x="135" y="160"/>
                  <a:pt x="125" y="154"/>
                </a:cubicBezTo>
                <a:cubicBezTo>
                  <a:pt x="120" y="138"/>
                  <a:pt x="109" y="133"/>
                  <a:pt x="95" y="124"/>
                </a:cubicBezTo>
                <a:cubicBezTo>
                  <a:pt x="89" y="120"/>
                  <a:pt x="77" y="112"/>
                  <a:pt x="77" y="112"/>
                </a:cubicBezTo>
                <a:cubicBezTo>
                  <a:pt x="68" y="99"/>
                  <a:pt x="67" y="88"/>
                  <a:pt x="53" y="79"/>
                </a:cubicBezTo>
                <a:cubicBezTo>
                  <a:pt x="47" y="70"/>
                  <a:pt x="29" y="58"/>
                  <a:pt x="29" y="58"/>
                </a:cubicBezTo>
                <a:cubicBezTo>
                  <a:pt x="22" y="47"/>
                  <a:pt x="22" y="41"/>
                  <a:pt x="11" y="34"/>
                </a:cubicBezTo>
                <a:cubicBezTo>
                  <a:pt x="0" y="0"/>
                  <a:pt x="21" y="11"/>
                  <a:pt x="53" y="13"/>
                </a:cubicBezTo>
                <a:cubicBezTo>
                  <a:pt x="56" y="15"/>
                  <a:pt x="59" y="16"/>
                  <a:pt x="62" y="19"/>
                </a:cubicBezTo>
                <a:cubicBezTo>
                  <a:pt x="65" y="22"/>
                  <a:pt x="65" y="26"/>
                  <a:pt x="68" y="28"/>
                </a:cubicBezTo>
                <a:cubicBezTo>
                  <a:pt x="80" y="39"/>
                  <a:pt x="91" y="41"/>
                  <a:pt x="104" y="49"/>
                </a:cubicBezTo>
                <a:cubicBezTo>
                  <a:pt x="118" y="70"/>
                  <a:pt x="110" y="63"/>
                  <a:pt x="125" y="73"/>
                </a:cubicBezTo>
                <a:cubicBezTo>
                  <a:pt x="134" y="86"/>
                  <a:pt x="157" y="114"/>
                  <a:pt x="170" y="124"/>
                </a:cubicBezTo>
                <a:cubicBezTo>
                  <a:pt x="176" y="128"/>
                  <a:pt x="183" y="131"/>
                  <a:pt x="188" y="136"/>
                </a:cubicBezTo>
                <a:cubicBezTo>
                  <a:pt x="194" y="142"/>
                  <a:pt x="198" y="151"/>
                  <a:pt x="206" y="154"/>
                </a:cubicBezTo>
                <a:cubicBezTo>
                  <a:pt x="222" y="159"/>
                  <a:pt x="212" y="155"/>
                  <a:pt x="233" y="169"/>
                </a:cubicBezTo>
                <a:cubicBezTo>
                  <a:pt x="236" y="171"/>
                  <a:pt x="242" y="175"/>
                  <a:pt x="242" y="175"/>
                </a:cubicBezTo>
                <a:cubicBezTo>
                  <a:pt x="254" y="193"/>
                  <a:pt x="269" y="210"/>
                  <a:pt x="290" y="217"/>
                </a:cubicBezTo>
                <a:cubicBezTo>
                  <a:pt x="309" y="246"/>
                  <a:pt x="321" y="245"/>
                  <a:pt x="347" y="262"/>
                </a:cubicBezTo>
                <a:cubicBezTo>
                  <a:pt x="354" y="272"/>
                  <a:pt x="361" y="279"/>
                  <a:pt x="371" y="286"/>
                </a:cubicBezTo>
                <a:cubicBezTo>
                  <a:pt x="387" y="310"/>
                  <a:pt x="388" y="326"/>
                  <a:pt x="356" y="337"/>
                </a:cubicBezTo>
                <a:cubicBezTo>
                  <a:pt x="335" y="334"/>
                  <a:pt x="342" y="338"/>
                  <a:pt x="332" y="328"/>
                </a:cubicBezTo>
                <a:lnTo>
                  <a:pt x="353" y="313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5" name="Freeform 55"/>
          <p:cNvSpPr>
            <a:spLocks/>
          </p:cNvSpPr>
          <p:nvPr/>
        </p:nvSpPr>
        <p:spPr bwMode="auto">
          <a:xfrm>
            <a:off x="5778500" y="4957763"/>
            <a:ext cx="812800" cy="614362"/>
          </a:xfrm>
          <a:custGeom>
            <a:avLst/>
            <a:gdLst>
              <a:gd name="T0" fmla="*/ 2147483647 w 512"/>
              <a:gd name="T1" fmla="*/ 2147483647 h 387"/>
              <a:gd name="T2" fmla="*/ 2147483647 w 512"/>
              <a:gd name="T3" fmla="*/ 2147483647 h 387"/>
              <a:gd name="T4" fmla="*/ 2147483647 w 512"/>
              <a:gd name="T5" fmla="*/ 2147483647 h 387"/>
              <a:gd name="T6" fmla="*/ 2147483647 w 512"/>
              <a:gd name="T7" fmla="*/ 2147483647 h 387"/>
              <a:gd name="T8" fmla="*/ 2147483647 w 512"/>
              <a:gd name="T9" fmla="*/ 2147483647 h 387"/>
              <a:gd name="T10" fmla="*/ 2147483647 w 512"/>
              <a:gd name="T11" fmla="*/ 2147483647 h 387"/>
              <a:gd name="T12" fmla="*/ 2147483647 w 512"/>
              <a:gd name="T13" fmla="*/ 2147483647 h 387"/>
              <a:gd name="T14" fmla="*/ 2147483647 w 512"/>
              <a:gd name="T15" fmla="*/ 2147483647 h 387"/>
              <a:gd name="T16" fmla="*/ 2147483647 w 512"/>
              <a:gd name="T17" fmla="*/ 2147483647 h 387"/>
              <a:gd name="T18" fmla="*/ 2147483647 w 512"/>
              <a:gd name="T19" fmla="*/ 2147483647 h 387"/>
              <a:gd name="T20" fmla="*/ 2147483647 w 512"/>
              <a:gd name="T21" fmla="*/ 2147483647 h 387"/>
              <a:gd name="T22" fmla="*/ 2147483647 w 512"/>
              <a:gd name="T23" fmla="*/ 2147483647 h 387"/>
              <a:gd name="T24" fmla="*/ 2147483647 w 512"/>
              <a:gd name="T25" fmla="*/ 2147483647 h 387"/>
              <a:gd name="T26" fmla="*/ 2147483647 w 512"/>
              <a:gd name="T27" fmla="*/ 2147483647 h 387"/>
              <a:gd name="T28" fmla="*/ 2147483647 w 512"/>
              <a:gd name="T29" fmla="*/ 2147483647 h 387"/>
              <a:gd name="T30" fmla="*/ 2147483647 w 512"/>
              <a:gd name="T31" fmla="*/ 2147483647 h 387"/>
              <a:gd name="T32" fmla="*/ 2147483647 w 512"/>
              <a:gd name="T33" fmla="*/ 2147483647 h 387"/>
              <a:gd name="T34" fmla="*/ 2147483647 w 512"/>
              <a:gd name="T35" fmla="*/ 2147483647 h 387"/>
              <a:gd name="T36" fmla="*/ 2147483647 w 512"/>
              <a:gd name="T37" fmla="*/ 2147483647 h 387"/>
              <a:gd name="T38" fmla="*/ 2147483647 w 512"/>
              <a:gd name="T39" fmla="*/ 2147483647 h 387"/>
              <a:gd name="T40" fmla="*/ 2147483647 w 512"/>
              <a:gd name="T41" fmla="*/ 2147483647 h 387"/>
              <a:gd name="T42" fmla="*/ 2147483647 w 512"/>
              <a:gd name="T43" fmla="*/ 2147483647 h 387"/>
              <a:gd name="T44" fmla="*/ 2147483647 w 512"/>
              <a:gd name="T45" fmla="*/ 2147483647 h 387"/>
              <a:gd name="T46" fmla="*/ 2147483647 w 512"/>
              <a:gd name="T47" fmla="*/ 2147483647 h 387"/>
              <a:gd name="T48" fmla="*/ 2147483647 w 512"/>
              <a:gd name="T49" fmla="*/ 2147483647 h 387"/>
              <a:gd name="T50" fmla="*/ 2147483647 w 512"/>
              <a:gd name="T51" fmla="*/ 2147483647 h 387"/>
              <a:gd name="T52" fmla="*/ 2147483647 w 512"/>
              <a:gd name="T53" fmla="*/ 2147483647 h 387"/>
              <a:gd name="T54" fmla="*/ 2147483647 w 512"/>
              <a:gd name="T55" fmla="*/ 2147483647 h 387"/>
              <a:gd name="T56" fmla="*/ 2147483647 w 512"/>
              <a:gd name="T57" fmla="*/ 2147483647 h 387"/>
              <a:gd name="T58" fmla="*/ 2147483647 w 512"/>
              <a:gd name="T59" fmla="*/ 2147483647 h 387"/>
              <a:gd name="T60" fmla="*/ 2147483647 w 512"/>
              <a:gd name="T61" fmla="*/ 2147483647 h 387"/>
              <a:gd name="T62" fmla="*/ 2147483647 w 512"/>
              <a:gd name="T63" fmla="*/ 2147483647 h 387"/>
              <a:gd name="T64" fmla="*/ 2147483647 w 512"/>
              <a:gd name="T65" fmla="*/ 2147483647 h 387"/>
              <a:gd name="T66" fmla="*/ 2147483647 w 512"/>
              <a:gd name="T67" fmla="*/ 2147483647 h 387"/>
              <a:gd name="T68" fmla="*/ 2147483647 w 512"/>
              <a:gd name="T69" fmla="*/ 2147483647 h 38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12"/>
              <a:gd name="T106" fmla="*/ 0 h 387"/>
              <a:gd name="T107" fmla="*/ 512 w 512"/>
              <a:gd name="T108" fmla="*/ 387 h 38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12" h="387">
                <a:moveTo>
                  <a:pt x="506" y="372"/>
                </a:moveTo>
                <a:cubicBezTo>
                  <a:pt x="499" y="361"/>
                  <a:pt x="493" y="361"/>
                  <a:pt x="482" y="354"/>
                </a:cubicBezTo>
                <a:cubicBezTo>
                  <a:pt x="471" y="337"/>
                  <a:pt x="460" y="326"/>
                  <a:pt x="443" y="315"/>
                </a:cubicBezTo>
                <a:cubicBezTo>
                  <a:pt x="422" y="283"/>
                  <a:pt x="391" y="270"/>
                  <a:pt x="359" y="252"/>
                </a:cubicBezTo>
                <a:cubicBezTo>
                  <a:pt x="337" y="240"/>
                  <a:pt x="317" y="224"/>
                  <a:pt x="296" y="210"/>
                </a:cubicBezTo>
                <a:lnTo>
                  <a:pt x="269" y="195"/>
                </a:lnTo>
                <a:cubicBezTo>
                  <a:pt x="269" y="195"/>
                  <a:pt x="269" y="195"/>
                  <a:pt x="269" y="195"/>
                </a:cubicBezTo>
                <a:cubicBezTo>
                  <a:pt x="263" y="189"/>
                  <a:pt x="260" y="182"/>
                  <a:pt x="254" y="177"/>
                </a:cubicBezTo>
                <a:cubicBezTo>
                  <a:pt x="241" y="167"/>
                  <a:pt x="221" y="164"/>
                  <a:pt x="206" y="159"/>
                </a:cubicBezTo>
                <a:cubicBezTo>
                  <a:pt x="200" y="150"/>
                  <a:pt x="198" y="140"/>
                  <a:pt x="191" y="132"/>
                </a:cubicBezTo>
                <a:cubicBezTo>
                  <a:pt x="181" y="120"/>
                  <a:pt x="166" y="113"/>
                  <a:pt x="155" y="102"/>
                </a:cubicBezTo>
                <a:cubicBezTo>
                  <a:pt x="152" y="92"/>
                  <a:pt x="139" y="82"/>
                  <a:pt x="128" y="78"/>
                </a:cubicBezTo>
                <a:cubicBezTo>
                  <a:pt x="120" y="70"/>
                  <a:pt x="101" y="57"/>
                  <a:pt x="101" y="57"/>
                </a:cubicBezTo>
                <a:cubicBezTo>
                  <a:pt x="94" y="35"/>
                  <a:pt x="95" y="32"/>
                  <a:pt x="71" y="24"/>
                </a:cubicBezTo>
                <a:cubicBezTo>
                  <a:pt x="64" y="22"/>
                  <a:pt x="60" y="14"/>
                  <a:pt x="53" y="12"/>
                </a:cubicBezTo>
                <a:cubicBezTo>
                  <a:pt x="44" y="9"/>
                  <a:pt x="26" y="3"/>
                  <a:pt x="26" y="3"/>
                </a:cubicBezTo>
                <a:cubicBezTo>
                  <a:pt x="19" y="4"/>
                  <a:pt x="8" y="0"/>
                  <a:pt x="5" y="6"/>
                </a:cubicBezTo>
                <a:cubicBezTo>
                  <a:pt x="0" y="15"/>
                  <a:pt x="6" y="26"/>
                  <a:pt x="8" y="36"/>
                </a:cubicBezTo>
                <a:cubicBezTo>
                  <a:pt x="8" y="39"/>
                  <a:pt x="8" y="43"/>
                  <a:pt x="11" y="45"/>
                </a:cubicBezTo>
                <a:cubicBezTo>
                  <a:pt x="11" y="45"/>
                  <a:pt x="33" y="52"/>
                  <a:pt x="38" y="54"/>
                </a:cubicBezTo>
                <a:cubicBezTo>
                  <a:pt x="41" y="55"/>
                  <a:pt x="47" y="57"/>
                  <a:pt x="47" y="57"/>
                </a:cubicBezTo>
                <a:cubicBezTo>
                  <a:pt x="58" y="73"/>
                  <a:pt x="78" y="85"/>
                  <a:pt x="95" y="96"/>
                </a:cubicBezTo>
                <a:cubicBezTo>
                  <a:pt x="110" y="106"/>
                  <a:pt x="99" y="103"/>
                  <a:pt x="110" y="114"/>
                </a:cubicBezTo>
                <a:cubicBezTo>
                  <a:pt x="121" y="125"/>
                  <a:pt x="134" y="130"/>
                  <a:pt x="146" y="138"/>
                </a:cubicBezTo>
                <a:cubicBezTo>
                  <a:pt x="158" y="156"/>
                  <a:pt x="176" y="174"/>
                  <a:pt x="194" y="186"/>
                </a:cubicBezTo>
                <a:cubicBezTo>
                  <a:pt x="201" y="197"/>
                  <a:pt x="206" y="203"/>
                  <a:pt x="218" y="207"/>
                </a:cubicBezTo>
                <a:cubicBezTo>
                  <a:pt x="241" y="230"/>
                  <a:pt x="270" y="226"/>
                  <a:pt x="296" y="243"/>
                </a:cubicBezTo>
                <a:cubicBezTo>
                  <a:pt x="309" y="262"/>
                  <a:pt x="327" y="272"/>
                  <a:pt x="347" y="282"/>
                </a:cubicBezTo>
                <a:cubicBezTo>
                  <a:pt x="356" y="286"/>
                  <a:pt x="374" y="294"/>
                  <a:pt x="374" y="294"/>
                </a:cubicBezTo>
                <a:cubicBezTo>
                  <a:pt x="388" y="308"/>
                  <a:pt x="398" y="324"/>
                  <a:pt x="413" y="339"/>
                </a:cubicBezTo>
                <a:cubicBezTo>
                  <a:pt x="413" y="339"/>
                  <a:pt x="435" y="347"/>
                  <a:pt x="440" y="348"/>
                </a:cubicBezTo>
                <a:cubicBezTo>
                  <a:pt x="455" y="353"/>
                  <a:pt x="472" y="363"/>
                  <a:pt x="485" y="372"/>
                </a:cubicBezTo>
                <a:cubicBezTo>
                  <a:pt x="490" y="387"/>
                  <a:pt x="498" y="384"/>
                  <a:pt x="512" y="381"/>
                </a:cubicBezTo>
                <a:cubicBezTo>
                  <a:pt x="506" y="362"/>
                  <a:pt x="491" y="377"/>
                  <a:pt x="491" y="360"/>
                </a:cubicBezTo>
                <a:lnTo>
                  <a:pt x="488" y="381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6" name="Freeform 56"/>
          <p:cNvSpPr>
            <a:spLocks/>
          </p:cNvSpPr>
          <p:nvPr/>
        </p:nvSpPr>
        <p:spPr bwMode="auto">
          <a:xfrm>
            <a:off x="4114800" y="3962400"/>
            <a:ext cx="1390650" cy="833438"/>
          </a:xfrm>
          <a:custGeom>
            <a:avLst/>
            <a:gdLst>
              <a:gd name="T0" fmla="*/ 2147483647 w 876"/>
              <a:gd name="T1" fmla="*/ 2147483647 h 525"/>
              <a:gd name="T2" fmla="*/ 2147483647 w 876"/>
              <a:gd name="T3" fmla="*/ 2147483647 h 525"/>
              <a:gd name="T4" fmla="*/ 2147483647 w 876"/>
              <a:gd name="T5" fmla="*/ 2147483647 h 525"/>
              <a:gd name="T6" fmla="*/ 2147483647 w 876"/>
              <a:gd name="T7" fmla="*/ 2147483647 h 525"/>
              <a:gd name="T8" fmla="*/ 2147483647 w 876"/>
              <a:gd name="T9" fmla="*/ 2147483647 h 525"/>
              <a:gd name="T10" fmla="*/ 2147483647 w 876"/>
              <a:gd name="T11" fmla="*/ 2147483647 h 525"/>
              <a:gd name="T12" fmla="*/ 2147483647 w 876"/>
              <a:gd name="T13" fmla="*/ 2147483647 h 525"/>
              <a:gd name="T14" fmla="*/ 2147483647 w 876"/>
              <a:gd name="T15" fmla="*/ 2147483647 h 525"/>
              <a:gd name="T16" fmla="*/ 2147483647 w 876"/>
              <a:gd name="T17" fmla="*/ 2147483647 h 525"/>
              <a:gd name="T18" fmla="*/ 2147483647 w 876"/>
              <a:gd name="T19" fmla="*/ 2147483647 h 525"/>
              <a:gd name="T20" fmla="*/ 2147483647 w 876"/>
              <a:gd name="T21" fmla="*/ 2147483647 h 525"/>
              <a:gd name="T22" fmla="*/ 2147483647 w 876"/>
              <a:gd name="T23" fmla="*/ 2147483647 h 525"/>
              <a:gd name="T24" fmla="*/ 2147483647 w 876"/>
              <a:gd name="T25" fmla="*/ 2147483647 h 525"/>
              <a:gd name="T26" fmla="*/ 2147483647 w 876"/>
              <a:gd name="T27" fmla="*/ 2147483647 h 525"/>
              <a:gd name="T28" fmla="*/ 2147483647 w 876"/>
              <a:gd name="T29" fmla="*/ 2147483647 h 525"/>
              <a:gd name="T30" fmla="*/ 2147483647 w 876"/>
              <a:gd name="T31" fmla="*/ 2147483647 h 525"/>
              <a:gd name="T32" fmla="*/ 2147483647 w 876"/>
              <a:gd name="T33" fmla="*/ 2147483647 h 525"/>
              <a:gd name="T34" fmla="*/ 2147483647 w 876"/>
              <a:gd name="T35" fmla="*/ 2147483647 h 525"/>
              <a:gd name="T36" fmla="*/ 2147483647 w 876"/>
              <a:gd name="T37" fmla="*/ 2147483647 h 525"/>
              <a:gd name="T38" fmla="*/ 2147483647 w 876"/>
              <a:gd name="T39" fmla="*/ 2147483647 h 525"/>
              <a:gd name="T40" fmla="*/ 0 w 876"/>
              <a:gd name="T41" fmla="*/ 2147483647 h 525"/>
              <a:gd name="T42" fmla="*/ 2147483647 w 876"/>
              <a:gd name="T43" fmla="*/ 0 h 525"/>
              <a:gd name="T44" fmla="*/ 2147483647 w 876"/>
              <a:gd name="T45" fmla="*/ 2147483647 h 525"/>
              <a:gd name="T46" fmla="*/ 2147483647 w 876"/>
              <a:gd name="T47" fmla="*/ 2147483647 h 525"/>
              <a:gd name="T48" fmla="*/ 2147483647 w 876"/>
              <a:gd name="T49" fmla="*/ 2147483647 h 525"/>
              <a:gd name="T50" fmla="*/ 2147483647 w 876"/>
              <a:gd name="T51" fmla="*/ 2147483647 h 525"/>
              <a:gd name="T52" fmla="*/ 2147483647 w 876"/>
              <a:gd name="T53" fmla="*/ 2147483647 h 525"/>
              <a:gd name="T54" fmla="*/ 2147483647 w 876"/>
              <a:gd name="T55" fmla="*/ 2147483647 h 525"/>
              <a:gd name="T56" fmla="*/ 2147483647 w 876"/>
              <a:gd name="T57" fmla="*/ 2147483647 h 525"/>
              <a:gd name="T58" fmla="*/ 2147483647 w 876"/>
              <a:gd name="T59" fmla="*/ 2147483647 h 525"/>
              <a:gd name="T60" fmla="*/ 2147483647 w 876"/>
              <a:gd name="T61" fmla="*/ 2147483647 h 525"/>
              <a:gd name="T62" fmla="*/ 2147483647 w 876"/>
              <a:gd name="T63" fmla="*/ 2147483647 h 525"/>
              <a:gd name="T64" fmla="*/ 2147483647 w 876"/>
              <a:gd name="T65" fmla="*/ 2147483647 h 525"/>
              <a:gd name="T66" fmla="*/ 2147483647 w 876"/>
              <a:gd name="T67" fmla="*/ 2147483647 h 525"/>
              <a:gd name="T68" fmla="*/ 2147483647 w 876"/>
              <a:gd name="T69" fmla="*/ 2147483647 h 525"/>
              <a:gd name="T70" fmla="*/ 2147483647 w 876"/>
              <a:gd name="T71" fmla="*/ 2147483647 h 525"/>
              <a:gd name="T72" fmla="*/ 2147483647 w 876"/>
              <a:gd name="T73" fmla="*/ 2147483647 h 525"/>
              <a:gd name="T74" fmla="*/ 2147483647 w 876"/>
              <a:gd name="T75" fmla="*/ 2147483647 h 525"/>
              <a:gd name="T76" fmla="*/ 2147483647 w 876"/>
              <a:gd name="T77" fmla="*/ 2147483647 h 525"/>
              <a:gd name="T78" fmla="*/ 2147483647 w 876"/>
              <a:gd name="T79" fmla="*/ 2147483647 h 525"/>
              <a:gd name="T80" fmla="*/ 2147483647 w 876"/>
              <a:gd name="T81" fmla="*/ 2147483647 h 5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876"/>
              <a:gd name="T124" fmla="*/ 0 h 525"/>
              <a:gd name="T125" fmla="*/ 876 w 876"/>
              <a:gd name="T126" fmla="*/ 525 h 5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876" h="525">
                <a:moveTo>
                  <a:pt x="876" y="510"/>
                </a:moveTo>
                <a:cubicBezTo>
                  <a:pt x="853" y="514"/>
                  <a:pt x="845" y="521"/>
                  <a:pt x="822" y="513"/>
                </a:cubicBezTo>
                <a:cubicBezTo>
                  <a:pt x="811" y="496"/>
                  <a:pt x="795" y="493"/>
                  <a:pt x="780" y="483"/>
                </a:cubicBezTo>
                <a:cubicBezTo>
                  <a:pt x="775" y="467"/>
                  <a:pt x="763" y="446"/>
                  <a:pt x="747" y="438"/>
                </a:cubicBezTo>
                <a:cubicBezTo>
                  <a:pt x="741" y="435"/>
                  <a:pt x="734" y="436"/>
                  <a:pt x="729" y="432"/>
                </a:cubicBezTo>
                <a:cubicBezTo>
                  <a:pt x="720" y="426"/>
                  <a:pt x="712" y="416"/>
                  <a:pt x="702" y="411"/>
                </a:cubicBezTo>
                <a:cubicBezTo>
                  <a:pt x="696" y="408"/>
                  <a:pt x="689" y="409"/>
                  <a:pt x="684" y="405"/>
                </a:cubicBezTo>
                <a:cubicBezTo>
                  <a:pt x="667" y="393"/>
                  <a:pt x="650" y="382"/>
                  <a:pt x="630" y="375"/>
                </a:cubicBezTo>
                <a:cubicBezTo>
                  <a:pt x="622" y="363"/>
                  <a:pt x="612" y="350"/>
                  <a:pt x="600" y="342"/>
                </a:cubicBezTo>
                <a:cubicBezTo>
                  <a:pt x="586" y="347"/>
                  <a:pt x="583" y="343"/>
                  <a:pt x="573" y="333"/>
                </a:cubicBezTo>
                <a:cubicBezTo>
                  <a:pt x="562" y="301"/>
                  <a:pt x="539" y="299"/>
                  <a:pt x="513" y="282"/>
                </a:cubicBezTo>
                <a:cubicBezTo>
                  <a:pt x="505" y="277"/>
                  <a:pt x="486" y="270"/>
                  <a:pt x="486" y="270"/>
                </a:cubicBezTo>
                <a:cubicBezTo>
                  <a:pt x="469" y="245"/>
                  <a:pt x="453" y="226"/>
                  <a:pt x="423" y="216"/>
                </a:cubicBezTo>
                <a:cubicBezTo>
                  <a:pt x="404" y="188"/>
                  <a:pt x="379" y="186"/>
                  <a:pt x="348" y="183"/>
                </a:cubicBezTo>
                <a:cubicBezTo>
                  <a:pt x="336" y="179"/>
                  <a:pt x="330" y="174"/>
                  <a:pt x="321" y="165"/>
                </a:cubicBezTo>
                <a:cubicBezTo>
                  <a:pt x="316" y="150"/>
                  <a:pt x="309" y="143"/>
                  <a:pt x="294" y="138"/>
                </a:cubicBezTo>
                <a:cubicBezTo>
                  <a:pt x="274" y="118"/>
                  <a:pt x="295" y="135"/>
                  <a:pt x="249" y="126"/>
                </a:cubicBezTo>
                <a:cubicBezTo>
                  <a:pt x="240" y="124"/>
                  <a:pt x="219" y="109"/>
                  <a:pt x="213" y="105"/>
                </a:cubicBezTo>
                <a:cubicBezTo>
                  <a:pt x="196" y="94"/>
                  <a:pt x="164" y="88"/>
                  <a:pt x="144" y="84"/>
                </a:cubicBezTo>
                <a:cubicBezTo>
                  <a:pt x="121" y="69"/>
                  <a:pt x="91" y="51"/>
                  <a:pt x="63" y="48"/>
                </a:cubicBezTo>
                <a:cubicBezTo>
                  <a:pt x="42" y="46"/>
                  <a:pt x="0" y="42"/>
                  <a:pt x="0" y="42"/>
                </a:cubicBezTo>
                <a:cubicBezTo>
                  <a:pt x="3" y="11"/>
                  <a:pt x="2" y="7"/>
                  <a:pt x="30" y="0"/>
                </a:cubicBezTo>
                <a:cubicBezTo>
                  <a:pt x="73" y="4"/>
                  <a:pt x="115" y="19"/>
                  <a:pt x="156" y="33"/>
                </a:cubicBezTo>
                <a:cubicBezTo>
                  <a:pt x="167" y="37"/>
                  <a:pt x="181" y="36"/>
                  <a:pt x="192" y="42"/>
                </a:cubicBezTo>
                <a:cubicBezTo>
                  <a:pt x="235" y="66"/>
                  <a:pt x="277" y="91"/>
                  <a:pt x="327" y="96"/>
                </a:cubicBezTo>
                <a:cubicBezTo>
                  <a:pt x="339" y="104"/>
                  <a:pt x="351" y="109"/>
                  <a:pt x="363" y="117"/>
                </a:cubicBezTo>
                <a:cubicBezTo>
                  <a:pt x="366" y="119"/>
                  <a:pt x="372" y="123"/>
                  <a:pt x="372" y="123"/>
                </a:cubicBezTo>
                <a:cubicBezTo>
                  <a:pt x="383" y="140"/>
                  <a:pt x="404" y="147"/>
                  <a:pt x="423" y="153"/>
                </a:cubicBezTo>
                <a:cubicBezTo>
                  <a:pt x="436" y="157"/>
                  <a:pt x="452" y="178"/>
                  <a:pt x="468" y="186"/>
                </a:cubicBezTo>
                <a:cubicBezTo>
                  <a:pt x="481" y="193"/>
                  <a:pt x="493" y="202"/>
                  <a:pt x="507" y="207"/>
                </a:cubicBezTo>
                <a:cubicBezTo>
                  <a:pt x="513" y="209"/>
                  <a:pt x="525" y="213"/>
                  <a:pt x="525" y="213"/>
                </a:cubicBezTo>
                <a:cubicBezTo>
                  <a:pt x="536" y="245"/>
                  <a:pt x="557" y="253"/>
                  <a:pt x="585" y="267"/>
                </a:cubicBezTo>
                <a:cubicBezTo>
                  <a:pt x="597" y="273"/>
                  <a:pt x="600" y="284"/>
                  <a:pt x="609" y="291"/>
                </a:cubicBezTo>
                <a:cubicBezTo>
                  <a:pt x="617" y="297"/>
                  <a:pt x="627" y="300"/>
                  <a:pt x="636" y="306"/>
                </a:cubicBezTo>
                <a:cubicBezTo>
                  <a:pt x="647" y="314"/>
                  <a:pt x="660" y="328"/>
                  <a:pt x="672" y="333"/>
                </a:cubicBezTo>
                <a:cubicBezTo>
                  <a:pt x="681" y="337"/>
                  <a:pt x="699" y="342"/>
                  <a:pt x="699" y="342"/>
                </a:cubicBezTo>
                <a:cubicBezTo>
                  <a:pt x="705" y="351"/>
                  <a:pt x="711" y="374"/>
                  <a:pt x="720" y="378"/>
                </a:cubicBezTo>
                <a:cubicBezTo>
                  <a:pt x="739" y="387"/>
                  <a:pt x="756" y="390"/>
                  <a:pt x="777" y="393"/>
                </a:cubicBezTo>
                <a:cubicBezTo>
                  <a:pt x="818" y="407"/>
                  <a:pt x="825" y="442"/>
                  <a:pt x="843" y="477"/>
                </a:cubicBezTo>
                <a:cubicBezTo>
                  <a:pt x="848" y="487"/>
                  <a:pt x="858" y="494"/>
                  <a:pt x="864" y="504"/>
                </a:cubicBezTo>
                <a:cubicBezTo>
                  <a:pt x="861" y="525"/>
                  <a:pt x="867" y="522"/>
                  <a:pt x="852" y="522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7" name="Freeform 57"/>
          <p:cNvSpPr>
            <a:spLocks/>
          </p:cNvSpPr>
          <p:nvPr/>
        </p:nvSpPr>
        <p:spPr bwMode="auto">
          <a:xfrm>
            <a:off x="1752600" y="4448175"/>
            <a:ext cx="304800" cy="180975"/>
          </a:xfrm>
          <a:custGeom>
            <a:avLst/>
            <a:gdLst>
              <a:gd name="T0" fmla="*/ 0 w 192"/>
              <a:gd name="T1" fmla="*/ 2147483647 h 114"/>
              <a:gd name="T2" fmla="*/ 2147483647 w 192"/>
              <a:gd name="T3" fmla="*/ 2147483647 h 114"/>
              <a:gd name="T4" fmla="*/ 2147483647 w 192"/>
              <a:gd name="T5" fmla="*/ 2147483647 h 114"/>
              <a:gd name="T6" fmla="*/ 2147483647 w 192"/>
              <a:gd name="T7" fmla="*/ 2147483647 h 114"/>
              <a:gd name="T8" fmla="*/ 2147483647 w 192"/>
              <a:gd name="T9" fmla="*/ 2147483647 h 114"/>
              <a:gd name="T10" fmla="*/ 2147483647 w 192"/>
              <a:gd name="T11" fmla="*/ 2147483647 h 114"/>
              <a:gd name="T12" fmla="*/ 2147483647 w 192"/>
              <a:gd name="T13" fmla="*/ 2147483647 h 114"/>
              <a:gd name="T14" fmla="*/ 2147483647 w 192"/>
              <a:gd name="T15" fmla="*/ 0 h 114"/>
              <a:gd name="T16" fmla="*/ 2147483647 w 192"/>
              <a:gd name="T17" fmla="*/ 2147483647 h 114"/>
              <a:gd name="T18" fmla="*/ 2147483647 w 192"/>
              <a:gd name="T19" fmla="*/ 2147483647 h 114"/>
              <a:gd name="T20" fmla="*/ 2147483647 w 192"/>
              <a:gd name="T21" fmla="*/ 2147483647 h 114"/>
              <a:gd name="T22" fmla="*/ 2147483647 w 192"/>
              <a:gd name="T23" fmla="*/ 2147483647 h 114"/>
              <a:gd name="T24" fmla="*/ 2147483647 w 192"/>
              <a:gd name="T25" fmla="*/ 2147483647 h 114"/>
              <a:gd name="T26" fmla="*/ 2147483647 w 192"/>
              <a:gd name="T27" fmla="*/ 2147483647 h 114"/>
              <a:gd name="T28" fmla="*/ 0 w 192"/>
              <a:gd name="T29" fmla="*/ 2147483647 h 1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92"/>
              <a:gd name="T46" fmla="*/ 0 h 114"/>
              <a:gd name="T47" fmla="*/ 192 w 192"/>
              <a:gd name="T48" fmla="*/ 114 h 11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92" h="114">
                <a:moveTo>
                  <a:pt x="0" y="87"/>
                </a:moveTo>
                <a:cubicBezTo>
                  <a:pt x="7" y="108"/>
                  <a:pt x="2" y="100"/>
                  <a:pt x="12" y="114"/>
                </a:cubicBezTo>
                <a:cubicBezTo>
                  <a:pt x="21" y="113"/>
                  <a:pt x="30" y="114"/>
                  <a:pt x="39" y="111"/>
                </a:cubicBezTo>
                <a:cubicBezTo>
                  <a:pt x="62" y="103"/>
                  <a:pt x="78" y="82"/>
                  <a:pt x="102" y="75"/>
                </a:cubicBezTo>
                <a:cubicBezTo>
                  <a:pt x="143" y="64"/>
                  <a:pt x="110" y="74"/>
                  <a:pt x="144" y="63"/>
                </a:cubicBezTo>
                <a:cubicBezTo>
                  <a:pt x="151" y="61"/>
                  <a:pt x="162" y="51"/>
                  <a:pt x="162" y="51"/>
                </a:cubicBezTo>
                <a:cubicBezTo>
                  <a:pt x="172" y="36"/>
                  <a:pt x="185" y="34"/>
                  <a:pt x="192" y="12"/>
                </a:cubicBezTo>
                <a:cubicBezTo>
                  <a:pt x="184" y="7"/>
                  <a:pt x="165" y="0"/>
                  <a:pt x="165" y="0"/>
                </a:cubicBezTo>
                <a:cubicBezTo>
                  <a:pt x="151" y="2"/>
                  <a:pt x="123" y="9"/>
                  <a:pt x="123" y="9"/>
                </a:cubicBezTo>
                <a:cubicBezTo>
                  <a:pt x="113" y="16"/>
                  <a:pt x="98" y="31"/>
                  <a:pt x="87" y="36"/>
                </a:cubicBezTo>
                <a:cubicBezTo>
                  <a:pt x="78" y="40"/>
                  <a:pt x="60" y="42"/>
                  <a:pt x="51" y="48"/>
                </a:cubicBezTo>
                <a:cubicBezTo>
                  <a:pt x="41" y="54"/>
                  <a:pt x="34" y="63"/>
                  <a:pt x="24" y="69"/>
                </a:cubicBezTo>
                <a:cubicBezTo>
                  <a:pt x="20" y="81"/>
                  <a:pt x="11" y="85"/>
                  <a:pt x="6" y="96"/>
                </a:cubicBezTo>
                <a:cubicBezTo>
                  <a:pt x="5" y="99"/>
                  <a:pt x="3" y="105"/>
                  <a:pt x="3" y="105"/>
                </a:cubicBezTo>
                <a:lnTo>
                  <a:pt x="0" y="8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8" name="Freeform 58"/>
          <p:cNvSpPr>
            <a:spLocks/>
          </p:cNvSpPr>
          <p:nvPr/>
        </p:nvSpPr>
        <p:spPr bwMode="auto">
          <a:xfrm>
            <a:off x="1258888" y="4833938"/>
            <a:ext cx="498475" cy="514350"/>
          </a:xfrm>
          <a:custGeom>
            <a:avLst/>
            <a:gdLst>
              <a:gd name="T0" fmla="*/ 2147483647 w 314"/>
              <a:gd name="T1" fmla="*/ 2147483647 h 324"/>
              <a:gd name="T2" fmla="*/ 2147483647 w 314"/>
              <a:gd name="T3" fmla="*/ 2147483647 h 324"/>
              <a:gd name="T4" fmla="*/ 2147483647 w 314"/>
              <a:gd name="T5" fmla="*/ 2147483647 h 324"/>
              <a:gd name="T6" fmla="*/ 2147483647 w 314"/>
              <a:gd name="T7" fmla="*/ 2147483647 h 324"/>
              <a:gd name="T8" fmla="*/ 2147483647 w 314"/>
              <a:gd name="T9" fmla="*/ 2147483647 h 324"/>
              <a:gd name="T10" fmla="*/ 2147483647 w 314"/>
              <a:gd name="T11" fmla="*/ 2147483647 h 324"/>
              <a:gd name="T12" fmla="*/ 2147483647 w 314"/>
              <a:gd name="T13" fmla="*/ 2147483647 h 324"/>
              <a:gd name="T14" fmla="*/ 2147483647 w 314"/>
              <a:gd name="T15" fmla="*/ 2147483647 h 324"/>
              <a:gd name="T16" fmla="*/ 2147483647 w 314"/>
              <a:gd name="T17" fmla="*/ 2147483647 h 324"/>
              <a:gd name="T18" fmla="*/ 2147483647 w 314"/>
              <a:gd name="T19" fmla="*/ 2147483647 h 324"/>
              <a:gd name="T20" fmla="*/ 2147483647 w 314"/>
              <a:gd name="T21" fmla="*/ 2147483647 h 324"/>
              <a:gd name="T22" fmla="*/ 2147483647 w 314"/>
              <a:gd name="T23" fmla="*/ 2147483647 h 324"/>
              <a:gd name="T24" fmla="*/ 2147483647 w 314"/>
              <a:gd name="T25" fmla="*/ 2147483647 h 324"/>
              <a:gd name="T26" fmla="*/ 2147483647 w 314"/>
              <a:gd name="T27" fmla="*/ 2147483647 h 324"/>
              <a:gd name="T28" fmla="*/ 2147483647 w 314"/>
              <a:gd name="T29" fmla="*/ 2147483647 h 324"/>
              <a:gd name="T30" fmla="*/ 2147483647 w 314"/>
              <a:gd name="T31" fmla="*/ 2147483647 h 324"/>
              <a:gd name="T32" fmla="*/ 2147483647 w 314"/>
              <a:gd name="T33" fmla="*/ 2147483647 h 324"/>
              <a:gd name="T34" fmla="*/ 2147483647 w 314"/>
              <a:gd name="T35" fmla="*/ 2147483647 h 324"/>
              <a:gd name="T36" fmla="*/ 2147483647 w 314"/>
              <a:gd name="T37" fmla="*/ 2147483647 h 324"/>
              <a:gd name="T38" fmla="*/ 2147483647 w 314"/>
              <a:gd name="T39" fmla="*/ 2147483647 h 324"/>
              <a:gd name="T40" fmla="*/ 2147483647 w 314"/>
              <a:gd name="T41" fmla="*/ 2147483647 h 324"/>
              <a:gd name="T42" fmla="*/ 2147483647 w 314"/>
              <a:gd name="T43" fmla="*/ 2147483647 h 324"/>
              <a:gd name="T44" fmla="*/ 2147483647 w 314"/>
              <a:gd name="T45" fmla="*/ 2147483647 h 3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14"/>
              <a:gd name="T70" fmla="*/ 0 h 324"/>
              <a:gd name="T71" fmla="*/ 314 w 314"/>
              <a:gd name="T72" fmla="*/ 324 h 3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14" h="324">
                <a:moveTo>
                  <a:pt x="8" y="42"/>
                </a:moveTo>
                <a:cubicBezTo>
                  <a:pt x="65" y="47"/>
                  <a:pt x="63" y="61"/>
                  <a:pt x="104" y="93"/>
                </a:cubicBezTo>
                <a:cubicBezTo>
                  <a:pt x="124" y="108"/>
                  <a:pt x="116" y="103"/>
                  <a:pt x="134" y="108"/>
                </a:cubicBezTo>
                <a:cubicBezTo>
                  <a:pt x="140" y="110"/>
                  <a:pt x="152" y="114"/>
                  <a:pt x="152" y="114"/>
                </a:cubicBezTo>
                <a:cubicBezTo>
                  <a:pt x="158" y="132"/>
                  <a:pt x="167" y="155"/>
                  <a:pt x="182" y="165"/>
                </a:cubicBezTo>
                <a:cubicBezTo>
                  <a:pt x="188" y="184"/>
                  <a:pt x="196" y="195"/>
                  <a:pt x="215" y="201"/>
                </a:cubicBezTo>
                <a:cubicBezTo>
                  <a:pt x="224" y="214"/>
                  <a:pt x="228" y="229"/>
                  <a:pt x="239" y="240"/>
                </a:cubicBezTo>
                <a:cubicBezTo>
                  <a:pt x="244" y="254"/>
                  <a:pt x="261" y="296"/>
                  <a:pt x="272" y="303"/>
                </a:cubicBezTo>
                <a:cubicBezTo>
                  <a:pt x="276" y="315"/>
                  <a:pt x="278" y="320"/>
                  <a:pt x="290" y="324"/>
                </a:cubicBezTo>
                <a:cubicBezTo>
                  <a:pt x="314" y="316"/>
                  <a:pt x="286" y="265"/>
                  <a:pt x="275" y="249"/>
                </a:cubicBezTo>
                <a:cubicBezTo>
                  <a:pt x="270" y="231"/>
                  <a:pt x="261" y="214"/>
                  <a:pt x="248" y="201"/>
                </a:cubicBezTo>
                <a:cubicBezTo>
                  <a:pt x="247" y="198"/>
                  <a:pt x="246" y="195"/>
                  <a:pt x="245" y="192"/>
                </a:cubicBezTo>
                <a:cubicBezTo>
                  <a:pt x="243" y="189"/>
                  <a:pt x="240" y="186"/>
                  <a:pt x="239" y="183"/>
                </a:cubicBezTo>
                <a:cubicBezTo>
                  <a:pt x="226" y="152"/>
                  <a:pt x="237" y="152"/>
                  <a:pt x="203" y="141"/>
                </a:cubicBezTo>
                <a:cubicBezTo>
                  <a:pt x="193" y="128"/>
                  <a:pt x="182" y="115"/>
                  <a:pt x="176" y="99"/>
                </a:cubicBezTo>
                <a:cubicBezTo>
                  <a:pt x="168" y="79"/>
                  <a:pt x="166" y="50"/>
                  <a:pt x="143" y="42"/>
                </a:cubicBezTo>
                <a:cubicBezTo>
                  <a:pt x="105" y="4"/>
                  <a:pt x="117" y="7"/>
                  <a:pt x="53" y="3"/>
                </a:cubicBezTo>
                <a:cubicBezTo>
                  <a:pt x="37" y="0"/>
                  <a:pt x="26" y="1"/>
                  <a:pt x="11" y="6"/>
                </a:cubicBezTo>
                <a:cubicBezTo>
                  <a:pt x="10" y="9"/>
                  <a:pt x="0" y="27"/>
                  <a:pt x="8" y="33"/>
                </a:cubicBezTo>
                <a:lnTo>
                  <a:pt x="35" y="42"/>
                </a:lnTo>
                <a:cubicBezTo>
                  <a:pt x="35" y="42"/>
                  <a:pt x="35" y="42"/>
                  <a:pt x="35" y="42"/>
                </a:cubicBezTo>
                <a:cubicBezTo>
                  <a:pt x="41" y="46"/>
                  <a:pt x="53" y="51"/>
                  <a:pt x="53" y="51"/>
                </a:cubicBezTo>
                <a:lnTo>
                  <a:pt x="71" y="27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19" name="Freeform 59"/>
          <p:cNvSpPr>
            <a:spLocks/>
          </p:cNvSpPr>
          <p:nvPr/>
        </p:nvSpPr>
        <p:spPr bwMode="auto">
          <a:xfrm>
            <a:off x="1757363" y="4619625"/>
            <a:ext cx="292100" cy="528638"/>
          </a:xfrm>
          <a:custGeom>
            <a:avLst/>
            <a:gdLst>
              <a:gd name="T0" fmla="*/ 2147483647 w 183"/>
              <a:gd name="T1" fmla="*/ 2147483647 h 333"/>
              <a:gd name="T2" fmla="*/ 2147483647 w 183"/>
              <a:gd name="T3" fmla="*/ 2147483647 h 333"/>
              <a:gd name="T4" fmla="*/ 2147483647 w 183"/>
              <a:gd name="T5" fmla="*/ 2147483647 h 333"/>
              <a:gd name="T6" fmla="*/ 2147483647 w 183"/>
              <a:gd name="T7" fmla="*/ 2147483647 h 333"/>
              <a:gd name="T8" fmla="*/ 2147483647 w 183"/>
              <a:gd name="T9" fmla="*/ 2147483647 h 333"/>
              <a:gd name="T10" fmla="*/ 2147483647 w 183"/>
              <a:gd name="T11" fmla="*/ 2147483647 h 333"/>
              <a:gd name="T12" fmla="*/ 2147483647 w 183"/>
              <a:gd name="T13" fmla="*/ 2147483647 h 333"/>
              <a:gd name="T14" fmla="*/ 2147483647 w 183"/>
              <a:gd name="T15" fmla="*/ 0 h 333"/>
              <a:gd name="T16" fmla="*/ 2147483647 w 183"/>
              <a:gd name="T17" fmla="*/ 2147483647 h 333"/>
              <a:gd name="T18" fmla="*/ 2147483647 w 183"/>
              <a:gd name="T19" fmla="*/ 2147483647 h 333"/>
              <a:gd name="T20" fmla="*/ 2147483647 w 183"/>
              <a:gd name="T21" fmla="*/ 2147483647 h 333"/>
              <a:gd name="T22" fmla="*/ 2147483647 w 183"/>
              <a:gd name="T23" fmla="*/ 2147483647 h 333"/>
              <a:gd name="T24" fmla="*/ 2147483647 w 183"/>
              <a:gd name="T25" fmla="*/ 2147483647 h 333"/>
              <a:gd name="T26" fmla="*/ 2147483647 w 183"/>
              <a:gd name="T27" fmla="*/ 2147483647 h 333"/>
              <a:gd name="T28" fmla="*/ 2147483647 w 183"/>
              <a:gd name="T29" fmla="*/ 2147483647 h 333"/>
              <a:gd name="T30" fmla="*/ 2147483647 w 183"/>
              <a:gd name="T31" fmla="*/ 2147483647 h 333"/>
              <a:gd name="T32" fmla="*/ 2147483647 w 183"/>
              <a:gd name="T33" fmla="*/ 2147483647 h 333"/>
              <a:gd name="T34" fmla="*/ 2147483647 w 183"/>
              <a:gd name="T35" fmla="*/ 2147483647 h 333"/>
              <a:gd name="T36" fmla="*/ 2147483647 w 183"/>
              <a:gd name="T37" fmla="*/ 2147483647 h 3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3"/>
              <a:gd name="T58" fmla="*/ 0 h 333"/>
              <a:gd name="T59" fmla="*/ 183 w 183"/>
              <a:gd name="T60" fmla="*/ 333 h 33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3" h="333">
                <a:moveTo>
                  <a:pt x="153" y="324"/>
                </a:moveTo>
                <a:cubicBezTo>
                  <a:pt x="131" y="309"/>
                  <a:pt x="119" y="303"/>
                  <a:pt x="105" y="279"/>
                </a:cubicBezTo>
                <a:cubicBezTo>
                  <a:pt x="99" y="269"/>
                  <a:pt x="81" y="252"/>
                  <a:pt x="81" y="252"/>
                </a:cubicBezTo>
                <a:cubicBezTo>
                  <a:pt x="71" y="222"/>
                  <a:pt x="59" y="200"/>
                  <a:pt x="36" y="177"/>
                </a:cubicBezTo>
                <a:cubicBezTo>
                  <a:pt x="28" y="153"/>
                  <a:pt x="20" y="129"/>
                  <a:pt x="6" y="108"/>
                </a:cubicBezTo>
                <a:cubicBezTo>
                  <a:pt x="3" y="78"/>
                  <a:pt x="0" y="57"/>
                  <a:pt x="3" y="27"/>
                </a:cubicBezTo>
                <a:cubicBezTo>
                  <a:pt x="4" y="20"/>
                  <a:pt x="2" y="12"/>
                  <a:pt x="6" y="6"/>
                </a:cubicBezTo>
                <a:cubicBezTo>
                  <a:pt x="10" y="1"/>
                  <a:pt x="24" y="0"/>
                  <a:pt x="24" y="0"/>
                </a:cubicBezTo>
                <a:cubicBezTo>
                  <a:pt x="69" y="7"/>
                  <a:pt x="41" y="41"/>
                  <a:pt x="48" y="93"/>
                </a:cubicBezTo>
                <a:cubicBezTo>
                  <a:pt x="50" y="104"/>
                  <a:pt x="65" y="109"/>
                  <a:pt x="69" y="120"/>
                </a:cubicBezTo>
                <a:cubicBezTo>
                  <a:pt x="71" y="126"/>
                  <a:pt x="75" y="138"/>
                  <a:pt x="75" y="138"/>
                </a:cubicBezTo>
                <a:cubicBezTo>
                  <a:pt x="77" y="170"/>
                  <a:pt x="70" y="180"/>
                  <a:pt x="93" y="195"/>
                </a:cubicBezTo>
                <a:cubicBezTo>
                  <a:pt x="97" y="201"/>
                  <a:pt x="113" y="228"/>
                  <a:pt x="117" y="231"/>
                </a:cubicBezTo>
                <a:cubicBezTo>
                  <a:pt x="122" y="236"/>
                  <a:pt x="135" y="243"/>
                  <a:pt x="135" y="243"/>
                </a:cubicBezTo>
                <a:cubicBezTo>
                  <a:pt x="137" y="246"/>
                  <a:pt x="138" y="249"/>
                  <a:pt x="141" y="252"/>
                </a:cubicBezTo>
                <a:cubicBezTo>
                  <a:pt x="144" y="255"/>
                  <a:pt x="148" y="255"/>
                  <a:pt x="150" y="258"/>
                </a:cubicBezTo>
                <a:cubicBezTo>
                  <a:pt x="154" y="263"/>
                  <a:pt x="155" y="270"/>
                  <a:pt x="159" y="276"/>
                </a:cubicBezTo>
                <a:cubicBezTo>
                  <a:pt x="163" y="294"/>
                  <a:pt x="183" y="324"/>
                  <a:pt x="156" y="333"/>
                </a:cubicBezTo>
                <a:cubicBezTo>
                  <a:pt x="145" y="326"/>
                  <a:pt x="144" y="329"/>
                  <a:pt x="153" y="32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0" name="Freeform 60"/>
          <p:cNvSpPr>
            <a:spLocks/>
          </p:cNvSpPr>
          <p:nvPr/>
        </p:nvSpPr>
        <p:spPr bwMode="auto">
          <a:xfrm>
            <a:off x="3344863" y="5919788"/>
            <a:ext cx="266700" cy="233362"/>
          </a:xfrm>
          <a:custGeom>
            <a:avLst/>
            <a:gdLst>
              <a:gd name="T0" fmla="*/ 2147483647 w 167"/>
              <a:gd name="T1" fmla="*/ 0 h 147"/>
              <a:gd name="T2" fmla="*/ 2147483647 w 167"/>
              <a:gd name="T3" fmla="*/ 2147483647 h 147"/>
              <a:gd name="T4" fmla="*/ 2147483647 w 167"/>
              <a:gd name="T5" fmla="*/ 2147483647 h 147"/>
              <a:gd name="T6" fmla="*/ 2147483647 w 167"/>
              <a:gd name="T7" fmla="*/ 2147483647 h 147"/>
              <a:gd name="T8" fmla="*/ 2147483647 w 167"/>
              <a:gd name="T9" fmla="*/ 2147483647 h 147"/>
              <a:gd name="T10" fmla="*/ 2147483647 w 167"/>
              <a:gd name="T11" fmla="*/ 2147483647 h 147"/>
              <a:gd name="T12" fmla="*/ 2147483647 w 167"/>
              <a:gd name="T13" fmla="*/ 2147483647 h 147"/>
              <a:gd name="T14" fmla="*/ 2147483647 w 167"/>
              <a:gd name="T15" fmla="*/ 2147483647 h 147"/>
              <a:gd name="T16" fmla="*/ 2147483647 w 167"/>
              <a:gd name="T17" fmla="*/ 0 h 14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7"/>
              <a:gd name="T28" fmla="*/ 0 h 147"/>
              <a:gd name="T29" fmla="*/ 167 w 167"/>
              <a:gd name="T30" fmla="*/ 147 h 14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7" h="147">
                <a:moveTo>
                  <a:pt x="122" y="0"/>
                </a:moveTo>
                <a:cubicBezTo>
                  <a:pt x="102" y="7"/>
                  <a:pt x="88" y="20"/>
                  <a:pt x="68" y="27"/>
                </a:cubicBezTo>
                <a:cubicBezTo>
                  <a:pt x="48" y="42"/>
                  <a:pt x="42" y="42"/>
                  <a:pt x="17" y="36"/>
                </a:cubicBezTo>
                <a:cubicBezTo>
                  <a:pt x="0" y="42"/>
                  <a:pt x="4" y="57"/>
                  <a:pt x="2" y="75"/>
                </a:cubicBezTo>
                <a:cubicBezTo>
                  <a:pt x="7" y="141"/>
                  <a:pt x="18" y="129"/>
                  <a:pt x="86" y="132"/>
                </a:cubicBezTo>
                <a:cubicBezTo>
                  <a:pt x="104" y="135"/>
                  <a:pt x="114" y="141"/>
                  <a:pt x="131" y="147"/>
                </a:cubicBezTo>
                <a:cubicBezTo>
                  <a:pt x="158" y="143"/>
                  <a:pt x="161" y="139"/>
                  <a:pt x="167" y="114"/>
                </a:cubicBezTo>
                <a:cubicBezTo>
                  <a:pt x="165" y="82"/>
                  <a:pt x="166" y="20"/>
                  <a:pt x="125" y="12"/>
                </a:cubicBezTo>
                <a:cubicBezTo>
                  <a:pt x="114" y="4"/>
                  <a:pt x="113" y="9"/>
                  <a:pt x="122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1" name="Freeform 61"/>
          <p:cNvSpPr>
            <a:spLocks/>
          </p:cNvSpPr>
          <p:nvPr/>
        </p:nvSpPr>
        <p:spPr bwMode="auto">
          <a:xfrm>
            <a:off x="1828800" y="5570538"/>
            <a:ext cx="311150" cy="750887"/>
          </a:xfrm>
          <a:custGeom>
            <a:avLst/>
            <a:gdLst>
              <a:gd name="T0" fmla="*/ 0 w 196"/>
              <a:gd name="T1" fmla="*/ 2147483647 h 473"/>
              <a:gd name="T2" fmla="*/ 2147483647 w 196"/>
              <a:gd name="T3" fmla="*/ 2147483647 h 473"/>
              <a:gd name="T4" fmla="*/ 2147483647 w 196"/>
              <a:gd name="T5" fmla="*/ 2147483647 h 473"/>
              <a:gd name="T6" fmla="*/ 2147483647 w 196"/>
              <a:gd name="T7" fmla="*/ 2147483647 h 473"/>
              <a:gd name="T8" fmla="*/ 2147483647 w 196"/>
              <a:gd name="T9" fmla="*/ 2147483647 h 473"/>
              <a:gd name="T10" fmla="*/ 2147483647 w 196"/>
              <a:gd name="T11" fmla="*/ 2147483647 h 473"/>
              <a:gd name="T12" fmla="*/ 2147483647 w 196"/>
              <a:gd name="T13" fmla="*/ 2147483647 h 473"/>
              <a:gd name="T14" fmla="*/ 2147483647 w 196"/>
              <a:gd name="T15" fmla="*/ 2147483647 h 473"/>
              <a:gd name="T16" fmla="*/ 2147483647 w 196"/>
              <a:gd name="T17" fmla="*/ 2147483647 h 473"/>
              <a:gd name="T18" fmla="*/ 2147483647 w 196"/>
              <a:gd name="T19" fmla="*/ 2147483647 h 473"/>
              <a:gd name="T20" fmla="*/ 2147483647 w 196"/>
              <a:gd name="T21" fmla="*/ 2147483647 h 473"/>
              <a:gd name="T22" fmla="*/ 2147483647 w 196"/>
              <a:gd name="T23" fmla="*/ 2147483647 h 473"/>
              <a:gd name="T24" fmla="*/ 2147483647 w 196"/>
              <a:gd name="T25" fmla="*/ 2147483647 h 473"/>
              <a:gd name="T26" fmla="*/ 2147483647 w 196"/>
              <a:gd name="T27" fmla="*/ 2147483647 h 473"/>
              <a:gd name="T28" fmla="*/ 2147483647 w 196"/>
              <a:gd name="T29" fmla="*/ 2147483647 h 473"/>
              <a:gd name="T30" fmla="*/ 2147483647 w 196"/>
              <a:gd name="T31" fmla="*/ 2147483647 h 473"/>
              <a:gd name="T32" fmla="*/ 0 w 196"/>
              <a:gd name="T33" fmla="*/ 2147483647 h 4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96"/>
              <a:gd name="T52" fmla="*/ 0 h 473"/>
              <a:gd name="T53" fmla="*/ 196 w 196"/>
              <a:gd name="T54" fmla="*/ 473 h 47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96" h="473">
                <a:moveTo>
                  <a:pt x="0" y="25"/>
                </a:moveTo>
                <a:cubicBezTo>
                  <a:pt x="12" y="43"/>
                  <a:pt x="17" y="67"/>
                  <a:pt x="24" y="88"/>
                </a:cubicBezTo>
                <a:cubicBezTo>
                  <a:pt x="36" y="123"/>
                  <a:pt x="48" y="158"/>
                  <a:pt x="60" y="193"/>
                </a:cubicBezTo>
                <a:cubicBezTo>
                  <a:pt x="63" y="224"/>
                  <a:pt x="66" y="268"/>
                  <a:pt x="84" y="295"/>
                </a:cubicBezTo>
                <a:cubicBezTo>
                  <a:pt x="88" y="312"/>
                  <a:pt x="92" y="318"/>
                  <a:pt x="102" y="334"/>
                </a:cubicBezTo>
                <a:cubicBezTo>
                  <a:pt x="115" y="354"/>
                  <a:pt x="110" y="383"/>
                  <a:pt x="132" y="397"/>
                </a:cubicBezTo>
                <a:cubicBezTo>
                  <a:pt x="146" y="418"/>
                  <a:pt x="146" y="449"/>
                  <a:pt x="171" y="457"/>
                </a:cubicBezTo>
                <a:cubicBezTo>
                  <a:pt x="175" y="470"/>
                  <a:pt x="179" y="473"/>
                  <a:pt x="192" y="469"/>
                </a:cubicBezTo>
                <a:cubicBezTo>
                  <a:pt x="196" y="456"/>
                  <a:pt x="181" y="384"/>
                  <a:pt x="174" y="373"/>
                </a:cubicBezTo>
                <a:cubicBezTo>
                  <a:pt x="167" y="327"/>
                  <a:pt x="168" y="283"/>
                  <a:pt x="147" y="241"/>
                </a:cubicBezTo>
                <a:cubicBezTo>
                  <a:pt x="144" y="209"/>
                  <a:pt x="144" y="184"/>
                  <a:pt x="126" y="157"/>
                </a:cubicBezTo>
                <a:cubicBezTo>
                  <a:pt x="120" y="120"/>
                  <a:pt x="122" y="76"/>
                  <a:pt x="102" y="43"/>
                </a:cubicBezTo>
                <a:cubicBezTo>
                  <a:pt x="91" y="25"/>
                  <a:pt x="82" y="15"/>
                  <a:pt x="63" y="7"/>
                </a:cubicBezTo>
                <a:cubicBezTo>
                  <a:pt x="57" y="4"/>
                  <a:pt x="45" y="1"/>
                  <a:pt x="45" y="1"/>
                </a:cubicBezTo>
                <a:cubicBezTo>
                  <a:pt x="36" y="2"/>
                  <a:pt x="26" y="0"/>
                  <a:pt x="18" y="4"/>
                </a:cubicBezTo>
                <a:cubicBezTo>
                  <a:pt x="12" y="7"/>
                  <a:pt x="12" y="19"/>
                  <a:pt x="6" y="22"/>
                </a:cubicBezTo>
                <a:cubicBezTo>
                  <a:pt x="4" y="23"/>
                  <a:pt x="2" y="24"/>
                  <a:pt x="0" y="2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2" name="Freeform 62"/>
          <p:cNvSpPr>
            <a:spLocks/>
          </p:cNvSpPr>
          <p:nvPr/>
        </p:nvSpPr>
        <p:spPr bwMode="auto">
          <a:xfrm>
            <a:off x="2133600" y="5367338"/>
            <a:ext cx="265113" cy="476250"/>
          </a:xfrm>
          <a:custGeom>
            <a:avLst/>
            <a:gdLst>
              <a:gd name="T0" fmla="*/ 2147483647 w 166"/>
              <a:gd name="T1" fmla="*/ 0 h 300"/>
              <a:gd name="T2" fmla="*/ 2147483647 w 166"/>
              <a:gd name="T3" fmla="*/ 2147483647 h 300"/>
              <a:gd name="T4" fmla="*/ 0 w 166"/>
              <a:gd name="T5" fmla="*/ 2147483647 h 300"/>
              <a:gd name="T6" fmla="*/ 2147483647 w 166"/>
              <a:gd name="T7" fmla="*/ 2147483647 h 300"/>
              <a:gd name="T8" fmla="*/ 2147483647 w 166"/>
              <a:gd name="T9" fmla="*/ 2147483647 h 300"/>
              <a:gd name="T10" fmla="*/ 2147483647 w 166"/>
              <a:gd name="T11" fmla="*/ 2147483647 h 300"/>
              <a:gd name="T12" fmla="*/ 2147483647 w 166"/>
              <a:gd name="T13" fmla="*/ 2147483647 h 300"/>
              <a:gd name="T14" fmla="*/ 2147483647 w 166"/>
              <a:gd name="T15" fmla="*/ 2147483647 h 300"/>
              <a:gd name="T16" fmla="*/ 2147483647 w 166"/>
              <a:gd name="T17" fmla="*/ 2147483647 h 300"/>
              <a:gd name="T18" fmla="*/ 2147483647 w 166"/>
              <a:gd name="T19" fmla="*/ 2147483647 h 300"/>
              <a:gd name="T20" fmla="*/ 2147483647 w 166"/>
              <a:gd name="T21" fmla="*/ 2147483647 h 300"/>
              <a:gd name="T22" fmla="*/ 2147483647 w 166"/>
              <a:gd name="T23" fmla="*/ 2147483647 h 300"/>
              <a:gd name="T24" fmla="*/ 2147483647 w 166"/>
              <a:gd name="T25" fmla="*/ 2147483647 h 300"/>
              <a:gd name="T26" fmla="*/ 2147483647 w 166"/>
              <a:gd name="T27" fmla="*/ 2147483647 h 300"/>
              <a:gd name="T28" fmla="*/ 2147483647 w 166"/>
              <a:gd name="T29" fmla="*/ 2147483647 h 300"/>
              <a:gd name="T30" fmla="*/ 2147483647 w 166"/>
              <a:gd name="T31" fmla="*/ 0 h 3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6"/>
              <a:gd name="T49" fmla="*/ 0 h 300"/>
              <a:gd name="T50" fmla="*/ 166 w 166"/>
              <a:gd name="T51" fmla="*/ 300 h 3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6" h="300">
                <a:moveTo>
                  <a:pt x="21" y="0"/>
                </a:moveTo>
                <a:cubicBezTo>
                  <a:pt x="16" y="16"/>
                  <a:pt x="20" y="6"/>
                  <a:pt x="6" y="27"/>
                </a:cubicBezTo>
                <a:cubicBezTo>
                  <a:pt x="2" y="32"/>
                  <a:pt x="0" y="45"/>
                  <a:pt x="0" y="45"/>
                </a:cubicBezTo>
                <a:cubicBezTo>
                  <a:pt x="3" y="64"/>
                  <a:pt x="4" y="76"/>
                  <a:pt x="21" y="87"/>
                </a:cubicBezTo>
                <a:cubicBezTo>
                  <a:pt x="31" y="117"/>
                  <a:pt x="14" y="71"/>
                  <a:pt x="33" y="105"/>
                </a:cubicBezTo>
                <a:cubicBezTo>
                  <a:pt x="43" y="124"/>
                  <a:pt x="40" y="157"/>
                  <a:pt x="63" y="165"/>
                </a:cubicBezTo>
                <a:cubicBezTo>
                  <a:pt x="77" y="186"/>
                  <a:pt x="75" y="206"/>
                  <a:pt x="84" y="228"/>
                </a:cubicBezTo>
                <a:cubicBezTo>
                  <a:pt x="88" y="238"/>
                  <a:pt x="99" y="245"/>
                  <a:pt x="102" y="255"/>
                </a:cubicBezTo>
                <a:cubicBezTo>
                  <a:pt x="109" y="276"/>
                  <a:pt x="115" y="292"/>
                  <a:pt x="138" y="300"/>
                </a:cubicBezTo>
                <a:cubicBezTo>
                  <a:pt x="166" y="293"/>
                  <a:pt x="163" y="262"/>
                  <a:pt x="144" y="243"/>
                </a:cubicBezTo>
                <a:cubicBezTo>
                  <a:pt x="138" y="218"/>
                  <a:pt x="146" y="243"/>
                  <a:pt x="132" y="222"/>
                </a:cubicBezTo>
                <a:cubicBezTo>
                  <a:pt x="118" y="201"/>
                  <a:pt x="111" y="169"/>
                  <a:pt x="105" y="144"/>
                </a:cubicBezTo>
                <a:cubicBezTo>
                  <a:pt x="103" y="122"/>
                  <a:pt x="100" y="103"/>
                  <a:pt x="84" y="87"/>
                </a:cubicBezTo>
                <a:cubicBezTo>
                  <a:pt x="76" y="62"/>
                  <a:pt x="65" y="40"/>
                  <a:pt x="57" y="15"/>
                </a:cubicBezTo>
                <a:cubicBezTo>
                  <a:pt x="55" y="8"/>
                  <a:pt x="39" y="3"/>
                  <a:pt x="39" y="3"/>
                </a:cubicBezTo>
                <a:cubicBezTo>
                  <a:pt x="16" y="6"/>
                  <a:pt x="15" y="12"/>
                  <a:pt x="21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3" name="Freeform 63"/>
          <p:cNvSpPr>
            <a:spLocks/>
          </p:cNvSpPr>
          <p:nvPr/>
        </p:nvSpPr>
        <p:spPr bwMode="auto">
          <a:xfrm>
            <a:off x="1382713" y="4030663"/>
            <a:ext cx="698500" cy="388937"/>
          </a:xfrm>
          <a:custGeom>
            <a:avLst/>
            <a:gdLst>
              <a:gd name="T0" fmla="*/ 2147483647 w 440"/>
              <a:gd name="T1" fmla="*/ 2147483647 h 245"/>
              <a:gd name="T2" fmla="*/ 2147483647 w 440"/>
              <a:gd name="T3" fmla="*/ 2147483647 h 245"/>
              <a:gd name="T4" fmla="*/ 2147483647 w 440"/>
              <a:gd name="T5" fmla="*/ 2147483647 h 245"/>
              <a:gd name="T6" fmla="*/ 2147483647 w 440"/>
              <a:gd name="T7" fmla="*/ 2147483647 h 245"/>
              <a:gd name="T8" fmla="*/ 2147483647 w 440"/>
              <a:gd name="T9" fmla="*/ 2147483647 h 245"/>
              <a:gd name="T10" fmla="*/ 2147483647 w 440"/>
              <a:gd name="T11" fmla="*/ 2147483647 h 245"/>
              <a:gd name="T12" fmla="*/ 2147483647 w 440"/>
              <a:gd name="T13" fmla="*/ 2147483647 h 245"/>
              <a:gd name="T14" fmla="*/ 2147483647 w 440"/>
              <a:gd name="T15" fmla="*/ 2147483647 h 245"/>
              <a:gd name="T16" fmla="*/ 2147483647 w 440"/>
              <a:gd name="T17" fmla="*/ 2147483647 h 245"/>
              <a:gd name="T18" fmla="*/ 2147483647 w 440"/>
              <a:gd name="T19" fmla="*/ 2147483647 h 245"/>
              <a:gd name="T20" fmla="*/ 2147483647 w 440"/>
              <a:gd name="T21" fmla="*/ 2147483647 h 245"/>
              <a:gd name="T22" fmla="*/ 2147483647 w 440"/>
              <a:gd name="T23" fmla="*/ 2147483647 h 245"/>
              <a:gd name="T24" fmla="*/ 2147483647 w 440"/>
              <a:gd name="T25" fmla="*/ 2147483647 h 245"/>
              <a:gd name="T26" fmla="*/ 2147483647 w 440"/>
              <a:gd name="T27" fmla="*/ 2147483647 h 245"/>
              <a:gd name="T28" fmla="*/ 2147483647 w 440"/>
              <a:gd name="T29" fmla="*/ 2147483647 h 245"/>
              <a:gd name="T30" fmla="*/ 2147483647 w 440"/>
              <a:gd name="T31" fmla="*/ 2147483647 h 245"/>
              <a:gd name="T32" fmla="*/ 2147483647 w 440"/>
              <a:gd name="T33" fmla="*/ 2147483647 h 245"/>
              <a:gd name="T34" fmla="*/ 2147483647 w 440"/>
              <a:gd name="T35" fmla="*/ 2147483647 h 245"/>
              <a:gd name="T36" fmla="*/ 2147483647 w 440"/>
              <a:gd name="T37" fmla="*/ 2147483647 h 245"/>
              <a:gd name="T38" fmla="*/ 2147483647 w 440"/>
              <a:gd name="T39" fmla="*/ 2147483647 h 245"/>
              <a:gd name="T40" fmla="*/ 2147483647 w 440"/>
              <a:gd name="T41" fmla="*/ 2147483647 h 245"/>
              <a:gd name="T42" fmla="*/ 2147483647 w 440"/>
              <a:gd name="T43" fmla="*/ 2147483647 h 245"/>
              <a:gd name="T44" fmla="*/ 2147483647 w 440"/>
              <a:gd name="T45" fmla="*/ 2147483647 h 2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"/>
              <a:gd name="T70" fmla="*/ 0 h 245"/>
              <a:gd name="T71" fmla="*/ 440 w 440"/>
              <a:gd name="T72" fmla="*/ 245 h 24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" h="245">
                <a:moveTo>
                  <a:pt x="17" y="218"/>
                </a:moveTo>
                <a:cubicBezTo>
                  <a:pt x="22" y="189"/>
                  <a:pt x="26" y="199"/>
                  <a:pt x="47" y="185"/>
                </a:cubicBezTo>
                <a:cubicBezTo>
                  <a:pt x="49" y="182"/>
                  <a:pt x="50" y="178"/>
                  <a:pt x="53" y="176"/>
                </a:cubicBezTo>
                <a:cubicBezTo>
                  <a:pt x="58" y="173"/>
                  <a:pt x="71" y="170"/>
                  <a:pt x="71" y="170"/>
                </a:cubicBezTo>
                <a:cubicBezTo>
                  <a:pt x="81" y="155"/>
                  <a:pt x="99" y="156"/>
                  <a:pt x="113" y="146"/>
                </a:cubicBezTo>
                <a:cubicBezTo>
                  <a:pt x="141" y="104"/>
                  <a:pt x="197" y="104"/>
                  <a:pt x="242" y="89"/>
                </a:cubicBezTo>
                <a:cubicBezTo>
                  <a:pt x="269" y="62"/>
                  <a:pt x="310" y="41"/>
                  <a:pt x="347" y="29"/>
                </a:cubicBezTo>
                <a:cubicBezTo>
                  <a:pt x="360" y="19"/>
                  <a:pt x="373" y="14"/>
                  <a:pt x="386" y="5"/>
                </a:cubicBezTo>
                <a:cubicBezTo>
                  <a:pt x="420" y="7"/>
                  <a:pt x="440" y="0"/>
                  <a:pt x="422" y="32"/>
                </a:cubicBezTo>
                <a:cubicBezTo>
                  <a:pt x="410" y="54"/>
                  <a:pt x="400" y="56"/>
                  <a:pt x="380" y="68"/>
                </a:cubicBezTo>
                <a:cubicBezTo>
                  <a:pt x="374" y="72"/>
                  <a:pt x="369" y="78"/>
                  <a:pt x="362" y="80"/>
                </a:cubicBezTo>
                <a:cubicBezTo>
                  <a:pt x="356" y="82"/>
                  <a:pt x="344" y="86"/>
                  <a:pt x="344" y="86"/>
                </a:cubicBezTo>
                <a:cubicBezTo>
                  <a:pt x="328" y="110"/>
                  <a:pt x="290" y="115"/>
                  <a:pt x="266" y="131"/>
                </a:cubicBezTo>
                <a:cubicBezTo>
                  <a:pt x="262" y="137"/>
                  <a:pt x="262" y="147"/>
                  <a:pt x="257" y="152"/>
                </a:cubicBezTo>
                <a:cubicBezTo>
                  <a:pt x="250" y="159"/>
                  <a:pt x="223" y="163"/>
                  <a:pt x="215" y="164"/>
                </a:cubicBezTo>
                <a:cubicBezTo>
                  <a:pt x="186" y="183"/>
                  <a:pt x="166" y="193"/>
                  <a:pt x="131" y="200"/>
                </a:cubicBezTo>
                <a:cubicBezTo>
                  <a:pt x="110" y="204"/>
                  <a:pt x="121" y="201"/>
                  <a:pt x="98" y="209"/>
                </a:cubicBezTo>
                <a:cubicBezTo>
                  <a:pt x="92" y="211"/>
                  <a:pt x="80" y="215"/>
                  <a:pt x="80" y="215"/>
                </a:cubicBezTo>
                <a:cubicBezTo>
                  <a:pt x="72" y="227"/>
                  <a:pt x="71" y="234"/>
                  <a:pt x="59" y="239"/>
                </a:cubicBezTo>
                <a:cubicBezTo>
                  <a:pt x="53" y="242"/>
                  <a:pt x="41" y="245"/>
                  <a:pt x="41" y="245"/>
                </a:cubicBezTo>
                <a:cubicBezTo>
                  <a:pt x="14" y="241"/>
                  <a:pt x="24" y="243"/>
                  <a:pt x="11" y="227"/>
                </a:cubicBezTo>
                <a:cubicBezTo>
                  <a:pt x="9" y="224"/>
                  <a:pt x="0" y="224"/>
                  <a:pt x="2" y="221"/>
                </a:cubicBezTo>
                <a:cubicBezTo>
                  <a:pt x="5" y="217"/>
                  <a:pt x="12" y="219"/>
                  <a:pt x="17" y="21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4" name="Freeform 64"/>
          <p:cNvSpPr>
            <a:spLocks/>
          </p:cNvSpPr>
          <p:nvPr/>
        </p:nvSpPr>
        <p:spPr bwMode="auto">
          <a:xfrm>
            <a:off x="457200" y="4532313"/>
            <a:ext cx="684213" cy="344487"/>
          </a:xfrm>
          <a:custGeom>
            <a:avLst/>
            <a:gdLst>
              <a:gd name="T0" fmla="*/ 2147483647 w 430"/>
              <a:gd name="T1" fmla="*/ 2147483647 h 217"/>
              <a:gd name="T2" fmla="*/ 2147483647 w 430"/>
              <a:gd name="T3" fmla="*/ 2147483647 h 217"/>
              <a:gd name="T4" fmla="*/ 2147483647 w 430"/>
              <a:gd name="T5" fmla="*/ 2147483647 h 217"/>
              <a:gd name="T6" fmla="*/ 2147483647 w 430"/>
              <a:gd name="T7" fmla="*/ 2147483647 h 217"/>
              <a:gd name="T8" fmla="*/ 2147483647 w 430"/>
              <a:gd name="T9" fmla="*/ 2147483647 h 217"/>
              <a:gd name="T10" fmla="*/ 2147483647 w 430"/>
              <a:gd name="T11" fmla="*/ 2147483647 h 217"/>
              <a:gd name="T12" fmla="*/ 2147483647 w 430"/>
              <a:gd name="T13" fmla="*/ 2147483647 h 217"/>
              <a:gd name="T14" fmla="*/ 2147483647 w 430"/>
              <a:gd name="T15" fmla="*/ 2147483647 h 217"/>
              <a:gd name="T16" fmla="*/ 2147483647 w 430"/>
              <a:gd name="T17" fmla="*/ 2147483647 h 217"/>
              <a:gd name="T18" fmla="*/ 2147483647 w 430"/>
              <a:gd name="T19" fmla="*/ 2147483647 h 217"/>
              <a:gd name="T20" fmla="*/ 2147483647 w 430"/>
              <a:gd name="T21" fmla="*/ 2147483647 h 217"/>
              <a:gd name="T22" fmla="*/ 2147483647 w 430"/>
              <a:gd name="T23" fmla="*/ 2147483647 h 217"/>
              <a:gd name="T24" fmla="*/ 2147483647 w 430"/>
              <a:gd name="T25" fmla="*/ 2147483647 h 217"/>
              <a:gd name="T26" fmla="*/ 2147483647 w 430"/>
              <a:gd name="T27" fmla="*/ 2147483647 h 217"/>
              <a:gd name="T28" fmla="*/ 2147483647 w 430"/>
              <a:gd name="T29" fmla="*/ 2147483647 h 217"/>
              <a:gd name="T30" fmla="*/ 2147483647 w 430"/>
              <a:gd name="T31" fmla="*/ 2147483647 h 217"/>
              <a:gd name="T32" fmla="*/ 2147483647 w 430"/>
              <a:gd name="T33" fmla="*/ 2147483647 h 217"/>
              <a:gd name="T34" fmla="*/ 2147483647 w 430"/>
              <a:gd name="T35" fmla="*/ 2147483647 h 217"/>
              <a:gd name="T36" fmla="*/ 2147483647 w 430"/>
              <a:gd name="T37" fmla="*/ 2147483647 h 217"/>
              <a:gd name="T38" fmla="*/ 2147483647 w 430"/>
              <a:gd name="T39" fmla="*/ 2147483647 h 217"/>
              <a:gd name="T40" fmla="*/ 2147483647 w 430"/>
              <a:gd name="T41" fmla="*/ 2147483647 h 217"/>
              <a:gd name="T42" fmla="*/ 2147483647 w 430"/>
              <a:gd name="T43" fmla="*/ 2147483647 h 217"/>
              <a:gd name="T44" fmla="*/ 2147483647 w 430"/>
              <a:gd name="T45" fmla="*/ 2147483647 h 217"/>
              <a:gd name="T46" fmla="*/ 2147483647 w 430"/>
              <a:gd name="T47" fmla="*/ 2147483647 h 217"/>
              <a:gd name="T48" fmla="*/ 2147483647 w 430"/>
              <a:gd name="T49" fmla="*/ 2147483647 h 217"/>
              <a:gd name="T50" fmla="*/ 2147483647 w 430"/>
              <a:gd name="T51" fmla="*/ 2147483647 h 217"/>
              <a:gd name="T52" fmla="*/ 0 w 430"/>
              <a:gd name="T53" fmla="*/ 2147483647 h 217"/>
              <a:gd name="T54" fmla="*/ 2147483647 w 430"/>
              <a:gd name="T55" fmla="*/ 2147483647 h 21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30"/>
              <a:gd name="T85" fmla="*/ 0 h 217"/>
              <a:gd name="T86" fmla="*/ 430 w 430"/>
              <a:gd name="T87" fmla="*/ 217 h 21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30" h="217">
                <a:moveTo>
                  <a:pt x="30" y="184"/>
                </a:moveTo>
                <a:cubicBezTo>
                  <a:pt x="26" y="185"/>
                  <a:pt x="11" y="185"/>
                  <a:pt x="15" y="196"/>
                </a:cubicBezTo>
                <a:cubicBezTo>
                  <a:pt x="17" y="201"/>
                  <a:pt x="42" y="208"/>
                  <a:pt x="42" y="208"/>
                </a:cubicBezTo>
                <a:cubicBezTo>
                  <a:pt x="45" y="209"/>
                  <a:pt x="51" y="211"/>
                  <a:pt x="51" y="211"/>
                </a:cubicBezTo>
                <a:cubicBezTo>
                  <a:pt x="62" y="210"/>
                  <a:pt x="73" y="211"/>
                  <a:pt x="84" y="208"/>
                </a:cubicBezTo>
                <a:cubicBezTo>
                  <a:pt x="94" y="205"/>
                  <a:pt x="110" y="190"/>
                  <a:pt x="120" y="184"/>
                </a:cubicBezTo>
                <a:cubicBezTo>
                  <a:pt x="130" y="178"/>
                  <a:pt x="145" y="173"/>
                  <a:pt x="156" y="169"/>
                </a:cubicBezTo>
                <a:cubicBezTo>
                  <a:pt x="168" y="165"/>
                  <a:pt x="180" y="161"/>
                  <a:pt x="192" y="157"/>
                </a:cubicBezTo>
                <a:cubicBezTo>
                  <a:pt x="200" y="154"/>
                  <a:pt x="216" y="151"/>
                  <a:pt x="216" y="151"/>
                </a:cubicBezTo>
                <a:cubicBezTo>
                  <a:pt x="242" y="125"/>
                  <a:pt x="284" y="108"/>
                  <a:pt x="318" y="94"/>
                </a:cubicBezTo>
                <a:cubicBezTo>
                  <a:pt x="325" y="91"/>
                  <a:pt x="332" y="92"/>
                  <a:pt x="339" y="88"/>
                </a:cubicBezTo>
                <a:cubicBezTo>
                  <a:pt x="358" y="77"/>
                  <a:pt x="364" y="71"/>
                  <a:pt x="384" y="64"/>
                </a:cubicBezTo>
                <a:cubicBezTo>
                  <a:pt x="393" y="61"/>
                  <a:pt x="411" y="55"/>
                  <a:pt x="411" y="55"/>
                </a:cubicBezTo>
                <a:cubicBezTo>
                  <a:pt x="430" y="27"/>
                  <a:pt x="424" y="44"/>
                  <a:pt x="420" y="1"/>
                </a:cubicBezTo>
                <a:cubicBezTo>
                  <a:pt x="404" y="2"/>
                  <a:pt x="388" y="0"/>
                  <a:pt x="372" y="4"/>
                </a:cubicBezTo>
                <a:cubicBezTo>
                  <a:pt x="365" y="6"/>
                  <a:pt x="361" y="14"/>
                  <a:pt x="354" y="16"/>
                </a:cubicBezTo>
                <a:cubicBezTo>
                  <a:pt x="335" y="22"/>
                  <a:pt x="318" y="41"/>
                  <a:pt x="300" y="46"/>
                </a:cubicBezTo>
                <a:cubicBezTo>
                  <a:pt x="282" y="51"/>
                  <a:pt x="292" y="48"/>
                  <a:pt x="270" y="55"/>
                </a:cubicBezTo>
                <a:cubicBezTo>
                  <a:pt x="254" y="60"/>
                  <a:pt x="249" y="74"/>
                  <a:pt x="234" y="79"/>
                </a:cubicBezTo>
                <a:cubicBezTo>
                  <a:pt x="223" y="95"/>
                  <a:pt x="210" y="97"/>
                  <a:pt x="192" y="103"/>
                </a:cubicBezTo>
                <a:cubicBezTo>
                  <a:pt x="186" y="105"/>
                  <a:pt x="174" y="109"/>
                  <a:pt x="174" y="109"/>
                </a:cubicBezTo>
                <a:cubicBezTo>
                  <a:pt x="173" y="112"/>
                  <a:pt x="174" y="116"/>
                  <a:pt x="171" y="118"/>
                </a:cubicBezTo>
                <a:cubicBezTo>
                  <a:pt x="163" y="123"/>
                  <a:pt x="145" y="127"/>
                  <a:pt x="135" y="130"/>
                </a:cubicBezTo>
                <a:cubicBezTo>
                  <a:pt x="119" y="135"/>
                  <a:pt x="112" y="147"/>
                  <a:pt x="96" y="151"/>
                </a:cubicBezTo>
                <a:cubicBezTo>
                  <a:pt x="71" y="168"/>
                  <a:pt x="66" y="171"/>
                  <a:pt x="36" y="175"/>
                </a:cubicBezTo>
                <a:cubicBezTo>
                  <a:pt x="25" y="183"/>
                  <a:pt x="18" y="191"/>
                  <a:pt x="18" y="205"/>
                </a:cubicBezTo>
                <a:lnTo>
                  <a:pt x="0" y="217"/>
                </a:lnTo>
                <a:lnTo>
                  <a:pt x="48" y="169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5" name="Freeform 65"/>
          <p:cNvSpPr>
            <a:spLocks/>
          </p:cNvSpPr>
          <p:nvPr/>
        </p:nvSpPr>
        <p:spPr bwMode="auto">
          <a:xfrm>
            <a:off x="23813" y="4976813"/>
            <a:ext cx="223837" cy="185737"/>
          </a:xfrm>
          <a:custGeom>
            <a:avLst/>
            <a:gdLst>
              <a:gd name="T0" fmla="*/ 2147483647 w 141"/>
              <a:gd name="T1" fmla="*/ 2147483647 h 117"/>
              <a:gd name="T2" fmla="*/ 2147483647 w 141"/>
              <a:gd name="T3" fmla="*/ 2147483647 h 117"/>
              <a:gd name="T4" fmla="*/ 2147483647 w 141"/>
              <a:gd name="T5" fmla="*/ 2147483647 h 117"/>
              <a:gd name="T6" fmla="*/ 2147483647 w 141"/>
              <a:gd name="T7" fmla="*/ 0 h 117"/>
              <a:gd name="T8" fmla="*/ 2147483647 w 141"/>
              <a:gd name="T9" fmla="*/ 2147483647 h 117"/>
              <a:gd name="T10" fmla="*/ 2147483647 w 141"/>
              <a:gd name="T11" fmla="*/ 2147483647 h 117"/>
              <a:gd name="T12" fmla="*/ 2147483647 w 141"/>
              <a:gd name="T13" fmla="*/ 2147483647 h 117"/>
              <a:gd name="T14" fmla="*/ 0 w 141"/>
              <a:gd name="T15" fmla="*/ 2147483647 h 117"/>
              <a:gd name="T16" fmla="*/ 2147483647 w 141"/>
              <a:gd name="T17" fmla="*/ 2147483647 h 1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1"/>
              <a:gd name="T28" fmla="*/ 0 h 117"/>
              <a:gd name="T29" fmla="*/ 141 w 141"/>
              <a:gd name="T30" fmla="*/ 117 h 1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1" h="117">
                <a:moveTo>
                  <a:pt x="12" y="57"/>
                </a:moveTo>
                <a:cubicBezTo>
                  <a:pt x="24" y="54"/>
                  <a:pt x="31" y="50"/>
                  <a:pt x="42" y="45"/>
                </a:cubicBezTo>
                <a:cubicBezTo>
                  <a:pt x="48" y="42"/>
                  <a:pt x="60" y="39"/>
                  <a:pt x="60" y="39"/>
                </a:cubicBezTo>
                <a:cubicBezTo>
                  <a:pt x="77" y="14"/>
                  <a:pt x="106" y="16"/>
                  <a:pt x="129" y="0"/>
                </a:cubicBezTo>
                <a:cubicBezTo>
                  <a:pt x="141" y="18"/>
                  <a:pt x="135" y="42"/>
                  <a:pt x="117" y="54"/>
                </a:cubicBezTo>
                <a:cubicBezTo>
                  <a:pt x="101" y="65"/>
                  <a:pt x="79" y="71"/>
                  <a:pt x="63" y="81"/>
                </a:cubicBezTo>
                <a:cubicBezTo>
                  <a:pt x="57" y="85"/>
                  <a:pt x="51" y="92"/>
                  <a:pt x="45" y="96"/>
                </a:cubicBezTo>
                <a:cubicBezTo>
                  <a:pt x="31" y="105"/>
                  <a:pt x="14" y="108"/>
                  <a:pt x="0" y="117"/>
                </a:cubicBezTo>
                <a:cubicBezTo>
                  <a:pt x="2" y="97"/>
                  <a:pt x="3" y="76"/>
                  <a:pt x="12" y="5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6" name="Freeform 66"/>
          <p:cNvSpPr>
            <a:spLocks/>
          </p:cNvSpPr>
          <p:nvPr/>
        </p:nvSpPr>
        <p:spPr bwMode="auto">
          <a:xfrm>
            <a:off x="2278063" y="3690938"/>
            <a:ext cx="554037" cy="266700"/>
          </a:xfrm>
          <a:custGeom>
            <a:avLst/>
            <a:gdLst>
              <a:gd name="T0" fmla="*/ 2147483647 w 349"/>
              <a:gd name="T1" fmla="*/ 0 h 168"/>
              <a:gd name="T2" fmla="*/ 2147483647 w 349"/>
              <a:gd name="T3" fmla="*/ 2147483647 h 168"/>
              <a:gd name="T4" fmla="*/ 2147483647 w 349"/>
              <a:gd name="T5" fmla="*/ 2147483647 h 168"/>
              <a:gd name="T6" fmla="*/ 2147483647 w 349"/>
              <a:gd name="T7" fmla="*/ 2147483647 h 168"/>
              <a:gd name="T8" fmla="*/ 2147483647 w 349"/>
              <a:gd name="T9" fmla="*/ 2147483647 h 168"/>
              <a:gd name="T10" fmla="*/ 2147483647 w 349"/>
              <a:gd name="T11" fmla="*/ 2147483647 h 168"/>
              <a:gd name="T12" fmla="*/ 2147483647 w 349"/>
              <a:gd name="T13" fmla="*/ 2147483647 h 168"/>
              <a:gd name="T14" fmla="*/ 2147483647 w 349"/>
              <a:gd name="T15" fmla="*/ 2147483647 h 168"/>
              <a:gd name="T16" fmla="*/ 2147483647 w 349"/>
              <a:gd name="T17" fmla="*/ 2147483647 h 168"/>
              <a:gd name="T18" fmla="*/ 2147483647 w 349"/>
              <a:gd name="T19" fmla="*/ 2147483647 h 168"/>
              <a:gd name="T20" fmla="*/ 2147483647 w 349"/>
              <a:gd name="T21" fmla="*/ 2147483647 h 168"/>
              <a:gd name="T22" fmla="*/ 2147483647 w 349"/>
              <a:gd name="T23" fmla="*/ 2147483647 h 168"/>
              <a:gd name="T24" fmla="*/ 2147483647 w 349"/>
              <a:gd name="T25" fmla="*/ 2147483647 h 168"/>
              <a:gd name="T26" fmla="*/ 2147483647 w 349"/>
              <a:gd name="T27" fmla="*/ 2147483647 h 168"/>
              <a:gd name="T28" fmla="*/ 2147483647 w 349"/>
              <a:gd name="T29" fmla="*/ 2147483647 h 168"/>
              <a:gd name="T30" fmla="*/ 2147483647 w 349"/>
              <a:gd name="T31" fmla="*/ 2147483647 h 1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49"/>
              <a:gd name="T49" fmla="*/ 0 h 168"/>
              <a:gd name="T50" fmla="*/ 349 w 349"/>
              <a:gd name="T51" fmla="*/ 168 h 1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49" h="168">
                <a:moveTo>
                  <a:pt x="314" y="0"/>
                </a:moveTo>
                <a:cubicBezTo>
                  <a:pt x="292" y="7"/>
                  <a:pt x="272" y="21"/>
                  <a:pt x="251" y="30"/>
                </a:cubicBezTo>
                <a:cubicBezTo>
                  <a:pt x="235" y="37"/>
                  <a:pt x="208" y="38"/>
                  <a:pt x="194" y="48"/>
                </a:cubicBezTo>
                <a:cubicBezTo>
                  <a:pt x="178" y="59"/>
                  <a:pt x="158" y="63"/>
                  <a:pt x="140" y="69"/>
                </a:cubicBezTo>
                <a:cubicBezTo>
                  <a:pt x="127" y="73"/>
                  <a:pt x="89" y="88"/>
                  <a:pt x="77" y="96"/>
                </a:cubicBezTo>
                <a:cubicBezTo>
                  <a:pt x="71" y="100"/>
                  <a:pt x="66" y="106"/>
                  <a:pt x="59" y="108"/>
                </a:cubicBezTo>
                <a:cubicBezTo>
                  <a:pt x="38" y="115"/>
                  <a:pt x="46" y="110"/>
                  <a:pt x="32" y="120"/>
                </a:cubicBezTo>
                <a:cubicBezTo>
                  <a:pt x="0" y="168"/>
                  <a:pt x="29" y="162"/>
                  <a:pt x="62" y="159"/>
                </a:cubicBezTo>
                <a:cubicBezTo>
                  <a:pt x="82" y="152"/>
                  <a:pt x="102" y="145"/>
                  <a:pt x="122" y="138"/>
                </a:cubicBezTo>
                <a:cubicBezTo>
                  <a:pt x="131" y="135"/>
                  <a:pt x="140" y="132"/>
                  <a:pt x="149" y="129"/>
                </a:cubicBezTo>
                <a:cubicBezTo>
                  <a:pt x="152" y="128"/>
                  <a:pt x="158" y="126"/>
                  <a:pt x="158" y="126"/>
                </a:cubicBezTo>
                <a:cubicBezTo>
                  <a:pt x="180" y="104"/>
                  <a:pt x="221" y="91"/>
                  <a:pt x="251" y="81"/>
                </a:cubicBezTo>
                <a:cubicBezTo>
                  <a:pt x="273" y="74"/>
                  <a:pt x="292" y="52"/>
                  <a:pt x="314" y="45"/>
                </a:cubicBezTo>
                <a:cubicBezTo>
                  <a:pt x="324" y="42"/>
                  <a:pt x="334" y="39"/>
                  <a:pt x="344" y="36"/>
                </a:cubicBezTo>
                <a:cubicBezTo>
                  <a:pt x="349" y="22"/>
                  <a:pt x="346" y="8"/>
                  <a:pt x="332" y="3"/>
                </a:cubicBezTo>
                <a:cubicBezTo>
                  <a:pt x="316" y="6"/>
                  <a:pt x="303" y="15"/>
                  <a:pt x="287" y="15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7" name="Freeform 67"/>
          <p:cNvSpPr>
            <a:spLocks/>
          </p:cNvSpPr>
          <p:nvPr/>
        </p:nvSpPr>
        <p:spPr bwMode="auto">
          <a:xfrm>
            <a:off x="3048000" y="3532188"/>
            <a:ext cx="452438" cy="125412"/>
          </a:xfrm>
          <a:custGeom>
            <a:avLst/>
            <a:gdLst>
              <a:gd name="T0" fmla="*/ 2147483647 w 285"/>
              <a:gd name="T1" fmla="*/ 2147483647 h 79"/>
              <a:gd name="T2" fmla="*/ 2147483647 w 285"/>
              <a:gd name="T3" fmla="*/ 2147483647 h 79"/>
              <a:gd name="T4" fmla="*/ 2147483647 w 285"/>
              <a:gd name="T5" fmla="*/ 2147483647 h 79"/>
              <a:gd name="T6" fmla="*/ 2147483647 w 285"/>
              <a:gd name="T7" fmla="*/ 2147483647 h 79"/>
              <a:gd name="T8" fmla="*/ 2147483647 w 285"/>
              <a:gd name="T9" fmla="*/ 2147483647 h 79"/>
              <a:gd name="T10" fmla="*/ 2147483647 w 285"/>
              <a:gd name="T11" fmla="*/ 2147483647 h 79"/>
              <a:gd name="T12" fmla="*/ 2147483647 w 285"/>
              <a:gd name="T13" fmla="*/ 2147483647 h 79"/>
              <a:gd name="T14" fmla="*/ 2147483647 w 285"/>
              <a:gd name="T15" fmla="*/ 2147483647 h 79"/>
              <a:gd name="T16" fmla="*/ 2147483647 w 28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"/>
              <a:gd name="T28" fmla="*/ 0 h 79"/>
              <a:gd name="T29" fmla="*/ 285 w 285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" h="79">
                <a:moveTo>
                  <a:pt x="9" y="37"/>
                </a:moveTo>
                <a:cubicBezTo>
                  <a:pt x="0" y="63"/>
                  <a:pt x="6" y="72"/>
                  <a:pt x="33" y="79"/>
                </a:cubicBezTo>
                <a:cubicBezTo>
                  <a:pt x="85" y="77"/>
                  <a:pt x="135" y="73"/>
                  <a:pt x="186" y="70"/>
                </a:cubicBezTo>
                <a:cubicBezTo>
                  <a:pt x="190" y="69"/>
                  <a:pt x="194" y="68"/>
                  <a:pt x="198" y="67"/>
                </a:cubicBezTo>
                <a:cubicBezTo>
                  <a:pt x="206" y="66"/>
                  <a:pt x="214" y="66"/>
                  <a:pt x="222" y="64"/>
                </a:cubicBezTo>
                <a:cubicBezTo>
                  <a:pt x="231" y="62"/>
                  <a:pt x="249" y="55"/>
                  <a:pt x="249" y="55"/>
                </a:cubicBezTo>
                <a:cubicBezTo>
                  <a:pt x="285" y="0"/>
                  <a:pt x="164" y="23"/>
                  <a:pt x="147" y="22"/>
                </a:cubicBezTo>
                <a:cubicBezTo>
                  <a:pt x="116" y="17"/>
                  <a:pt x="24" y="13"/>
                  <a:pt x="3" y="55"/>
                </a:cubicBezTo>
                <a:lnTo>
                  <a:pt x="15" y="70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8" name="Freeform 68"/>
          <p:cNvSpPr>
            <a:spLocks/>
          </p:cNvSpPr>
          <p:nvPr/>
        </p:nvSpPr>
        <p:spPr bwMode="auto">
          <a:xfrm>
            <a:off x="3733800" y="3581400"/>
            <a:ext cx="857250" cy="255588"/>
          </a:xfrm>
          <a:custGeom>
            <a:avLst/>
            <a:gdLst>
              <a:gd name="T0" fmla="*/ 2147483647 w 540"/>
              <a:gd name="T1" fmla="*/ 0 h 161"/>
              <a:gd name="T2" fmla="*/ 2147483647 w 540"/>
              <a:gd name="T3" fmla="*/ 2147483647 h 161"/>
              <a:gd name="T4" fmla="*/ 2147483647 w 540"/>
              <a:gd name="T5" fmla="*/ 2147483647 h 161"/>
              <a:gd name="T6" fmla="*/ 2147483647 w 540"/>
              <a:gd name="T7" fmla="*/ 2147483647 h 161"/>
              <a:gd name="T8" fmla="*/ 2147483647 w 540"/>
              <a:gd name="T9" fmla="*/ 2147483647 h 161"/>
              <a:gd name="T10" fmla="*/ 2147483647 w 540"/>
              <a:gd name="T11" fmla="*/ 2147483647 h 161"/>
              <a:gd name="T12" fmla="*/ 2147483647 w 540"/>
              <a:gd name="T13" fmla="*/ 2147483647 h 161"/>
              <a:gd name="T14" fmla="*/ 2147483647 w 540"/>
              <a:gd name="T15" fmla="*/ 2147483647 h 161"/>
              <a:gd name="T16" fmla="*/ 2147483647 w 540"/>
              <a:gd name="T17" fmla="*/ 2147483647 h 161"/>
              <a:gd name="T18" fmla="*/ 2147483647 w 540"/>
              <a:gd name="T19" fmla="*/ 2147483647 h 161"/>
              <a:gd name="T20" fmla="*/ 2147483647 w 540"/>
              <a:gd name="T21" fmla="*/ 2147483647 h 161"/>
              <a:gd name="T22" fmla="*/ 2147483647 w 540"/>
              <a:gd name="T23" fmla="*/ 2147483647 h 161"/>
              <a:gd name="T24" fmla="*/ 2147483647 w 540"/>
              <a:gd name="T25" fmla="*/ 2147483647 h 161"/>
              <a:gd name="T26" fmla="*/ 2147483647 w 540"/>
              <a:gd name="T27" fmla="*/ 2147483647 h 161"/>
              <a:gd name="T28" fmla="*/ 2147483647 w 540"/>
              <a:gd name="T29" fmla="*/ 2147483647 h 161"/>
              <a:gd name="T30" fmla="*/ 2147483647 w 540"/>
              <a:gd name="T31" fmla="*/ 2147483647 h 161"/>
              <a:gd name="T32" fmla="*/ 2147483647 w 540"/>
              <a:gd name="T33" fmla="*/ 2147483647 h 161"/>
              <a:gd name="T34" fmla="*/ 0 w 540"/>
              <a:gd name="T35" fmla="*/ 2147483647 h 161"/>
              <a:gd name="T36" fmla="*/ 2147483647 w 540"/>
              <a:gd name="T37" fmla="*/ 2147483647 h 161"/>
              <a:gd name="T38" fmla="*/ 2147483647 w 540"/>
              <a:gd name="T39" fmla="*/ 2147483647 h 16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40"/>
              <a:gd name="T61" fmla="*/ 0 h 161"/>
              <a:gd name="T62" fmla="*/ 540 w 540"/>
              <a:gd name="T63" fmla="*/ 161 h 16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40" h="161">
                <a:moveTo>
                  <a:pt x="6" y="0"/>
                </a:moveTo>
                <a:cubicBezTo>
                  <a:pt x="8" y="27"/>
                  <a:pt x="0" y="30"/>
                  <a:pt x="18" y="39"/>
                </a:cubicBezTo>
                <a:cubicBezTo>
                  <a:pt x="25" y="43"/>
                  <a:pt x="38" y="44"/>
                  <a:pt x="45" y="45"/>
                </a:cubicBezTo>
                <a:cubicBezTo>
                  <a:pt x="59" y="47"/>
                  <a:pt x="87" y="51"/>
                  <a:pt x="87" y="51"/>
                </a:cubicBezTo>
                <a:cubicBezTo>
                  <a:pt x="113" y="60"/>
                  <a:pt x="137" y="68"/>
                  <a:pt x="165" y="75"/>
                </a:cubicBezTo>
                <a:cubicBezTo>
                  <a:pt x="209" y="86"/>
                  <a:pt x="256" y="84"/>
                  <a:pt x="300" y="99"/>
                </a:cubicBezTo>
                <a:cubicBezTo>
                  <a:pt x="318" y="117"/>
                  <a:pt x="348" y="119"/>
                  <a:pt x="372" y="126"/>
                </a:cubicBezTo>
                <a:cubicBezTo>
                  <a:pt x="420" y="139"/>
                  <a:pt x="462" y="148"/>
                  <a:pt x="513" y="153"/>
                </a:cubicBezTo>
                <a:cubicBezTo>
                  <a:pt x="538" y="161"/>
                  <a:pt x="540" y="141"/>
                  <a:pt x="513" y="132"/>
                </a:cubicBezTo>
                <a:cubicBezTo>
                  <a:pt x="483" y="122"/>
                  <a:pt x="457" y="107"/>
                  <a:pt x="426" y="99"/>
                </a:cubicBezTo>
                <a:cubicBezTo>
                  <a:pt x="426" y="99"/>
                  <a:pt x="404" y="92"/>
                  <a:pt x="399" y="90"/>
                </a:cubicBezTo>
                <a:cubicBezTo>
                  <a:pt x="393" y="88"/>
                  <a:pt x="381" y="84"/>
                  <a:pt x="381" y="84"/>
                </a:cubicBezTo>
                <a:cubicBezTo>
                  <a:pt x="356" y="59"/>
                  <a:pt x="321" y="59"/>
                  <a:pt x="288" y="54"/>
                </a:cubicBezTo>
                <a:cubicBezTo>
                  <a:pt x="251" y="42"/>
                  <a:pt x="233" y="14"/>
                  <a:pt x="192" y="6"/>
                </a:cubicBezTo>
                <a:cubicBezTo>
                  <a:pt x="157" y="8"/>
                  <a:pt x="124" y="11"/>
                  <a:pt x="90" y="18"/>
                </a:cubicBezTo>
                <a:cubicBezTo>
                  <a:pt x="51" y="14"/>
                  <a:pt x="67" y="18"/>
                  <a:pt x="39" y="9"/>
                </a:cubicBezTo>
                <a:cubicBezTo>
                  <a:pt x="33" y="7"/>
                  <a:pt x="21" y="3"/>
                  <a:pt x="21" y="3"/>
                </a:cubicBezTo>
                <a:cubicBezTo>
                  <a:pt x="6" y="7"/>
                  <a:pt x="5" y="10"/>
                  <a:pt x="0" y="24"/>
                </a:cubicBezTo>
                <a:cubicBezTo>
                  <a:pt x="11" y="31"/>
                  <a:pt x="9" y="26"/>
                  <a:pt x="9" y="36"/>
                </a:cubicBezTo>
                <a:lnTo>
                  <a:pt x="6" y="54"/>
                </a:ln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9" name="Freeform 69"/>
          <p:cNvSpPr>
            <a:spLocks/>
          </p:cNvSpPr>
          <p:nvPr/>
        </p:nvSpPr>
        <p:spPr bwMode="auto">
          <a:xfrm>
            <a:off x="6096000" y="3124200"/>
            <a:ext cx="457200" cy="219075"/>
          </a:xfrm>
          <a:custGeom>
            <a:avLst/>
            <a:gdLst>
              <a:gd name="T0" fmla="*/ 2147483647 w 288"/>
              <a:gd name="T1" fmla="*/ 2147483647 h 138"/>
              <a:gd name="T2" fmla="*/ 2147483647 w 288"/>
              <a:gd name="T3" fmla="*/ 2147483647 h 138"/>
              <a:gd name="T4" fmla="*/ 2147483647 w 288"/>
              <a:gd name="T5" fmla="*/ 2147483647 h 138"/>
              <a:gd name="T6" fmla="*/ 2147483647 w 288"/>
              <a:gd name="T7" fmla="*/ 0 h 138"/>
              <a:gd name="T8" fmla="*/ 2147483647 w 288"/>
              <a:gd name="T9" fmla="*/ 2147483647 h 138"/>
              <a:gd name="T10" fmla="*/ 2147483647 w 288"/>
              <a:gd name="T11" fmla="*/ 0 h 138"/>
              <a:gd name="T12" fmla="*/ 2147483647 w 288"/>
              <a:gd name="T13" fmla="*/ 2147483647 h 138"/>
              <a:gd name="T14" fmla="*/ 2147483647 w 288"/>
              <a:gd name="T15" fmla="*/ 2147483647 h 138"/>
              <a:gd name="T16" fmla="*/ 0 w 288"/>
              <a:gd name="T17" fmla="*/ 2147483647 h 138"/>
              <a:gd name="T18" fmla="*/ 2147483647 w 288"/>
              <a:gd name="T19" fmla="*/ 2147483647 h 138"/>
              <a:gd name="T20" fmla="*/ 2147483647 w 288"/>
              <a:gd name="T21" fmla="*/ 2147483647 h 138"/>
              <a:gd name="T22" fmla="*/ 2147483647 w 288"/>
              <a:gd name="T23" fmla="*/ 2147483647 h 138"/>
              <a:gd name="T24" fmla="*/ 2147483647 w 288"/>
              <a:gd name="T25" fmla="*/ 2147483647 h 138"/>
              <a:gd name="T26" fmla="*/ 2147483647 w 288"/>
              <a:gd name="T27" fmla="*/ 2147483647 h 1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138"/>
              <a:gd name="T44" fmla="*/ 288 w 288"/>
              <a:gd name="T45" fmla="*/ 138 h 13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138">
                <a:moveTo>
                  <a:pt x="276" y="54"/>
                </a:moveTo>
                <a:cubicBezTo>
                  <a:pt x="251" y="46"/>
                  <a:pt x="226" y="43"/>
                  <a:pt x="201" y="36"/>
                </a:cubicBezTo>
                <a:cubicBezTo>
                  <a:pt x="191" y="33"/>
                  <a:pt x="184" y="27"/>
                  <a:pt x="174" y="24"/>
                </a:cubicBezTo>
                <a:cubicBezTo>
                  <a:pt x="156" y="6"/>
                  <a:pt x="120" y="5"/>
                  <a:pt x="96" y="0"/>
                </a:cubicBezTo>
                <a:cubicBezTo>
                  <a:pt x="95" y="3"/>
                  <a:pt x="96" y="8"/>
                  <a:pt x="93" y="9"/>
                </a:cubicBezTo>
                <a:cubicBezTo>
                  <a:pt x="83" y="13"/>
                  <a:pt x="63" y="0"/>
                  <a:pt x="63" y="0"/>
                </a:cubicBezTo>
                <a:cubicBezTo>
                  <a:pt x="55" y="1"/>
                  <a:pt x="46" y="0"/>
                  <a:pt x="39" y="3"/>
                </a:cubicBezTo>
                <a:cubicBezTo>
                  <a:pt x="34" y="5"/>
                  <a:pt x="27" y="30"/>
                  <a:pt x="27" y="30"/>
                </a:cubicBezTo>
                <a:cubicBezTo>
                  <a:pt x="22" y="46"/>
                  <a:pt x="6" y="58"/>
                  <a:pt x="0" y="75"/>
                </a:cubicBezTo>
                <a:cubicBezTo>
                  <a:pt x="3" y="93"/>
                  <a:pt x="3" y="98"/>
                  <a:pt x="18" y="108"/>
                </a:cubicBezTo>
                <a:cubicBezTo>
                  <a:pt x="38" y="138"/>
                  <a:pt x="82" y="128"/>
                  <a:pt x="114" y="129"/>
                </a:cubicBezTo>
                <a:cubicBezTo>
                  <a:pt x="167" y="128"/>
                  <a:pt x="217" y="134"/>
                  <a:pt x="267" y="117"/>
                </a:cubicBezTo>
                <a:cubicBezTo>
                  <a:pt x="275" y="109"/>
                  <a:pt x="288" y="90"/>
                  <a:pt x="288" y="90"/>
                </a:cubicBezTo>
                <a:cubicBezTo>
                  <a:pt x="281" y="60"/>
                  <a:pt x="256" y="64"/>
                  <a:pt x="237" y="45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0" name="Freeform 70"/>
          <p:cNvSpPr>
            <a:spLocks/>
          </p:cNvSpPr>
          <p:nvPr/>
        </p:nvSpPr>
        <p:spPr bwMode="auto">
          <a:xfrm>
            <a:off x="5562600" y="3810000"/>
            <a:ext cx="246063" cy="515938"/>
          </a:xfrm>
          <a:custGeom>
            <a:avLst/>
            <a:gdLst>
              <a:gd name="T0" fmla="*/ 2147483647 w 154"/>
              <a:gd name="T1" fmla="*/ 0 h 325"/>
              <a:gd name="T2" fmla="*/ 2147483647 w 154"/>
              <a:gd name="T3" fmla="*/ 2147483647 h 325"/>
              <a:gd name="T4" fmla="*/ 2147483647 w 154"/>
              <a:gd name="T5" fmla="*/ 2147483647 h 325"/>
              <a:gd name="T6" fmla="*/ 2147483647 w 154"/>
              <a:gd name="T7" fmla="*/ 2147483647 h 325"/>
              <a:gd name="T8" fmla="*/ 2147483647 w 154"/>
              <a:gd name="T9" fmla="*/ 2147483647 h 325"/>
              <a:gd name="T10" fmla="*/ 2147483647 w 154"/>
              <a:gd name="T11" fmla="*/ 2147483647 h 325"/>
              <a:gd name="T12" fmla="*/ 2147483647 w 154"/>
              <a:gd name="T13" fmla="*/ 2147483647 h 325"/>
              <a:gd name="T14" fmla="*/ 2147483647 w 154"/>
              <a:gd name="T15" fmla="*/ 2147483647 h 325"/>
              <a:gd name="T16" fmla="*/ 2147483647 w 154"/>
              <a:gd name="T17" fmla="*/ 2147483647 h 325"/>
              <a:gd name="T18" fmla="*/ 2147483647 w 154"/>
              <a:gd name="T19" fmla="*/ 2147483647 h 325"/>
              <a:gd name="T20" fmla="*/ 2147483647 w 154"/>
              <a:gd name="T21" fmla="*/ 2147483647 h 325"/>
              <a:gd name="T22" fmla="*/ 2147483647 w 154"/>
              <a:gd name="T23" fmla="*/ 2147483647 h 325"/>
              <a:gd name="T24" fmla="*/ 2147483647 w 154"/>
              <a:gd name="T25" fmla="*/ 2147483647 h 325"/>
              <a:gd name="T26" fmla="*/ 2147483647 w 154"/>
              <a:gd name="T27" fmla="*/ 0 h 3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4"/>
              <a:gd name="T43" fmla="*/ 0 h 325"/>
              <a:gd name="T44" fmla="*/ 154 w 154"/>
              <a:gd name="T45" fmla="*/ 325 h 3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4" h="325">
                <a:moveTo>
                  <a:pt x="58" y="0"/>
                </a:moveTo>
                <a:cubicBezTo>
                  <a:pt x="46" y="18"/>
                  <a:pt x="45" y="38"/>
                  <a:pt x="37" y="57"/>
                </a:cubicBezTo>
                <a:cubicBezTo>
                  <a:pt x="33" y="66"/>
                  <a:pt x="27" y="75"/>
                  <a:pt x="22" y="84"/>
                </a:cubicBezTo>
                <a:cubicBezTo>
                  <a:pt x="12" y="103"/>
                  <a:pt x="11" y="127"/>
                  <a:pt x="4" y="147"/>
                </a:cubicBezTo>
                <a:cubicBezTo>
                  <a:pt x="0" y="181"/>
                  <a:pt x="2" y="211"/>
                  <a:pt x="13" y="243"/>
                </a:cubicBezTo>
                <a:cubicBezTo>
                  <a:pt x="16" y="263"/>
                  <a:pt x="19" y="278"/>
                  <a:pt x="25" y="297"/>
                </a:cubicBezTo>
                <a:cubicBezTo>
                  <a:pt x="28" y="307"/>
                  <a:pt x="42" y="312"/>
                  <a:pt x="52" y="315"/>
                </a:cubicBezTo>
                <a:cubicBezTo>
                  <a:pt x="58" y="317"/>
                  <a:pt x="70" y="321"/>
                  <a:pt x="70" y="321"/>
                </a:cubicBezTo>
                <a:cubicBezTo>
                  <a:pt x="154" y="316"/>
                  <a:pt x="114" y="325"/>
                  <a:pt x="127" y="249"/>
                </a:cubicBezTo>
                <a:cubicBezTo>
                  <a:pt x="125" y="217"/>
                  <a:pt x="120" y="189"/>
                  <a:pt x="112" y="159"/>
                </a:cubicBezTo>
                <a:cubicBezTo>
                  <a:pt x="112" y="148"/>
                  <a:pt x="127" y="22"/>
                  <a:pt x="79" y="6"/>
                </a:cubicBezTo>
                <a:cubicBezTo>
                  <a:pt x="45" y="17"/>
                  <a:pt x="72" y="4"/>
                  <a:pt x="55" y="21"/>
                </a:cubicBezTo>
                <a:cubicBezTo>
                  <a:pt x="52" y="24"/>
                  <a:pt x="46" y="27"/>
                  <a:pt x="46" y="27"/>
                </a:cubicBez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Freeform 71"/>
          <p:cNvSpPr>
            <a:spLocks/>
          </p:cNvSpPr>
          <p:nvPr/>
        </p:nvSpPr>
        <p:spPr bwMode="auto">
          <a:xfrm>
            <a:off x="7124700" y="1119188"/>
            <a:ext cx="363538" cy="247650"/>
          </a:xfrm>
          <a:custGeom>
            <a:avLst/>
            <a:gdLst>
              <a:gd name="T0" fmla="*/ 2147483647 w 229"/>
              <a:gd name="T1" fmla="*/ 2147483647 h 156"/>
              <a:gd name="T2" fmla="*/ 2147483647 w 229"/>
              <a:gd name="T3" fmla="*/ 2147483647 h 156"/>
              <a:gd name="T4" fmla="*/ 0 w 229"/>
              <a:gd name="T5" fmla="*/ 2147483647 h 156"/>
              <a:gd name="T6" fmla="*/ 2147483647 w 229"/>
              <a:gd name="T7" fmla="*/ 2147483647 h 156"/>
              <a:gd name="T8" fmla="*/ 2147483647 w 229"/>
              <a:gd name="T9" fmla="*/ 2147483647 h 156"/>
              <a:gd name="T10" fmla="*/ 2147483647 w 229"/>
              <a:gd name="T11" fmla="*/ 2147483647 h 156"/>
              <a:gd name="T12" fmla="*/ 2147483647 w 229"/>
              <a:gd name="T13" fmla="*/ 2147483647 h 156"/>
              <a:gd name="T14" fmla="*/ 2147483647 w 229"/>
              <a:gd name="T15" fmla="*/ 2147483647 h 156"/>
              <a:gd name="T16" fmla="*/ 2147483647 w 229"/>
              <a:gd name="T17" fmla="*/ 2147483647 h 156"/>
              <a:gd name="T18" fmla="*/ 2147483647 w 229"/>
              <a:gd name="T19" fmla="*/ 2147483647 h 156"/>
              <a:gd name="T20" fmla="*/ 2147483647 w 229"/>
              <a:gd name="T21" fmla="*/ 2147483647 h 156"/>
              <a:gd name="T22" fmla="*/ 2147483647 w 229"/>
              <a:gd name="T23" fmla="*/ 2147483647 h 156"/>
              <a:gd name="T24" fmla="*/ 2147483647 w 229"/>
              <a:gd name="T25" fmla="*/ 2147483647 h 156"/>
              <a:gd name="T26" fmla="*/ 2147483647 w 229"/>
              <a:gd name="T27" fmla="*/ 2147483647 h 156"/>
              <a:gd name="T28" fmla="*/ 2147483647 w 229"/>
              <a:gd name="T29" fmla="*/ 2147483647 h 1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9"/>
              <a:gd name="T46" fmla="*/ 0 h 156"/>
              <a:gd name="T47" fmla="*/ 229 w 229"/>
              <a:gd name="T48" fmla="*/ 156 h 1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9" h="156">
                <a:moveTo>
                  <a:pt x="39" y="3"/>
                </a:moveTo>
                <a:cubicBezTo>
                  <a:pt x="27" y="11"/>
                  <a:pt x="12" y="19"/>
                  <a:pt x="6" y="33"/>
                </a:cubicBezTo>
                <a:cubicBezTo>
                  <a:pt x="3" y="39"/>
                  <a:pt x="0" y="51"/>
                  <a:pt x="0" y="51"/>
                </a:cubicBezTo>
                <a:cubicBezTo>
                  <a:pt x="7" y="94"/>
                  <a:pt x="48" y="87"/>
                  <a:pt x="84" y="90"/>
                </a:cubicBezTo>
                <a:cubicBezTo>
                  <a:pt x="103" y="96"/>
                  <a:pt x="112" y="114"/>
                  <a:pt x="129" y="123"/>
                </a:cubicBezTo>
                <a:cubicBezTo>
                  <a:pt x="137" y="127"/>
                  <a:pt x="153" y="135"/>
                  <a:pt x="153" y="135"/>
                </a:cubicBezTo>
                <a:cubicBezTo>
                  <a:pt x="161" y="147"/>
                  <a:pt x="166" y="146"/>
                  <a:pt x="180" y="150"/>
                </a:cubicBezTo>
                <a:cubicBezTo>
                  <a:pt x="186" y="152"/>
                  <a:pt x="198" y="156"/>
                  <a:pt x="198" y="156"/>
                </a:cubicBezTo>
                <a:cubicBezTo>
                  <a:pt x="205" y="155"/>
                  <a:pt x="213" y="156"/>
                  <a:pt x="219" y="153"/>
                </a:cubicBezTo>
                <a:cubicBezTo>
                  <a:pt x="229" y="148"/>
                  <a:pt x="228" y="120"/>
                  <a:pt x="228" y="120"/>
                </a:cubicBezTo>
                <a:cubicBezTo>
                  <a:pt x="224" y="84"/>
                  <a:pt x="217" y="70"/>
                  <a:pt x="192" y="45"/>
                </a:cubicBezTo>
                <a:cubicBezTo>
                  <a:pt x="185" y="38"/>
                  <a:pt x="174" y="37"/>
                  <a:pt x="165" y="33"/>
                </a:cubicBezTo>
                <a:cubicBezTo>
                  <a:pt x="156" y="29"/>
                  <a:pt x="138" y="24"/>
                  <a:pt x="138" y="24"/>
                </a:cubicBezTo>
                <a:cubicBezTo>
                  <a:pt x="122" y="0"/>
                  <a:pt x="101" y="5"/>
                  <a:pt x="72" y="3"/>
                </a:cubicBezTo>
                <a:cubicBezTo>
                  <a:pt x="38" y="6"/>
                  <a:pt x="39" y="17"/>
                  <a:pt x="39" y="3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2" name="Freeform 72"/>
          <p:cNvSpPr>
            <a:spLocks/>
          </p:cNvSpPr>
          <p:nvPr/>
        </p:nvSpPr>
        <p:spPr bwMode="auto">
          <a:xfrm>
            <a:off x="7467600" y="1600200"/>
            <a:ext cx="439738" cy="163513"/>
          </a:xfrm>
          <a:custGeom>
            <a:avLst/>
            <a:gdLst>
              <a:gd name="T0" fmla="*/ 2147483647 w 277"/>
              <a:gd name="T1" fmla="*/ 2147483647 h 103"/>
              <a:gd name="T2" fmla="*/ 2147483647 w 277"/>
              <a:gd name="T3" fmla="*/ 2147483647 h 103"/>
              <a:gd name="T4" fmla="*/ 2147483647 w 277"/>
              <a:gd name="T5" fmla="*/ 2147483647 h 103"/>
              <a:gd name="T6" fmla="*/ 2147483647 w 277"/>
              <a:gd name="T7" fmla="*/ 2147483647 h 103"/>
              <a:gd name="T8" fmla="*/ 2147483647 w 277"/>
              <a:gd name="T9" fmla="*/ 2147483647 h 103"/>
              <a:gd name="T10" fmla="*/ 2147483647 w 277"/>
              <a:gd name="T11" fmla="*/ 2147483647 h 103"/>
              <a:gd name="T12" fmla="*/ 2147483647 w 277"/>
              <a:gd name="T13" fmla="*/ 2147483647 h 103"/>
              <a:gd name="T14" fmla="*/ 2147483647 w 277"/>
              <a:gd name="T15" fmla="*/ 2147483647 h 103"/>
              <a:gd name="T16" fmla="*/ 2147483647 w 277"/>
              <a:gd name="T17" fmla="*/ 2147483647 h 103"/>
              <a:gd name="T18" fmla="*/ 2147483647 w 277"/>
              <a:gd name="T19" fmla="*/ 2147483647 h 103"/>
              <a:gd name="T20" fmla="*/ 2147483647 w 277"/>
              <a:gd name="T21" fmla="*/ 2147483647 h 103"/>
              <a:gd name="T22" fmla="*/ 2147483647 w 277"/>
              <a:gd name="T23" fmla="*/ 2147483647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7"/>
              <a:gd name="T37" fmla="*/ 0 h 103"/>
              <a:gd name="T38" fmla="*/ 277 w 277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7" h="103">
                <a:moveTo>
                  <a:pt x="252" y="1"/>
                </a:moveTo>
                <a:cubicBezTo>
                  <a:pt x="203" y="11"/>
                  <a:pt x="180" y="38"/>
                  <a:pt x="126" y="43"/>
                </a:cubicBezTo>
                <a:cubicBezTo>
                  <a:pt x="107" y="47"/>
                  <a:pt x="92" y="49"/>
                  <a:pt x="72" y="46"/>
                </a:cubicBezTo>
                <a:cubicBezTo>
                  <a:pt x="56" y="35"/>
                  <a:pt x="54" y="37"/>
                  <a:pt x="33" y="40"/>
                </a:cubicBezTo>
                <a:cubicBezTo>
                  <a:pt x="0" y="90"/>
                  <a:pt x="59" y="99"/>
                  <a:pt x="90" y="103"/>
                </a:cubicBezTo>
                <a:cubicBezTo>
                  <a:pt x="122" y="102"/>
                  <a:pt x="154" y="102"/>
                  <a:pt x="186" y="100"/>
                </a:cubicBezTo>
                <a:cubicBezTo>
                  <a:pt x="209" y="99"/>
                  <a:pt x="196" y="96"/>
                  <a:pt x="189" y="94"/>
                </a:cubicBezTo>
                <a:cubicBezTo>
                  <a:pt x="197" y="86"/>
                  <a:pt x="205" y="80"/>
                  <a:pt x="213" y="73"/>
                </a:cubicBezTo>
                <a:cubicBezTo>
                  <a:pt x="218" y="68"/>
                  <a:pt x="231" y="61"/>
                  <a:pt x="231" y="61"/>
                </a:cubicBezTo>
                <a:cubicBezTo>
                  <a:pt x="245" y="40"/>
                  <a:pt x="237" y="47"/>
                  <a:pt x="252" y="37"/>
                </a:cubicBezTo>
                <a:cubicBezTo>
                  <a:pt x="256" y="31"/>
                  <a:pt x="277" y="15"/>
                  <a:pt x="264" y="7"/>
                </a:cubicBezTo>
                <a:cubicBezTo>
                  <a:pt x="252" y="0"/>
                  <a:pt x="231" y="8"/>
                  <a:pt x="252" y="1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3" name="Freeform 73"/>
          <p:cNvSpPr>
            <a:spLocks/>
          </p:cNvSpPr>
          <p:nvPr/>
        </p:nvSpPr>
        <p:spPr bwMode="auto">
          <a:xfrm>
            <a:off x="5321300" y="1019175"/>
            <a:ext cx="814388" cy="447675"/>
          </a:xfrm>
          <a:custGeom>
            <a:avLst/>
            <a:gdLst>
              <a:gd name="T0" fmla="*/ 2147483647 w 513"/>
              <a:gd name="T1" fmla="*/ 2147483647 h 282"/>
              <a:gd name="T2" fmla="*/ 2147483647 w 513"/>
              <a:gd name="T3" fmla="*/ 2147483647 h 282"/>
              <a:gd name="T4" fmla="*/ 2147483647 w 513"/>
              <a:gd name="T5" fmla="*/ 2147483647 h 282"/>
              <a:gd name="T6" fmla="*/ 2147483647 w 513"/>
              <a:gd name="T7" fmla="*/ 2147483647 h 282"/>
              <a:gd name="T8" fmla="*/ 2147483647 w 513"/>
              <a:gd name="T9" fmla="*/ 2147483647 h 282"/>
              <a:gd name="T10" fmla="*/ 2147483647 w 513"/>
              <a:gd name="T11" fmla="*/ 2147483647 h 282"/>
              <a:gd name="T12" fmla="*/ 2147483647 w 513"/>
              <a:gd name="T13" fmla="*/ 2147483647 h 282"/>
              <a:gd name="T14" fmla="*/ 2147483647 w 513"/>
              <a:gd name="T15" fmla="*/ 2147483647 h 282"/>
              <a:gd name="T16" fmla="*/ 2147483647 w 513"/>
              <a:gd name="T17" fmla="*/ 2147483647 h 282"/>
              <a:gd name="T18" fmla="*/ 2147483647 w 513"/>
              <a:gd name="T19" fmla="*/ 2147483647 h 282"/>
              <a:gd name="T20" fmla="*/ 2147483647 w 513"/>
              <a:gd name="T21" fmla="*/ 2147483647 h 282"/>
              <a:gd name="T22" fmla="*/ 2147483647 w 513"/>
              <a:gd name="T23" fmla="*/ 2147483647 h 282"/>
              <a:gd name="T24" fmla="*/ 2147483647 w 513"/>
              <a:gd name="T25" fmla="*/ 2147483647 h 282"/>
              <a:gd name="T26" fmla="*/ 2147483647 w 513"/>
              <a:gd name="T27" fmla="*/ 2147483647 h 282"/>
              <a:gd name="T28" fmla="*/ 2147483647 w 513"/>
              <a:gd name="T29" fmla="*/ 2147483647 h 282"/>
              <a:gd name="T30" fmla="*/ 2147483647 w 513"/>
              <a:gd name="T31" fmla="*/ 2147483647 h 282"/>
              <a:gd name="T32" fmla="*/ 2147483647 w 513"/>
              <a:gd name="T33" fmla="*/ 0 h 282"/>
              <a:gd name="T34" fmla="*/ 2147483647 w 513"/>
              <a:gd name="T35" fmla="*/ 2147483647 h 282"/>
              <a:gd name="T36" fmla="*/ 2147483647 w 513"/>
              <a:gd name="T37" fmla="*/ 2147483647 h 282"/>
              <a:gd name="T38" fmla="*/ 2147483647 w 513"/>
              <a:gd name="T39" fmla="*/ 2147483647 h 282"/>
              <a:gd name="T40" fmla="*/ 2147483647 w 513"/>
              <a:gd name="T41" fmla="*/ 2147483647 h 282"/>
              <a:gd name="T42" fmla="*/ 2147483647 w 513"/>
              <a:gd name="T43" fmla="*/ 2147483647 h 282"/>
              <a:gd name="T44" fmla="*/ 2147483647 w 513"/>
              <a:gd name="T45" fmla="*/ 2147483647 h 282"/>
              <a:gd name="T46" fmla="*/ 2147483647 w 513"/>
              <a:gd name="T47" fmla="*/ 2147483647 h 282"/>
              <a:gd name="T48" fmla="*/ 2147483647 w 513"/>
              <a:gd name="T49" fmla="*/ 2147483647 h 2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13"/>
              <a:gd name="T76" fmla="*/ 0 h 282"/>
              <a:gd name="T77" fmla="*/ 513 w 513"/>
              <a:gd name="T78" fmla="*/ 282 h 2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13" h="282">
                <a:moveTo>
                  <a:pt x="233" y="108"/>
                </a:moveTo>
                <a:cubicBezTo>
                  <a:pt x="217" y="113"/>
                  <a:pt x="227" y="109"/>
                  <a:pt x="206" y="123"/>
                </a:cubicBezTo>
                <a:cubicBezTo>
                  <a:pt x="195" y="131"/>
                  <a:pt x="168" y="136"/>
                  <a:pt x="155" y="141"/>
                </a:cubicBezTo>
                <a:cubicBezTo>
                  <a:pt x="113" y="158"/>
                  <a:pt x="71" y="175"/>
                  <a:pt x="26" y="183"/>
                </a:cubicBezTo>
                <a:cubicBezTo>
                  <a:pt x="14" y="189"/>
                  <a:pt x="6" y="191"/>
                  <a:pt x="2" y="204"/>
                </a:cubicBezTo>
                <a:cubicBezTo>
                  <a:pt x="5" y="232"/>
                  <a:pt x="0" y="244"/>
                  <a:pt x="14" y="261"/>
                </a:cubicBezTo>
                <a:cubicBezTo>
                  <a:pt x="17" y="265"/>
                  <a:pt x="26" y="274"/>
                  <a:pt x="32" y="276"/>
                </a:cubicBezTo>
                <a:cubicBezTo>
                  <a:pt x="40" y="279"/>
                  <a:pt x="56" y="282"/>
                  <a:pt x="56" y="282"/>
                </a:cubicBezTo>
                <a:cubicBezTo>
                  <a:pt x="102" y="278"/>
                  <a:pt x="138" y="268"/>
                  <a:pt x="182" y="261"/>
                </a:cubicBezTo>
                <a:cubicBezTo>
                  <a:pt x="184" y="255"/>
                  <a:pt x="184" y="247"/>
                  <a:pt x="188" y="243"/>
                </a:cubicBezTo>
                <a:cubicBezTo>
                  <a:pt x="192" y="239"/>
                  <a:pt x="201" y="241"/>
                  <a:pt x="206" y="237"/>
                </a:cubicBezTo>
                <a:cubicBezTo>
                  <a:pt x="256" y="201"/>
                  <a:pt x="207" y="221"/>
                  <a:pt x="248" y="207"/>
                </a:cubicBezTo>
                <a:cubicBezTo>
                  <a:pt x="275" y="170"/>
                  <a:pt x="305" y="128"/>
                  <a:pt x="350" y="117"/>
                </a:cubicBezTo>
                <a:cubicBezTo>
                  <a:pt x="390" y="77"/>
                  <a:pt x="370" y="86"/>
                  <a:pt x="404" y="75"/>
                </a:cubicBezTo>
                <a:cubicBezTo>
                  <a:pt x="423" y="56"/>
                  <a:pt x="437" y="38"/>
                  <a:pt x="464" y="33"/>
                </a:cubicBezTo>
                <a:cubicBezTo>
                  <a:pt x="470" y="27"/>
                  <a:pt x="475" y="20"/>
                  <a:pt x="482" y="15"/>
                </a:cubicBezTo>
                <a:cubicBezTo>
                  <a:pt x="502" y="1"/>
                  <a:pt x="513" y="11"/>
                  <a:pt x="491" y="0"/>
                </a:cubicBezTo>
                <a:cubicBezTo>
                  <a:pt x="477" y="1"/>
                  <a:pt x="463" y="1"/>
                  <a:pt x="449" y="3"/>
                </a:cubicBezTo>
                <a:cubicBezTo>
                  <a:pt x="441" y="4"/>
                  <a:pt x="425" y="9"/>
                  <a:pt x="425" y="9"/>
                </a:cubicBezTo>
                <a:cubicBezTo>
                  <a:pt x="407" y="21"/>
                  <a:pt x="386" y="20"/>
                  <a:pt x="368" y="30"/>
                </a:cubicBezTo>
                <a:cubicBezTo>
                  <a:pt x="359" y="35"/>
                  <a:pt x="350" y="42"/>
                  <a:pt x="341" y="48"/>
                </a:cubicBezTo>
                <a:cubicBezTo>
                  <a:pt x="329" y="56"/>
                  <a:pt x="308" y="58"/>
                  <a:pt x="296" y="66"/>
                </a:cubicBezTo>
                <a:cubicBezTo>
                  <a:pt x="291" y="69"/>
                  <a:pt x="276" y="79"/>
                  <a:pt x="269" y="84"/>
                </a:cubicBezTo>
                <a:cubicBezTo>
                  <a:pt x="263" y="88"/>
                  <a:pt x="251" y="96"/>
                  <a:pt x="251" y="96"/>
                </a:cubicBezTo>
                <a:cubicBezTo>
                  <a:pt x="247" y="102"/>
                  <a:pt x="218" y="123"/>
                  <a:pt x="233" y="108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Freeform 74"/>
          <p:cNvSpPr>
            <a:spLocks/>
          </p:cNvSpPr>
          <p:nvPr/>
        </p:nvSpPr>
        <p:spPr bwMode="auto">
          <a:xfrm>
            <a:off x="2355850" y="6100763"/>
            <a:ext cx="112713" cy="185737"/>
          </a:xfrm>
          <a:custGeom>
            <a:avLst/>
            <a:gdLst>
              <a:gd name="T0" fmla="*/ 2147483647 w 71"/>
              <a:gd name="T1" fmla="*/ 0 h 117"/>
              <a:gd name="T2" fmla="*/ 2147483647 w 71"/>
              <a:gd name="T3" fmla="*/ 2147483647 h 117"/>
              <a:gd name="T4" fmla="*/ 2147483647 w 71"/>
              <a:gd name="T5" fmla="*/ 2147483647 h 117"/>
              <a:gd name="T6" fmla="*/ 2147483647 w 71"/>
              <a:gd name="T7" fmla="*/ 2147483647 h 117"/>
              <a:gd name="T8" fmla="*/ 2147483647 w 71"/>
              <a:gd name="T9" fmla="*/ 2147483647 h 117"/>
              <a:gd name="T10" fmla="*/ 2147483647 w 71"/>
              <a:gd name="T11" fmla="*/ 0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"/>
              <a:gd name="T19" fmla="*/ 0 h 117"/>
              <a:gd name="T20" fmla="*/ 71 w 71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" h="117">
                <a:moveTo>
                  <a:pt x="7" y="0"/>
                </a:moveTo>
                <a:cubicBezTo>
                  <a:pt x="8" y="26"/>
                  <a:pt x="0" y="55"/>
                  <a:pt x="13" y="78"/>
                </a:cubicBezTo>
                <a:cubicBezTo>
                  <a:pt x="17" y="85"/>
                  <a:pt x="28" y="107"/>
                  <a:pt x="37" y="111"/>
                </a:cubicBezTo>
                <a:cubicBezTo>
                  <a:pt x="43" y="114"/>
                  <a:pt x="55" y="117"/>
                  <a:pt x="55" y="117"/>
                </a:cubicBezTo>
                <a:cubicBezTo>
                  <a:pt x="71" y="93"/>
                  <a:pt x="62" y="110"/>
                  <a:pt x="58" y="54"/>
                </a:cubicBezTo>
                <a:cubicBezTo>
                  <a:pt x="55" y="22"/>
                  <a:pt x="41" y="0"/>
                  <a:pt x="7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5" name="Freeform 75"/>
          <p:cNvSpPr>
            <a:spLocks/>
          </p:cNvSpPr>
          <p:nvPr/>
        </p:nvSpPr>
        <p:spPr bwMode="auto">
          <a:xfrm>
            <a:off x="-38100" y="1016000"/>
            <a:ext cx="4699000" cy="2362200"/>
          </a:xfrm>
          <a:custGeom>
            <a:avLst/>
            <a:gdLst>
              <a:gd name="T0" fmla="*/ 0 w 2960"/>
              <a:gd name="T1" fmla="*/ 2147483647 h 1488"/>
              <a:gd name="T2" fmla="*/ 2147483647 w 2960"/>
              <a:gd name="T3" fmla="*/ 2147483647 h 1488"/>
              <a:gd name="T4" fmla="*/ 2147483647 w 2960"/>
              <a:gd name="T5" fmla="*/ 2147483647 h 1488"/>
              <a:gd name="T6" fmla="*/ 2147483647 w 2960"/>
              <a:gd name="T7" fmla="*/ 2147483647 h 1488"/>
              <a:gd name="T8" fmla="*/ 2147483647 w 2960"/>
              <a:gd name="T9" fmla="*/ 2147483647 h 1488"/>
              <a:gd name="T10" fmla="*/ 2147483647 w 2960"/>
              <a:gd name="T11" fmla="*/ 2147483647 h 1488"/>
              <a:gd name="T12" fmla="*/ 2147483647 w 2960"/>
              <a:gd name="T13" fmla="*/ 2147483647 h 1488"/>
              <a:gd name="T14" fmla="*/ 2147483647 w 2960"/>
              <a:gd name="T15" fmla="*/ 2147483647 h 1488"/>
              <a:gd name="T16" fmla="*/ 2147483647 w 2960"/>
              <a:gd name="T17" fmla="*/ 2147483647 h 1488"/>
              <a:gd name="T18" fmla="*/ 2147483647 w 2960"/>
              <a:gd name="T19" fmla="*/ 2147483647 h 1488"/>
              <a:gd name="T20" fmla="*/ 2147483647 w 2960"/>
              <a:gd name="T21" fmla="*/ 2147483647 h 1488"/>
              <a:gd name="T22" fmla="*/ 2147483647 w 2960"/>
              <a:gd name="T23" fmla="*/ 2147483647 h 1488"/>
              <a:gd name="T24" fmla="*/ 2147483647 w 2960"/>
              <a:gd name="T25" fmla="*/ 2147483647 h 1488"/>
              <a:gd name="T26" fmla="*/ 2147483647 w 2960"/>
              <a:gd name="T27" fmla="*/ 2147483647 h 1488"/>
              <a:gd name="T28" fmla="*/ 2147483647 w 2960"/>
              <a:gd name="T29" fmla="*/ 2147483647 h 1488"/>
              <a:gd name="T30" fmla="*/ 2147483647 w 2960"/>
              <a:gd name="T31" fmla="*/ 2147483647 h 1488"/>
              <a:gd name="T32" fmla="*/ 2147483647 w 2960"/>
              <a:gd name="T33" fmla="*/ 2147483647 h 1488"/>
              <a:gd name="T34" fmla="*/ 2147483647 w 2960"/>
              <a:gd name="T35" fmla="*/ 2147483647 h 1488"/>
              <a:gd name="T36" fmla="*/ 2147483647 w 2960"/>
              <a:gd name="T37" fmla="*/ 2147483647 h 1488"/>
              <a:gd name="T38" fmla="*/ 2147483647 w 2960"/>
              <a:gd name="T39" fmla="*/ 2147483647 h 1488"/>
              <a:gd name="T40" fmla="*/ 2147483647 w 2960"/>
              <a:gd name="T41" fmla="*/ 2147483647 h 1488"/>
              <a:gd name="T42" fmla="*/ 2147483647 w 2960"/>
              <a:gd name="T43" fmla="*/ 2147483647 h 1488"/>
              <a:gd name="T44" fmla="*/ 2147483647 w 2960"/>
              <a:gd name="T45" fmla="*/ 2147483647 h 1488"/>
              <a:gd name="T46" fmla="*/ 2147483647 w 2960"/>
              <a:gd name="T47" fmla="*/ 2147483647 h 1488"/>
              <a:gd name="T48" fmla="*/ 2147483647 w 2960"/>
              <a:gd name="T49" fmla="*/ 2147483647 h 1488"/>
              <a:gd name="T50" fmla="*/ 2147483647 w 2960"/>
              <a:gd name="T51" fmla="*/ 2147483647 h 1488"/>
              <a:gd name="T52" fmla="*/ 2147483647 w 2960"/>
              <a:gd name="T53" fmla="*/ 2147483647 h 1488"/>
              <a:gd name="T54" fmla="*/ 2147483647 w 2960"/>
              <a:gd name="T55" fmla="*/ 2147483647 h 1488"/>
              <a:gd name="T56" fmla="*/ 2147483647 w 2960"/>
              <a:gd name="T57" fmla="*/ 2147483647 h 1488"/>
              <a:gd name="T58" fmla="*/ 2147483647 w 2960"/>
              <a:gd name="T59" fmla="*/ 2147483647 h 1488"/>
              <a:gd name="T60" fmla="*/ 2147483647 w 2960"/>
              <a:gd name="T61" fmla="*/ 2147483647 h 1488"/>
              <a:gd name="T62" fmla="*/ 2147483647 w 2960"/>
              <a:gd name="T63" fmla="*/ 0 h 14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0"/>
              <a:gd name="T97" fmla="*/ 0 h 1488"/>
              <a:gd name="T98" fmla="*/ 2960 w 2960"/>
              <a:gd name="T99" fmla="*/ 1488 h 148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0" h="1488">
                <a:moveTo>
                  <a:pt x="0" y="1488"/>
                </a:moveTo>
                <a:cubicBezTo>
                  <a:pt x="8" y="1485"/>
                  <a:pt x="16" y="1484"/>
                  <a:pt x="24" y="1480"/>
                </a:cubicBezTo>
                <a:cubicBezTo>
                  <a:pt x="33" y="1476"/>
                  <a:pt x="39" y="1468"/>
                  <a:pt x="48" y="1464"/>
                </a:cubicBezTo>
                <a:cubicBezTo>
                  <a:pt x="63" y="1457"/>
                  <a:pt x="96" y="1448"/>
                  <a:pt x="96" y="1448"/>
                </a:cubicBezTo>
                <a:cubicBezTo>
                  <a:pt x="111" y="1433"/>
                  <a:pt x="129" y="1423"/>
                  <a:pt x="144" y="1408"/>
                </a:cubicBezTo>
                <a:cubicBezTo>
                  <a:pt x="159" y="1393"/>
                  <a:pt x="169" y="1375"/>
                  <a:pt x="184" y="1360"/>
                </a:cubicBezTo>
                <a:cubicBezTo>
                  <a:pt x="198" y="1317"/>
                  <a:pt x="232" y="1299"/>
                  <a:pt x="264" y="1272"/>
                </a:cubicBezTo>
                <a:cubicBezTo>
                  <a:pt x="332" y="1215"/>
                  <a:pt x="400" y="1142"/>
                  <a:pt x="488" y="1120"/>
                </a:cubicBezTo>
                <a:cubicBezTo>
                  <a:pt x="593" y="1050"/>
                  <a:pt x="583" y="1079"/>
                  <a:pt x="768" y="1072"/>
                </a:cubicBezTo>
                <a:cubicBezTo>
                  <a:pt x="804" y="1054"/>
                  <a:pt x="834" y="1029"/>
                  <a:pt x="872" y="1016"/>
                </a:cubicBezTo>
                <a:cubicBezTo>
                  <a:pt x="898" y="990"/>
                  <a:pt x="919" y="976"/>
                  <a:pt x="952" y="960"/>
                </a:cubicBezTo>
                <a:cubicBezTo>
                  <a:pt x="988" y="906"/>
                  <a:pt x="1035" y="869"/>
                  <a:pt x="1080" y="824"/>
                </a:cubicBezTo>
                <a:cubicBezTo>
                  <a:pt x="1130" y="774"/>
                  <a:pt x="1116" y="808"/>
                  <a:pt x="1160" y="776"/>
                </a:cubicBezTo>
                <a:cubicBezTo>
                  <a:pt x="1169" y="769"/>
                  <a:pt x="1175" y="759"/>
                  <a:pt x="1184" y="752"/>
                </a:cubicBezTo>
                <a:cubicBezTo>
                  <a:pt x="1232" y="715"/>
                  <a:pt x="1261" y="714"/>
                  <a:pt x="1320" y="704"/>
                </a:cubicBezTo>
                <a:cubicBezTo>
                  <a:pt x="1390" y="658"/>
                  <a:pt x="1487" y="655"/>
                  <a:pt x="1568" y="648"/>
                </a:cubicBezTo>
                <a:cubicBezTo>
                  <a:pt x="1617" y="636"/>
                  <a:pt x="1643" y="619"/>
                  <a:pt x="1688" y="608"/>
                </a:cubicBezTo>
                <a:cubicBezTo>
                  <a:pt x="1703" y="598"/>
                  <a:pt x="1721" y="594"/>
                  <a:pt x="1736" y="584"/>
                </a:cubicBezTo>
                <a:cubicBezTo>
                  <a:pt x="1745" y="578"/>
                  <a:pt x="1751" y="566"/>
                  <a:pt x="1760" y="560"/>
                </a:cubicBezTo>
                <a:cubicBezTo>
                  <a:pt x="1784" y="544"/>
                  <a:pt x="1838" y="537"/>
                  <a:pt x="1864" y="528"/>
                </a:cubicBezTo>
                <a:cubicBezTo>
                  <a:pt x="1941" y="502"/>
                  <a:pt x="2024" y="480"/>
                  <a:pt x="2104" y="472"/>
                </a:cubicBezTo>
                <a:cubicBezTo>
                  <a:pt x="2204" y="462"/>
                  <a:pt x="2312" y="456"/>
                  <a:pt x="2408" y="424"/>
                </a:cubicBezTo>
                <a:cubicBezTo>
                  <a:pt x="2448" y="384"/>
                  <a:pt x="2455" y="345"/>
                  <a:pt x="2504" y="312"/>
                </a:cubicBezTo>
                <a:cubicBezTo>
                  <a:pt x="2531" y="271"/>
                  <a:pt x="2579" y="255"/>
                  <a:pt x="2624" y="240"/>
                </a:cubicBezTo>
                <a:cubicBezTo>
                  <a:pt x="2659" y="228"/>
                  <a:pt x="2692" y="183"/>
                  <a:pt x="2720" y="160"/>
                </a:cubicBezTo>
                <a:cubicBezTo>
                  <a:pt x="2736" y="147"/>
                  <a:pt x="2750" y="130"/>
                  <a:pt x="2768" y="120"/>
                </a:cubicBezTo>
                <a:cubicBezTo>
                  <a:pt x="2783" y="112"/>
                  <a:pt x="2800" y="109"/>
                  <a:pt x="2816" y="104"/>
                </a:cubicBezTo>
                <a:cubicBezTo>
                  <a:pt x="2824" y="101"/>
                  <a:pt x="2840" y="96"/>
                  <a:pt x="2840" y="96"/>
                </a:cubicBezTo>
                <a:cubicBezTo>
                  <a:pt x="2851" y="80"/>
                  <a:pt x="2861" y="64"/>
                  <a:pt x="2872" y="48"/>
                </a:cubicBezTo>
                <a:cubicBezTo>
                  <a:pt x="2881" y="34"/>
                  <a:pt x="2920" y="32"/>
                  <a:pt x="2920" y="32"/>
                </a:cubicBezTo>
                <a:cubicBezTo>
                  <a:pt x="2925" y="24"/>
                  <a:pt x="2928" y="14"/>
                  <a:pt x="2936" y="8"/>
                </a:cubicBezTo>
                <a:cubicBezTo>
                  <a:pt x="2943" y="3"/>
                  <a:pt x="2960" y="0"/>
                  <a:pt x="2960" y="0"/>
                </a:cubicBezTo>
              </a:path>
            </a:pathLst>
          </a:custGeom>
          <a:noFill/>
          <a:ln w="57150">
            <a:solidFill>
              <a:srgbClr val="3399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6" name="Freeform 76"/>
          <p:cNvSpPr>
            <a:spLocks/>
          </p:cNvSpPr>
          <p:nvPr/>
        </p:nvSpPr>
        <p:spPr bwMode="auto">
          <a:xfrm>
            <a:off x="7708900" y="987425"/>
            <a:ext cx="1397000" cy="2035175"/>
          </a:xfrm>
          <a:custGeom>
            <a:avLst/>
            <a:gdLst>
              <a:gd name="T0" fmla="*/ 2147483647 w 880"/>
              <a:gd name="T1" fmla="*/ 2147483647 h 1282"/>
              <a:gd name="T2" fmla="*/ 2147483647 w 880"/>
              <a:gd name="T3" fmla="*/ 2147483647 h 1282"/>
              <a:gd name="T4" fmla="*/ 2147483647 w 880"/>
              <a:gd name="T5" fmla="*/ 2147483647 h 1282"/>
              <a:gd name="T6" fmla="*/ 2147483647 w 880"/>
              <a:gd name="T7" fmla="*/ 2147483647 h 1282"/>
              <a:gd name="T8" fmla="*/ 2147483647 w 880"/>
              <a:gd name="T9" fmla="*/ 2147483647 h 1282"/>
              <a:gd name="T10" fmla="*/ 2147483647 w 880"/>
              <a:gd name="T11" fmla="*/ 2147483647 h 1282"/>
              <a:gd name="T12" fmla="*/ 2147483647 w 880"/>
              <a:gd name="T13" fmla="*/ 2147483647 h 1282"/>
              <a:gd name="T14" fmla="*/ 2147483647 w 880"/>
              <a:gd name="T15" fmla="*/ 2147483647 h 1282"/>
              <a:gd name="T16" fmla="*/ 2147483647 w 880"/>
              <a:gd name="T17" fmla="*/ 2147483647 h 1282"/>
              <a:gd name="T18" fmla="*/ 2147483647 w 880"/>
              <a:gd name="T19" fmla="*/ 2147483647 h 1282"/>
              <a:gd name="T20" fmla="*/ 2147483647 w 880"/>
              <a:gd name="T21" fmla="*/ 2147483647 h 1282"/>
              <a:gd name="T22" fmla="*/ 2147483647 w 880"/>
              <a:gd name="T23" fmla="*/ 2147483647 h 1282"/>
              <a:gd name="T24" fmla="*/ 2147483647 w 880"/>
              <a:gd name="T25" fmla="*/ 2147483647 h 1282"/>
              <a:gd name="T26" fmla="*/ 2147483647 w 880"/>
              <a:gd name="T27" fmla="*/ 2147483647 h 1282"/>
              <a:gd name="T28" fmla="*/ 2147483647 w 880"/>
              <a:gd name="T29" fmla="*/ 2147483647 h 1282"/>
              <a:gd name="T30" fmla="*/ 2147483647 w 880"/>
              <a:gd name="T31" fmla="*/ 2147483647 h 1282"/>
              <a:gd name="T32" fmla="*/ 2147483647 w 880"/>
              <a:gd name="T33" fmla="*/ 2147483647 h 1282"/>
              <a:gd name="T34" fmla="*/ 2147483647 w 880"/>
              <a:gd name="T35" fmla="*/ 2147483647 h 1282"/>
              <a:gd name="T36" fmla="*/ 2147483647 w 880"/>
              <a:gd name="T37" fmla="*/ 2147483647 h 128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80"/>
              <a:gd name="T58" fmla="*/ 0 h 1282"/>
              <a:gd name="T59" fmla="*/ 880 w 880"/>
              <a:gd name="T60" fmla="*/ 1282 h 128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80" h="1282">
                <a:moveTo>
                  <a:pt x="880" y="1282"/>
                </a:moveTo>
                <a:cubicBezTo>
                  <a:pt x="856" y="1274"/>
                  <a:pt x="829" y="1272"/>
                  <a:pt x="808" y="1258"/>
                </a:cubicBezTo>
                <a:cubicBezTo>
                  <a:pt x="800" y="1253"/>
                  <a:pt x="793" y="1245"/>
                  <a:pt x="784" y="1242"/>
                </a:cubicBezTo>
                <a:cubicBezTo>
                  <a:pt x="743" y="1227"/>
                  <a:pt x="700" y="1232"/>
                  <a:pt x="664" y="1202"/>
                </a:cubicBezTo>
                <a:cubicBezTo>
                  <a:pt x="645" y="1186"/>
                  <a:pt x="626" y="1170"/>
                  <a:pt x="608" y="1154"/>
                </a:cubicBezTo>
                <a:cubicBezTo>
                  <a:pt x="591" y="1139"/>
                  <a:pt x="560" y="1106"/>
                  <a:pt x="560" y="1106"/>
                </a:cubicBezTo>
                <a:cubicBezTo>
                  <a:pt x="547" y="1067"/>
                  <a:pt x="525" y="1039"/>
                  <a:pt x="496" y="1010"/>
                </a:cubicBezTo>
                <a:cubicBezTo>
                  <a:pt x="477" y="953"/>
                  <a:pt x="494" y="971"/>
                  <a:pt x="456" y="946"/>
                </a:cubicBezTo>
                <a:cubicBezTo>
                  <a:pt x="432" y="911"/>
                  <a:pt x="403" y="873"/>
                  <a:pt x="368" y="850"/>
                </a:cubicBezTo>
                <a:cubicBezTo>
                  <a:pt x="343" y="812"/>
                  <a:pt x="327" y="758"/>
                  <a:pt x="312" y="714"/>
                </a:cubicBezTo>
                <a:cubicBezTo>
                  <a:pt x="304" y="657"/>
                  <a:pt x="301" y="582"/>
                  <a:pt x="272" y="530"/>
                </a:cubicBezTo>
                <a:cubicBezTo>
                  <a:pt x="263" y="513"/>
                  <a:pt x="251" y="498"/>
                  <a:pt x="240" y="482"/>
                </a:cubicBezTo>
                <a:cubicBezTo>
                  <a:pt x="235" y="474"/>
                  <a:pt x="224" y="458"/>
                  <a:pt x="224" y="458"/>
                </a:cubicBezTo>
                <a:cubicBezTo>
                  <a:pt x="203" y="376"/>
                  <a:pt x="183" y="288"/>
                  <a:pt x="136" y="218"/>
                </a:cubicBezTo>
                <a:cubicBezTo>
                  <a:pt x="99" y="162"/>
                  <a:pt x="137" y="179"/>
                  <a:pt x="80" y="122"/>
                </a:cubicBezTo>
                <a:cubicBezTo>
                  <a:pt x="69" y="90"/>
                  <a:pt x="60" y="77"/>
                  <a:pt x="32" y="58"/>
                </a:cubicBezTo>
                <a:cubicBezTo>
                  <a:pt x="13" y="0"/>
                  <a:pt x="0" y="6"/>
                  <a:pt x="48" y="18"/>
                </a:cubicBezTo>
                <a:cubicBezTo>
                  <a:pt x="60" y="55"/>
                  <a:pt x="68" y="93"/>
                  <a:pt x="80" y="130"/>
                </a:cubicBezTo>
                <a:cubicBezTo>
                  <a:pt x="85" y="146"/>
                  <a:pt x="90" y="178"/>
                  <a:pt x="112" y="178"/>
                </a:cubicBezTo>
              </a:path>
            </a:pathLst>
          </a:custGeom>
          <a:noFill/>
          <a:ln w="38100">
            <a:solidFill>
              <a:srgbClr val="3399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7" name="Freeform 78"/>
          <p:cNvSpPr>
            <a:spLocks/>
          </p:cNvSpPr>
          <p:nvPr/>
        </p:nvSpPr>
        <p:spPr bwMode="auto">
          <a:xfrm>
            <a:off x="5226050" y="3787775"/>
            <a:ext cx="1435100" cy="1476375"/>
          </a:xfrm>
          <a:custGeom>
            <a:avLst/>
            <a:gdLst>
              <a:gd name="T0" fmla="*/ 2147483647 w 904"/>
              <a:gd name="T1" fmla="*/ 2147483647 h 930"/>
              <a:gd name="T2" fmla="*/ 2147483647 w 904"/>
              <a:gd name="T3" fmla="*/ 2147483647 h 930"/>
              <a:gd name="T4" fmla="*/ 2147483647 w 904"/>
              <a:gd name="T5" fmla="*/ 2147483647 h 930"/>
              <a:gd name="T6" fmla="*/ 2147483647 w 904"/>
              <a:gd name="T7" fmla="*/ 2147483647 h 930"/>
              <a:gd name="T8" fmla="*/ 2147483647 w 904"/>
              <a:gd name="T9" fmla="*/ 2147483647 h 930"/>
              <a:gd name="T10" fmla="*/ 2147483647 w 904"/>
              <a:gd name="T11" fmla="*/ 2147483647 h 930"/>
              <a:gd name="T12" fmla="*/ 2147483647 w 904"/>
              <a:gd name="T13" fmla="*/ 2147483647 h 930"/>
              <a:gd name="T14" fmla="*/ 2147483647 w 904"/>
              <a:gd name="T15" fmla="*/ 2147483647 h 930"/>
              <a:gd name="T16" fmla="*/ 2147483647 w 904"/>
              <a:gd name="T17" fmla="*/ 2147483647 h 930"/>
              <a:gd name="T18" fmla="*/ 2147483647 w 904"/>
              <a:gd name="T19" fmla="*/ 2147483647 h 930"/>
              <a:gd name="T20" fmla="*/ 2147483647 w 904"/>
              <a:gd name="T21" fmla="*/ 2147483647 h 930"/>
              <a:gd name="T22" fmla="*/ 2147483647 w 904"/>
              <a:gd name="T23" fmla="*/ 2147483647 h 930"/>
              <a:gd name="T24" fmla="*/ 2147483647 w 904"/>
              <a:gd name="T25" fmla="*/ 2147483647 h 930"/>
              <a:gd name="T26" fmla="*/ 2147483647 w 904"/>
              <a:gd name="T27" fmla="*/ 2147483647 h 930"/>
              <a:gd name="T28" fmla="*/ 2147483647 w 904"/>
              <a:gd name="T29" fmla="*/ 2147483647 h 930"/>
              <a:gd name="T30" fmla="*/ 2147483647 w 904"/>
              <a:gd name="T31" fmla="*/ 2147483647 h 930"/>
              <a:gd name="T32" fmla="*/ 2147483647 w 904"/>
              <a:gd name="T33" fmla="*/ 2147483647 h 930"/>
              <a:gd name="T34" fmla="*/ 2147483647 w 904"/>
              <a:gd name="T35" fmla="*/ 2147483647 h 930"/>
              <a:gd name="T36" fmla="*/ 2147483647 w 904"/>
              <a:gd name="T37" fmla="*/ 2147483647 h 930"/>
              <a:gd name="T38" fmla="*/ 2147483647 w 904"/>
              <a:gd name="T39" fmla="*/ 2147483647 h 930"/>
              <a:gd name="T40" fmla="*/ 2147483647 w 904"/>
              <a:gd name="T41" fmla="*/ 2147483647 h 930"/>
              <a:gd name="T42" fmla="*/ 2147483647 w 904"/>
              <a:gd name="T43" fmla="*/ 2147483647 h 930"/>
              <a:gd name="T44" fmla="*/ 2147483647 w 904"/>
              <a:gd name="T45" fmla="*/ 2147483647 h 930"/>
              <a:gd name="T46" fmla="*/ 2147483647 w 904"/>
              <a:gd name="T47" fmla="*/ 2147483647 h 930"/>
              <a:gd name="T48" fmla="*/ 2147483647 w 904"/>
              <a:gd name="T49" fmla="*/ 2147483647 h 930"/>
              <a:gd name="T50" fmla="*/ 2147483647 w 904"/>
              <a:gd name="T51" fmla="*/ 2147483647 h 930"/>
              <a:gd name="T52" fmla="*/ 2147483647 w 904"/>
              <a:gd name="T53" fmla="*/ 2147483647 h 930"/>
              <a:gd name="T54" fmla="*/ 2147483647 w 904"/>
              <a:gd name="T55" fmla="*/ 2147483647 h 930"/>
              <a:gd name="T56" fmla="*/ 2147483647 w 904"/>
              <a:gd name="T57" fmla="*/ 2147483647 h 930"/>
              <a:gd name="T58" fmla="*/ 2147483647 w 904"/>
              <a:gd name="T59" fmla="*/ 2147483647 h 930"/>
              <a:gd name="T60" fmla="*/ 2147483647 w 904"/>
              <a:gd name="T61" fmla="*/ 2147483647 h 930"/>
              <a:gd name="T62" fmla="*/ 2147483647 w 904"/>
              <a:gd name="T63" fmla="*/ 2147483647 h 930"/>
              <a:gd name="T64" fmla="*/ 2147483647 w 904"/>
              <a:gd name="T65" fmla="*/ 2147483647 h 930"/>
              <a:gd name="T66" fmla="*/ 2147483647 w 904"/>
              <a:gd name="T67" fmla="*/ 2147483647 h 930"/>
              <a:gd name="T68" fmla="*/ 2147483647 w 904"/>
              <a:gd name="T69" fmla="*/ 2147483647 h 930"/>
              <a:gd name="T70" fmla="*/ 2147483647 w 904"/>
              <a:gd name="T71" fmla="*/ 2147483647 h 930"/>
              <a:gd name="T72" fmla="*/ 2147483647 w 904"/>
              <a:gd name="T73" fmla="*/ 2147483647 h 930"/>
              <a:gd name="T74" fmla="*/ 2147483647 w 904"/>
              <a:gd name="T75" fmla="*/ 2147483647 h 930"/>
              <a:gd name="T76" fmla="*/ 2147483647 w 904"/>
              <a:gd name="T77" fmla="*/ 2147483647 h 930"/>
              <a:gd name="T78" fmla="*/ 2147483647 w 904"/>
              <a:gd name="T79" fmla="*/ 2147483647 h 930"/>
              <a:gd name="T80" fmla="*/ 2147483647 w 904"/>
              <a:gd name="T81" fmla="*/ 2147483647 h 930"/>
              <a:gd name="T82" fmla="*/ 2147483647 w 904"/>
              <a:gd name="T83" fmla="*/ 2147483647 h 930"/>
              <a:gd name="T84" fmla="*/ 2147483647 w 904"/>
              <a:gd name="T85" fmla="*/ 2147483647 h 930"/>
              <a:gd name="T86" fmla="*/ 2147483647 w 904"/>
              <a:gd name="T87" fmla="*/ 2147483647 h 930"/>
              <a:gd name="T88" fmla="*/ 2147483647 w 904"/>
              <a:gd name="T89" fmla="*/ 2147483647 h 930"/>
              <a:gd name="T90" fmla="*/ 2147483647 w 904"/>
              <a:gd name="T91" fmla="*/ 2147483647 h 930"/>
              <a:gd name="T92" fmla="*/ 2147483647 w 904"/>
              <a:gd name="T93" fmla="*/ 2147483647 h 930"/>
              <a:gd name="T94" fmla="*/ 2147483647 w 904"/>
              <a:gd name="T95" fmla="*/ 2147483647 h 930"/>
              <a:gd name="T96" fmla="*/ 2147483647 w 904"/>
              <a:gd name="T97" fmla="*/ 2147483647 h 930"/>
              <a:gd name="T98" fmla="*/ 2147483647 w 904"/>
              <a:gd name="T99" fmla="*/ 2147483647 h 930"/>
              <a:gd name="T100" fmla="*/ 2147483647 w 904"/>
              <a:gd name="T101" fmla="*/ 2147483647 h 930"/>
              <a:gd name="T102" fmla="*/ 2147483647 w 904"/>
              <a:gd name="T103" fmla="*/ 2147483647 h 930"/>
              <a:gd name="T104" fmla="*/ 2147483647 w 904"/>
              <a:gd name="T105" fmla="*/ 2147483647 h 930"/>
              <a:gd name="T106" fmla="*/ 2147483647 w 904"/>
              <a:gd name="T107" fmla="*/ 2147483647 h 930"/>
              <a:gd name="T108" fmla="*/ 2147483647 w 904"/>
              <a:gd name="T109" fmla="*/ 2147483647 h 9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04"/>
              <a:gd name="T166" fmla="*/ 0 h 930"/>
              <a:gd name="T167" fmla="*/ 904 w 904"/>
              <a:gd name="T168" fmla="*/ 930 h 93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04" h="930">
                <a:moveTo>
                  <a:pt x="204" y="6"/>
                </a:moveTo>
                <a:cubicBezTo>
                  <a:pt x="115" y="13"/>
                  <a:pt x="168" y="8"/>
                  <a:pt x="124" y="38"/>
                </a:cubicBezTo>
                <a:cubicBezTo>
                  <a:pt x="116" y="61"/>
                  <a:pt x="97" y="90"/>
                  <a:pt x="84" y="110"/>
                </a:cubicBezTo>
                <a:cubicBezTo>
                  <a:pt x="66" y="137"/>
                  <a:pt x="77" y="108"/>
                  <a:pt x="64" y="134"/>
                </a:cubicBezTo>
                <a:cubicBezTo>
                  <a:pt x="53" y="155"/>
                  <a:pt x="49" y="176"/>
                  <a:pt x="28" y="190"/>
                </a:cubicBezTo>
                <a:cubicBezTo>
                  <a:pt x="19" y="217"/>
                  <a:pt x="0" y="248"/>
                  <a:pt x="32" y="270"/>
                </a:cubicBezTo>
                <a:cubicBezTo>
                  <a:pt x="45" y="289"/>
                  <a:pt x="49" y="314"/>
                  <a:pt x="68" y="326"/>
                </a:cubicBezTo>
                <a:cubicBezTo>
                  <a:pt x="91" y="361"/>
                  <a:pt x="127" y="368"/>
                  <a:pt x="160" y="390"/>
                </a:cubicBezTo>
                <a:cubicBezTo>
                  <a:pt x="171" y="398"/>
                  <a:pt x="196" y="410"/>
                  <a:pt x="196" y="410"/>
                </a:cubicBezTo>
                <a:cubicBezTo>
                  <a:pt x="207" y="426"/>
                  <a:pt x="224" y="439"/>
                  <a:pt x="240" y="450"/>
                </a:cubicBezTo>
                <a:cubicBezTo>
                  <a:pt x="255" y="473"/>
                  <a:pt x="259" y="484"/>
                  <a:pt x="288" y="494"/>
                </a:cubicBezTo>
                <a:cubicBezTo>
                  <a:pt x="294" y="513"/>
                  <a:pt x="303" y="527"/>
                  <a:pt x="324" y="534"/>
                </a:cubicBezTo>
                <a:cubicBezTo>
                  <a:pt x="332" y="537"/>
                  <a:pt x="340" y="539"/>
                  <a:pt x="348" y="542"/>
                </a:cubicBezTo>
                <a:cubicBezTo>
                  <a:pt x="352" y="543"/>
                  <a:pt x="360" y="546"/>
                  <a:pt x="360" y="546"/>
                </a:cubicBezTo>
                <a:cubicBezTo>
                  <a:pt x="364" y="550"/>
                  <a:pt x="425" y="588"/>
                  <a:pt x="432" y="590"/>
                </a:cubicBezTo>
                <a:cubicBezTo>
                  <a:pt x="442" y="604"/>
                  <a:pt x="450" y="605"/>
                  <a:pt x="464" y="614"/>
                </a:cubicBezTo>
                <a:cubicBezTo>
                  <a:pt x="471" y="635"/>
                  <a:pt x="495" y="655"/>
                  <a:pt x="516" y="662"/>
                </a:cubicBezTo>
                <a:cubicBezTo>
                  <a:pt x="530" y="676"/>
                  <a:pt x="547" y="687"/>
                  <a:pt x="564" y="698"/>
                </a:cubicBezTo>
                <a:cubicBezTo>
                  <a:pt x="578" y="719"/>
                  <a:pt x="623" y="746"/>
                  <a:pt x="648" y="754"/>
                </a:cubicBezTo>
                <a:cubicBezTo>
                  <a:pt x="669" y="770"/>
                  <a:pt x="690" y="784"/>
                  <a:pt x="712" y="798"/>
                </a:cubicBezTo>
                <a:cubicBezTo>
                  <a:pt x="720" y="803"/>
                  <a:pt x="736" y="814"/>
                  <a:pt x="736" y="814"/>
                </a:cubicBezTo>
                <a:cubicBezTo>
                  <a:pt x="743" y="834"/>
                  <a:pt x="739" y="838"/>
                  <a:pt x="756" y="846"/>
                </a:cubicBezTo>
                <a:cubicBezTo>
                  <a:pt x="764" y="849"/>
                  <a:pt x="780" y="854"/>
                  <a:pt x="780" y="854"/>
                </a:cubicBezTo>
                <a:cubicBezTo>
                  <a:pt x="787" y="874"/>
                  <a:pt x="804" y="879"/>
                  <a:pt x="820" y="890"/>
                </a:cubicBezTo>
                <a:cubicBezTo>
                  <a:pt x="828" y="895"/>
                  <a:pt x="844" y="906"/>
                  <a:pt x="844" y="906"/>
                </a:cubicBezTo>
                <a:cubicBezTo>
                  <a:pt x="860" y="930"/>
                  <a:pt x="872" y="921"/>
                  <a:pt x="904" y="918"/>
                </a:cubicBezTo>
                <a:cubicBezTo>
                  <a:pt x="903" y="907"/>
                  <a:pt x="904" y="896"/>
                  <a:pt x="900" y="886"/>
                </a:cubicBezTo>
                <a:cubicBezTo>
                  <a:pt x="898" y="882"/>
                  <a:pt x="892" y="881"/>
                  <a:pt x="888" y="878"/>
                </a:cubicBezTo>
                <a:cubicBezTo>
                  <a:pt x="842" y="837"/>
                  <a:pt x="887" y="869"/>
                  <a:pt x="840" y="838"/>
                </a:cubicBezTo>
                <a:cubicBezTo>
                  <a:pt x="832" y="833"/>
                  <a:pt x="824" y="827"/>
                  <a:pt x="816" y="822"/>
                </a:cubicBezTo>
                <a:cubicBezTo>
                  <a:pt x="812" y="819"/>
                  <a:pt x="804" y="814"/>
                  <a:pt x="804" y="814"/>
                </a:cubicBezTo>
                <a:cubicBezTo>
                  <a:pt x="792" y="796"/>
                  <a:pt x="802" y="804"/>
                  <a:pt x="780" y="798"/>
                </a:cubicBezTo>
                <a:cubicBezTo>
                  <a:pt x="772" y="796"/>
                  <a:pt x="756" y="790"/>
                  <a:pt x="756" y="790"/>
                </a:cubicBezTo>
                <a:cubicBezTo>
                  <a:pt x="736" y="760"/>
                  <a:pt x="722" y="758"/>
                  <a:pt x="692" y="738"/>
                </a:cubicBezTo>
                <a:cubicBezTo>
                  <a:pt x="675" y="727"/>
                  <a:pt x="664" y="713"/>
                  <a:pt x="644" y="706"/>
                </a:cubicBezTo>
                <a:cubicBezTo>
                  <a:pt x="634" y="692"/>
                  <a:pt x="626" y="691"/>
                  <a:pt x="612" y="682"/>
                </a:cubicBezTo>
                <a:cubicBezTo>
                  <a:pt x="601" y="648"/>
                  <a:pt x="573" y="655"/>
                  <a:pt x="548" y="638"/>
                </a:cubicBezTo>
                <a:cubicBezTo>
                  <a:pt x="540" y="633"/>
                  <a:pt x="524" y="622"/>
                  <a:pt x="524" y="622"/>
                </a:cubicBezTo>
                <a:cubicBezTo>
                  <a:pt x="502" y="589"/>
                  <a:pt x="531" y="627"/>
                  <a:pt x="504" y="606"/>
                </a:cubicBezTo>
                <a:cubicBezTo>
                  <a:pt x="491" y="596"/>
                  <a:pt x="486" y="579"/>
                  <a:pt x="472" y="570"/>
                </a:cubicBezTo>
                <a:cubicBezTo>
                  <a:pt x="461" y="563"/>
                  <a:pt x="448" y="562"/>
                  <a:pt x="436" y="558"/>
                </a:cubicBezTo>
                <a:cubicBezTo>
                  <a:pt x="413" y="550"/>
                  <a:pt x="396" y="520"/>
                  <a:pt x="376" y="506"/>
                </a:cubicBezTo>
                <a:cubicBezTo>
                  <a:pt x="358" y="494"/>
                  <a:pt x="335" y="486"/>
                  <a:pt x="316" y="474"/>
                </a:cubicBezTo>
                <a:cubicBezTo>
                  <a:pt x="304" y="456"/>
                  <a:pt x="289" y="451"/>
                  <a:pt x="272" y="442"/>
                </a:cubicBezTo>
                <a:cubicBezTo>
                  <a:pt x="264" y="437"/>
                  <a:pt x="248" y="426"/>
                  <a:pt x="248" y="426"/>
                </a:cubicBezTo>
                <a:cubicBezTo>
                  <a:pt x="243" y="410"/>
                  <a:pt x="234" y="403"/>
                  <a:pt x="220" y="394"/>
                </a:cubicBezTo>
                <a:cubicBezTo>
                  <a:pt x="210" y="379"/>
                  <a:pt x="203" y="378"/>
                  <a:pt x="188" y="370"/>
                </a:cubicBezTo>
                <a:cubicBezTo>
                  <a:pt x="180" y="365"/>
                  <a:pt x="164" y="354"/>
                  <a:pt x="164" y="354"/>
                </a:cubicBezTo>
                <a:cubicBezTo>
                  <a:pt x="154" y="339"/>
                  <a:pt x="143" y="329"/>
                  <a:pt x="128" y="318"/>
                </a:cubicBezTo>
                <a:cubicBezTo>
                  <a:pt x="122" y="299"/>
                  <a:pt x="118" y="286"/>
                  <a:pt x="108" y="270"/>
                </a:cubicBezTo>
                <a:cubicBezTo>
                  <a:pt x="92" y="205"/>
                  <a:pt x="103" y="147"/>
                  <a:pt x="148" y="102"/>
                </a:cubicBezTo>
                <a:cubicBezTo>
                  <a:pt x="156" y="79"/>
                  <a:pt x="163" y="76"/>
                  <a:pt x="184" y="62"/>
                </a:cubicBezTo>
                <a:cubicBezTo>
                  <a:pt x="188" y="59"/>
                  <a:pt x="196" y="54"/>
                  <a:pt x="196" y="54"/>
                </a:cubicBezTo>
                <a:cubicBezTo>
                  <a:pt x="201" y="46"/>
                  <a:pt x="210" y="37"/>
                  <a:pt x="208" y="26"/>
                </a:cubicBezTo>
                <a:cubicBezTo>
                  <a:pt x="204" y="0"/>
                  <a:pt x="194" y="26"/>
                  <a:pt x="204" y="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8" name="Line 79"/>
          <p:cNvSpPr>
            <a:spLocks noChangeShapeType="1"/>
          </p:cNvSpPr>
          <p:nvPr/>
        </p:nvSpPr>
        <p:spPr bwMode="auto">
          <a:xfrm flipH="1" flipV="1">
            <a:off x="1828800" y="2362200"/>
            <a:ext cx="3048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9" name="Line 80"/>
          <p:cNvSpPr>
            <a:spLocks noChangeShapeType="1"/>
          </p:cNvSpPr>
          <p:nvPr/>
        </p:nvSpPr>
        <p:spPr bwMode="auto">
          <a:xfrm flipV="1">
            <a:off x="7848600" y="3429000"/>
            <a:ext cx="68580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0" name="Line 81"/>
          <p:cNvSpPr>
            <a:spLocks noChangeShapeType="1"/>
          </p:cNvSpPr>
          <p:nvPr/>
        </p:nvSpPr>
        <p:spPr bwMode="auto">
          <a:xfrm flipH="1" flipV="1">
            <a:off x="4267200" y="1524000"/>
            <a:ext cx="3048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1" name="Line 82"/>
          <p:cNvSpPr>
            <a:spLocks noChangeShapeType="1"/>
          </p:cNvSpPr>
          <p:nvPr/>
        </p:nvSpPr>
        <p:spPr bwMode="auto">
          <a:xfrm flipV="1">
            <a:off x="7467600" y="1676400"/>
            <a:ext cx="3048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2" name="Line 83"/>
          <p:cNvSpPr>
            <a:spLocks noChangeShapeType="1"/>
          </p:cNvSpPr>
          <p:nvPr/>
        </p:nvSpPr>
        <p:spPr bwMode="auto">
          <a:xfrm flipH="1">
            <a:off x="2667000" y="5181600"/>
            <a:ext cx="60960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3" name="Line 84"/>
          <p:cNvSpPr>
            <a:spLocks noChangeShapeType="1"/>
          </p:cNvSpPr>
          <p:nvPr/>
        </p:nvSpPr>
        <p:spPr bwMode="auto">
          <a:xfrm flipH="1" flipV="1">
            <a:off x="5867400" y="4876800"/>
            <a:ext cx="838200" cy="609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4" name="Line 85"/>
          <p:cNvSpPr>
            <a:spLocks noChangeShapeType="1"/>
          </p:cNvSpPr>
          <p:nvPr/>
        </p:nvSpPr>
        <p:spPr bwMode="auto">
          <a:xfrm flipV="1">
            <a:off x="6019800" y="2590800"/>
            <a:ext cx="5334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5" name="Line 86"/>
          <p:cNvSpPr>
            <a:spLocks noChangeShapeType="1"/>
          </p:cNvSpPr>
          <p:nvPr/>
        </p:nvSpPr>
        <p:spPr bwMode="auto">
          <a:xfrm flipH="1">
            <a:off x="5105400" y="3505200"/>
            <a:ext cx="3810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6" name="Line 87"/>
          <p:cNvSpPr>
            <a:spLocks noChangeShapeType="1"/>
          </p:cNvSpPr>
          <p:nvPr/>
        </p:nvSpPr>
        <p:spPr bwMode="auto">
          <a:xfrm flipV="1">
            <a:off x="304800" y="3200400"/>
            <a:ext cx="5334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7" name="Line 88"/>
          <p:cNvSpPr>
            <a:spLocks noChangeShapeType="1"/>
          </p:cNvSpPr>
          <p:nvPr/>
        </p:nvSpPr>
        <p:spPr bwMode="auto">
          <a:xfrm flipV="1">
            <a:off x="3048000" y="3733800"/>
            <a:ext cx="685800" cy="76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8" name="Line 89"/>
          <p:cNvSpPr>
            <a:spLocks noChangeShapeType="1"/>
          </p:cNvSpPr>
          <p:nvPr/>
        </p:nvSpPr>
        <p:spPr bwMode="auto">
          <a:xfrm flipH="1" flipV="1">
            <a:off x="4191000" y="3810000"/>
            <a:ext cx="381000" cy="152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9" name="Line 90"/>
          <p:cNvSpPr>
            <a:spLocks noChangeShapeType="1"/>
          </p:cNvSpPr>
          <p:nvPr/>
        </p:nvSpPr>
        <p:spPr bwMode="auto">
          <a:xfrm flipH="1">
            <a:off x="609600" y="4572000"/>
            <a:ext cx="6858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0" name="Line 91"/>
          <p:cNvSpPr>
            <a:spLocks noChangeShapeType="1"/>
          </p:cNvSpPr>
          <p:nvPr/>
        </p:nvSpPr>
        <p:spPr bwMode="auto">
          <a:xfrm flipH="1">
            <a:off x="609600" y="5715000"/>
            <a:ext cx="3048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1" name="Line 92"/>
          <p:cNvSpPr>
            <a:spLocks noChangeShapeType="1"/>
          </p:cNvSpPr>
          <p:nvPr/>
        </p:nvSpPr>
        <p:spPr bwMode="auto">
          <a:xfrm flipH="1">
            <a:off x="4267200" y="5486400"/>
            <a:ext cx="762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2" name="Line 93"/>
          <p:cNvSpPr>
            <a:spLocks noChangeShapeType="1"/>
          </p:cNvSpPr>
          <p:nvPr/>
        </p:nvSpPr>
        <p:spPr bwMode="auto">
          <a:xfrm flipV="1">
            <a:off x="7620000" y="4267200"/>
            <a:ext cx="11430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3" name="Line 94"/>
          <p:cNvSpPr>
            <a:spLocks noChangeShapeType="1"/>
          </p:cNvSpPr>
          <p:nvPr/>
        </p:nvSpPr>
        <p:spPr bwMode="auto">
          <a:xfrm flipH="1" flipV="1">
            <a:off x="6477000" y="1066800"/>
            <a:ext cx="762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4" name="Title 9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EPA Regulations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524000"/>
            <a:ext cx="8001000" cy="411480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Recently adopted nationwide standard for construction site runoff (280 NTU)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Requires monitoring of construction runoff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Currently considering nationwide rule for post-construction BMP performance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Recent rule for federal facilities requires retention of 95</a:t>
            </a:r>
            <a:r>
              <a:rPr lang="en-US" baseline="30000" dirty="0" smtClean="0"/>
              <a:t>th</a:t>
            </a:r>
            <a:r>
              <a:rPr lang="en-US" dirty="0" smtClean="0"/>
              <a:t> percentile storm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Draft permit for DC requires retention of 90</a:t>
            </a:r>
            <a:r>
              <a:rPr lang="en-US" baseline="30000" dirty="0" smtClean="0"/>
              <a:t>th</a:t>
            </a:r>
            <a:r>
              <a:rPr lang="en-US" dirty="0" smtClean="0"/>
              <a:t> percentile storm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Goal of nationwide </a:t>
            </a:r>
            <a:r>
              <a:rPr lang="en-US" smtClean="0"/>
              <a:t>rule is to </a:t>
            </a:r>
            <a:r>
              <a:rPr lang="en-US" dirty="0" smtClean="0"/>
              <a:t>maintain “natural hydrologic conditions”</a:t>
            </a:r>
          </a:p>
          <a:p>
            <a:pPr marL="914717"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Draft Rule September 2011</a:t>
            </a:r>
          </a:p>
          <a:p>
            <a:pPr marL="914717"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Final Rule November 2012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ewisburg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14600"/>
            <a:ext cx="3656310" cy="274320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Low Impact Development (LID)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525963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/>
              <a:t>Hydrology as the organizing principal</a:t>
            </a:r>
          </a:p>
          <a:p>
            <a:pPr lvl="1" eaLnBrk="1" hangingPunct="1"/>
            <a:r>
              <a:rPr lang="en-US" dirty="0" smtClean="0"/>
              <a:t>Disconnect impervious cover</a:t>
            </a:r>
          </a:p>
          <a:p>
            <a:pPr lvl="1" eaLnBrk="1" hangingPunct="1"/>
            <a:r>
              <a:rPr lang="en-US" dirty="0" smtClean="0"/>
              <a:t>Increase Time of Concentration</a:t>
            </a:r>
          </a:p>
          <a:p>
            <a:pPr lvl="1" eaLnBrk="1" hangingPunct="1"/>
            <a:r>
              <a:rPr lang="en-US" dirty="0" smtClean="0"/>
              <a:t>Infiltration</a:t>
            </a:r>
          </a:p>
          <a:p>
            <a:pPr lvl="1" eaLnBrk="1" hangingPunct="1"/>
            <a:r>
              <a:rPr lang="en-US" dirty="0" smtClean="0"/>
              <a:t>Evapotranspiration</a:t>
            </a:r>
          </a:p>
          <a:p>
            <a:pPr eaLnBrk="1" hangingPunct="1"/>
            <a:r>
              <a:rPr lang="en-US" dirty="0" smtClean="0"/>
              <a:t>Mimic natural hydrologic cycle</a:t>
            </a:r>
          </a:p>
          <a:p>
            <a:pPr lvl="1" eaLnBrk="1" hangingPunct="1"/>
            <a:r>
              <a:rPr lang="en-US" dirty="0" smtClean="0"/>
              <a:t>Clean storm water passively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/>
              <a:t>LID Toolbox (Green Infrastructure)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89437"/>
          </a:xfrm>
        </p:spPr>
        <p:txBody>
          <a:bodyPr/>
          <a:lstStyle/>
          <a:p>
            <a:r>
              <a:rPr lang="en-US" dirty="0" smtClean="0"/>
              <a:t>Green Roofs</a:t>
            </a:r>
          </a:p>
          <a:p>
            <a:r>
              <a:rPr lang="en-US" dirty="0" smtClean="0"/>
              <a:t>Rainwater Harvesting</a:t>
            </a:r>
          </a:p>
          <a:p>
            <a:r>
              <a:rPr lang="en-US" dirty="0" smtClean="0"/>
              <a:t>Planter Boxes</a:t>
            </a:r>
          </a:p>
          <a:p>
            <a:r>
              <a:rPr lang="en-US" dirty="0" smtClean="0"/>
              <a:t>Rain </a:t>
            </a:r>
            <a:r>
              <a:rPr lang="en-US" dirty="0" smtClean="0"/>
              <a:t>Gardens/Bioretention </a:t>
            </a:r>
            <a:r>
              <a:rPr lang="en-US" dirty="0" smtClean="0"/>
              <a:t>(biofiltration)</a:t>
            </a:r>
          </a:p>
          <a:p>
            <a:r>
              <a:rPr lang="en-US" dirty="0" smtClean="0"/>
              <a:t>Vegetated Swales and Filter Strips </a:t>
            </a:r>
          </a:p>
          <a:p>
            <a:r>
              <a:rPr lang="en-US" dirty="0" smtClean="0"/>
              <a:t>Porous Pavement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4" name="Rectangle 8"/>
          <p:cNvSpPr>
            <a:spLocks noGrp="1" noChangeArrowheads="1"/>
          </p:cNvSpPr>
          <p:nvPr>
            <p:ph type="title"/>
          </p:nvPr>
        </p:nvSpPr>
        <p:spPr>
          <a:xfrm>
            <a:off x="4800600" y="304800"/>
            <a:ext cx="4038600" cy="2971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LID</a:t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Rooftops</a:t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Roadways</a:t>
            </a:r>
            <a:endParaRPr lang="en-US" sz="2800" dirty="0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1" name="Picture 12" descr="ikea99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3429000"/>
            <a:ext cx="3784600" cy="2838450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81000" y="3352800"/>
            <a:ext cx="403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David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Dods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URS Corp.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Overland Park,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Kansas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913-344-1022</a:t>
            </a:r>
          </a:p>
        </p:txBody>
      </p:sp>
      <p:pic>
        <p:nvPicPr>
          <p:cNvPr id="2053" name="Picture 3" descr="C:\Documents and Settings\OVPREMOTE\Desktop\Dods - Stormwater\photos\green roof\Boulevard roof 3, 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4038600" cy="3028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Green Roofs Portland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 descr="DSC00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71600"/>
            <a:ext cx="3962400" cy="5283200"/>
          </a:xfrm>
          <a:prstGeom prst="rect">
            <a:avLst/>
          </a:prstGeom>
        </p:spPr>
      </p:pic>
      <p:pic>
        <p:nvPicPr>
          <p:cNvPr id="5" name="Picture 4" descr="DSC001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371600"/>
            <a:ext cx="3886200" cy="5181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382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Roof Boulevard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Brewing, Kansas City, MO</a:t>
            </a:r>
          </a:p>
        </p:txBody>
      </p:sp>
      <p:pic>
        <p:nvPicPr>
          <p:cNvPr id="4099" name="Picture 3" descr="C:\Documents and Settings\OVPREMOTE\Desktop\Dods - Stormwater\photos\green roof\Boulevard roof 3,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Photo:  David Dods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Brits P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6934200" cy="408463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270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382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Roof, Britt’s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Pub, Minneapolis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 Courtesy of Rusty Schmidt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 Quality Legislation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1886 Rivers and Harbor Act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Refuse Act</a:t>
            </a:r>
          </a:p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1948 Federal Water Pollution Control Act passed by Congress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Individual states given responsibility to reduce water pollution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Limited federal authority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Did not prohibit polluting activities, set standards, or limit new sources of pollution</a:t>
            </a:r>
            <a:endParaRPr lang="en-US" sz="200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sz="2200" smtClean="0"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0" y="838200"/>
            <a:ext cx="44958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Rainwater Harvesting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pic>
        <p:nvPicPr>
          <p:cNvPr id="8195" name="Picture 4" descr="C:\Documents and Settings\OVPREMOTE\Desktop\Dods - Stormwater\photos\rain barrels, cisterns\Rother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938" y="2819400"/>
            <a:ext cx="4208462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C:\Documents and Settings\OVPREMOTE\Desktop\Dods - Stormwater\photos\rain barrels, cisterns\Paul rain barrel, David Do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Photos:  David Dods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Flow-Through Planter Box</a:t>
            </a:r>
            <a:b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Hotel Roof Runoff</a:t>
            </a:r>
          </a:p>
        </p:txBody>
      </p:sp>
      <p:pic>
        <p:nvPicPr>
          <p:cNvPr id="12291" name="Picture 3" descr="commercial6"/>
          <p:cNvPicPr>
            <a:picLocks noChangeAspect="1" noChangeArrowheads="1"/>
          </p:cNvPicPr>
          <p:nvPr/>
        </p:nvPicPr>
        <p:blipFill>
          <a:blip r:embed="rId3" cstate="print"/>
          <a:srcRect r="23376"/>
          <a:stretch>
            <a:fillRect/>
          </a:stretch>
        </p:blipFill>
        <p:spPr bwMode="auto">
          <a:xfrm>
            <a:off x="609600" y="1498600"/>
            <a:ext cx="2971800" cy="2921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" y="6581775"/>
            <a:ext cx="1597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Photos: Rusty Schmidt</a:t>
            </a:r>
          </a:p>
        </p:txBody>
      </p:sp>
      <p:pic>
        <p:nvPicPr>
          <p:cNvPr id="12293" name="Picture 5" descr="HPIM10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265363"/>
            <a:ext cx="4343400" cy="32702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/>
          </p:cNvSpPr>
          <p:nvPr/>
        </p:nvSpPr>
        <p:spPr bwMode="auto">
          <a:xfrm>
            <a:off x="2057400" y="685800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spcBef>
                <a:spcPts val="1713"/>
              </a:spcBef>
              <a:buClr>
                <a:schemeClr val="bg1"/>
              </a:buClr>
              <a:buSzPct val="100000"/>
              <a:defRPr/>
            </a:pP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Palatino" charset="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228600" y="228600"/>
            <a:ext cx="8458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Planter Box Pilot Test for</a:t>
            </a:r>
          </a:p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Philadelphia Row Houses</a:t>
            </a: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304800" y="64008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Photo:  Tony Federici</a:t>
            </a:r>
          </a:p>
        </p:txBody>
      </p:sp>
      <p:pic>
        <p:nvPicPr>
          <p:cNvPr id="6" name="Picture 5" descr="DSC0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Bioretention/Rain Gardens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/>
          </p:cNvSpPr>
          <p:nvPr/>
        </p:nvSpPr>
        <p:spPr bwMode="auto">
          <a:xfrm>
            <a:off x="2057400" y="685800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spcBef>
                <a:spcPts val="1713"/>
              </a:spcBef>
              <a:buClr>
                <a:schemeClr val="bg1"/>
              </a:buClr>
              <a:buSzPct val="100000"/>
              <a:defRPr/>
            </a:pP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Palatino" charset="0"/>
            </a:endParaRPr>
          </a:p>
        </p:txBody>
      </p:sp>
      <p:sp>
        <p:nvSpPr>
          <p:cNvPr id="66563" name="TextBox 5"/>
          <p:cNvSpPr txBox="1">
            <a:spLocks noChangeArrowheads="1"/>
          </p:cNvSpPr>
          <p:nvPr/>
        </p:nvSpPr>
        <p:spPr bwMode="auto">
          <a:xfrm>
            <a:off x="76200" y="228600"/>
            <a:ext cx="891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Louisville, KY MSD HQ</a:t>
            </a:r>
          </a:p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Rain Garden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Demonstration Project</a:t>
            </a:r>
          </a:p>
        </p:txBody>
      </p:sp>
      <p:pic>
        <p:nvPicPr>
          <p:cNvPr id="19460" name="Picture 5" descr="Copy of HPIM36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47800"/>
            <a:ext cx="6351588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76200" y="6537325"/>
            <a:ext cx="1274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Photograph: URS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Parking Lot Edge Rain Garden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Design:  Carla Dods;  Photo:  David Dods</a:t>
            </a:r>
          </a:p>
        </p:txBody>
      </p:sp>
      <p:pic>
        <p:nvPicPr>
          <p:cNvPr id="24580" name="Picture 5" descr="C:\Documents and Settings\OVPREMOTE\Desktop\Dods - Stormwater\photos\Rain Gardens\P714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sz="3200" smtClean="0">
                <a:solidFill>
                  <a:srgbClr val="FFFF00"/>
                </a:solidFill>
              </a:rPr>
              <a:t>Patio Downspouts to Rain Garden</a:t>
            </a:r>
          </a:p>
        </p:txBody>
      </p:sp>
      <p:pic>
        <p:nvPicPr>
          <p:cNvPr id="20483" name="Picture 3" descr="C:\Documents and Settings\OVPREMOTE\Desktop\Dods - Stormwater\photos\Rain Gardens\P821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4381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Design:   BNIM Architects, Photo:  David Dods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096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Parking Lot Islands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0" y="6507163"/>
            <a:ext cx="2362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Photo:  David Dods</a:t>
            </a:r>
          </a:p>
        </p:txBody>
      </p:sp>
      <p:pic>
        <p:nvPicPr>
          <p:cNvPr id="22532" name="Picture 5" descr="C:\Documents and Settings\OVPREMOTE\Desktop\Dods - Stormwater\photos\Rain Gardens\Parking Lot raingardens - David D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127125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944562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Parking Lot Island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Photo:  David Dods</a:t>
            </a:r>
          </a:p>
        </p:txBody>
      </p:sp>
      <p:pic>
        <p:nvPicPr>
          <p:cNvPr id="23556" name="Picture 5" descr="C:\Documents and Settings\OVPREMOTE\Desktop\Dods - Stormwater\photos\Rain Gardens\PA100285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Documents and Settings\OVPREMOTE\Desktop\Dods - Stormwater\photos\bioretention\P824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152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kumimoji="1"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Kansas City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4457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Design:  Patti Banks Assoc.;  Photo:  David Dods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Cuyahoga River, Cleveland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7" name="Picture 9" descr="FrandAc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4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PIM0186"/>
          <p:cNvPicPr>
            <a:picLocks noChangeAspect="1" noChangeArrowheads="1"/>
          </p:cNvPicPr>
          <p:nvPr/>
        </p:nvPicPr>
        <p:blipFill>
          <a:blip r:embed="rId3" cstate="print"/>
          <a:srcRect r="12657" b="25999"/>
          <a:stretch>
            <a:fillRect/>
          </a:stretch>
        </p:blipFill>
        <p:spPr bwMode="auto">
          <a:xfrm>
            <a:off x="1027113" y="1219200"/>
            <a:ext cx="7050087" cy="44958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381000" y="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kumimoji="1"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Street Median Rain Garden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36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Photo: Rusty Schmidt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Neighborhood Scale</a:t>
            </a: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228600" y="6477000"/>
            <a:ext cx="209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Photograph:  Rusty Schmidt</a:t>
            </a:r>
          </a:p>
        </p:txBody>
      </p:sp>
      <p:pic>
        <p:nvPicPr>
          <p:cNvPr id="52228" name="Picture 5" descr="C:\Documents and Settings\OVPREMOTE\Desktop\Dods - Stormwater\photos\Rain Gardens\Basset Creek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143000"/>
            <a:ext cx="6191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Pervious Pavers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Photo:  Kurt Leuthold, Barr Engineering</a:t>
            </a:r>
          </a:p>
        </p:txBody>
      </p:sp>
      <p:pic>
        <p:nvPicPr>
          <p:cNvPr id="38916" name="Picture 5" descr="C:\Documents and Settings\OVPREMOTE\Desktop\Dods - Stormwater\photos\Barr BMP photos\paver_de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0600"/>
            <a:ext cx="7467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_01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4206-20DF-434C-80F2-8BBE2F04D2D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Porous Asphalt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DSC001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428750"/>
            <a:ext cx="7086600" cy="531495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Reliant Stadium Parking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img_php_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84349"/>
            <a:ext cx="7086600" cy="4847431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Orange Bowl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895600"/>
            <a:ext cx="3771900" cy="3771900"/>
          </a:xfrm>
          <a:prstGeom prst="rect">
            <a:avLst/>
          </a:prstGeom>
          <a:noFill/>
        </p:spPr>
      </p:pic>
      <p:pic>
        <p:nvPicPr>
          <p:cNvPr id="449539" name="Picture 3" descr="OrangeBowl 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3810000" cy="3810000"/>
          </a:xfrm>
          <a:prstGeom prst="rect">
            <a:avLst/>
          </a:prstGeom>
          <a:noFill/>
        </p:spPr>
      </p:pic>
      <p:pic>
        <p:nvPicPr>
          <p:cNvPr id="449542" name="Picture 6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838200"/>
            <a:ext cx="2558912" cy="2081213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MoPac at Walnut Creek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4199-88F4-4BA9-BD54-0165648C1F2D}" type="slidenum">
              <a:rPr lang="en-US"/>
              <a:pPr/>
              <a:t>37</a:t>
            </a:fld>
            <a:endParaRPr lang="en-US"/>
          </a:p>
        </p:txBody>
      </p:sp>
      <p:pic>
        <p:nvPicPr>
          <p:cNvPr id="8" name="Content Placeholder 7" descr="DSC_01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8875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3581400" cy="19812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rgbClr val="FFFF00"/>
                </a:solidFill>
              </a:rPr>
              <a:t>Natural Vegetated Buffers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100_22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6200" y="76200"/>
            <a:ext cx="4495800" cy="67437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P0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1143000"/>
            <a:ext cx="6731000" cy="50482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6627" name="Rectangle 6"/>
          <p:cNvSpPr>
            <a:spLocks/>
          </p:cNvSpPr>
          <p:nvPr/>
        </p:nvSpPr>
        <p:spPr bwMode="auto">
          <a:xfrm>
            <a:off x="2971800" y="152400"/>
            <a:ext cx="3124200" cy="7620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400">
                <a:solidFill>
                  <a:srgbClr val="FFFF00"/>
                </a:solidFill>
              </a:rPr>
              <a:t>Grass Swale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Photos:  David Dods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Legislation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1972 Clean Water Act prohibits any discharge of pollutants without NPDES permit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Fishable and swimmable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Federal permits required</a:t>
            </a:r>
          </a:p>
          <a:p>
            <a:pPr lvl="1" eaLnBrk="1" hangingPunct="1"/>
            <a:r>
              <a:rPr lang="en-US" sz="2200" smtClean="0">
                <a:latin typeface="Arial" charset="0"/>
                <a:cs typeface="Arial" charset="0"/>
              </a:rPr>
              <a:t>1985 goal of meeting water quality standards </a:t>
            </a:r>
          </a:p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1987 Clean Water Act amended to require permits for stormwater discharges</a:t>
            </a:r>
          </a:p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2003 NPDES Phase II permits required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Orlando Swale</a:t>
            </a:r>
          </a:p>
        </p:txBody>
      </p:sp>
      <p:pic>
        <p:nvPicPr>
          <p:cNvPr id="427011" name="Picture 3" descr="DSC00789 sm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8882" y="1935163"/>
            <a:ext cx="5846235" cy="4389437"/>
          </a:xfrm>
          <a:noFill/>
          <a:ln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- </a:t>
            </a:r>
            <a:fld id="{5D25358C-AB47-492B-ADDC-8E71575AAD20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Portland LID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 descr="DSC00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es stre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63688"/>
            <a:ext cx="4343400" cy="325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6" descr="Example raingarden, 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138" y="1563688"/>
            <a:ext cx="4335462" cy="325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1279525" y="5040313"/>
            <a:ext cx="192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Arial Narrow" pitchFamily="34" charset="0"/>
              </a:rPr>
              <a:t>Existing Street</a:t>
            </a:r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274638" y="161925"/>
            <a:ext cx="8534400" cy="1157288"/>
          </a:xfrm>
          <a:prstGeom prst="rect">
            <a:avLst/>
          </a:prstGeom>
          <a:ln w="9525"/>
        </p:spPr>
        <p:txBody>
          <a:bodyPr/>
          <a:lstStyle/>
          <a:p>
            <a:pPr algn="ctr">
              <a:defRPr/>
            </a:pP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Residential Street Retrofit</a:t>
            </a: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Kansas City Green Solutions Pilot Project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6200" y="6553200"/>
            <a:ext cx="3733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Photos:  David Dods;    City of Portland, OR</a:t>
            </a:r>
          </a:p>
        </p:txBody>
      </p:sp>
      <p:sp>
        <p:nvSpPr>
          <p:cNvPr id="50183" name="TextBox 5"/>
          <p:cNvSpPr txBox="1">
            <a:spLocks noChangeArrowheads="1"/>
          </p:cNvSpPr>
          <p:nvPr/>
        </p:nvSpPr>
        <p:spPr bwMode="auto">
          <a:xfrm>
            <a:off x="5867400" y="5075238"/>
            <a:ext cx="192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Arial Narrow" pitchFamily="34" charset="0"/>
              </a:rPr>
              <a:t>Proposed Retrofit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LID Advantages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43894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Less expensive to build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Infrastructure protection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More attractive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Pollutant reduction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Ecosystem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to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land development codes</a:t>
            </a:r>
          </a:p>
          <a:p>
            <a:r>
              <a:rPr lang="en-US" dirty="0" smtClean="0"/>
              <a:t>Developer resistance</a:t>
            </a:r>
          </a:p>
          <a:p>
            <a:r>
              <a:rPr lang="en-US" dirty="0" smtClean="0"/>
              <a:t>Lack of design experience</a:t>
            </a:r>
          </a:p>
          <a:p>
            <a:r>
              <a:rPr lang="en-US" dirty="0" smtClean="0"/>
              <a:t>Need for multi-disciplinary team (engineer, architect, landscape </a:t>
            </a:r>
            <a:r>
              <a:rPr lang="en-US" dirty="0" smtClean="0"/>
              <a:t>architect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Lack of software to evaluate performance of proposed designs</a:t>
            </a:r>
          </a:p>
          <a:p>
            <a:r>
              <a:rPr lang="en-US" dirty="0" smtClean="0"/>
              <a:t>Concern about maintenance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Questions?</a:t>
            </a:r>
            <a:endParaRPr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Common Impairments</a:t>
            </a:r>
          </a:p>
        </p:txBody>
      </p:sp>
      <p:graphicFrame>
        <p:nvGraphicFramePr>
          <p:cNvPr id="523345" name="Group 81"/>
          <p:cNvGraphicFramePr>
            <a:graphicFrameLocks noGrp="1"/>
          </p:cNvGraphicFramePr>
          <p:nvPr>
            <p:ph idx="1"/>
          </p:nvPr>
        </p:nvGraphicFramePr>
        <p:xfrm>
          <a:off x="609600" y="1676400"/>
          <a:ext cx="7772400" cy="4320224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Constituent/Parameter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Water Bodies Impaired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Dissolved Oxygen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Salinity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Mercury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SlideWrite Plus Document" r:id="rId4" imgW="5400000" imgH="3618000" progId="">
              <p:embed/>
            </p:oleObj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erosion_projbe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3333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 descr="erosion_projbogg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33800"/>
            <a:ext cx="36655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erosion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495800"/>
            <a:ext cx="40862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676400" y="19812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Bear Creek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1219200" y="5791200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ShoalCreek</a:t>
            </a:r>
          </a:p>
        </p:txBody>
      </p:sp>
      <p:pic>
        <p:nvPicPr>
          <p:cNvPr id="12295" name="Picture 10" descr="erosion_projftbran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828800"/>
            <a:ext cx="4497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495800" y="3200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Fort Branch</a:t>
            </a:r>
          </a:p>
        </p:txBody>
      </p:sp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5334000" y="60960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Boggy Creek</a:t>
            </a: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>Channel Degradation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6" descr="White Oak and Brays Hydrographs"/>
          <p:cNvPicPr>
            <a:picLocks noChangeAspect="1" noChangeArrowheads="1"/>
          </p:cNvPicPr>
          <p:nvPr/>
        </p:nvPicPr>
        <p:blipFill>
          <a:blip r:embed="rId3" cstate="print"/>
          <a:srcRect l="10417" t="45000" r="9375"/>
          <a:stretch>
            <a:fillRect/>
          </a:stretch>
        </p:blipFill>
        <p:spPr bwMode="auto">
          <a:xfrm>
            <a:off x="1339850" y="1371600"/>
            <a:ext cx="6632575" cy="510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Pre-development vs. Post-development</a:t>
            </a:r>
            <a:endParaRPr lang="en-US" sz="3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Country Hydrology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Pre-development Hydrology</a:t>
            </a:r>
          </a:p>
          <a:p>
            <a:pPr lvl="1"/>
            <a:r>
              <a:rPr lang="en-US" dirty="0" smtClean="0"/>
              <a:t>5% of rainfall becomes runoff</a:t>
            </a:r>
          </a:p>
          <a:p>
            <a:pPr lvl="1"/>
            <a:r>
              <a:rPr lang="en-US" dirty="0" smtClean="0"/>
              <a:t>5% of rainfall infiltrates to groundwater</a:t>
            </a:r>
          </a:p>
          <a:p>
            <a:pPr lvl="1"/>
            <a:r>
              <a:rPr lang="en-US" dirty="0" smtClean="0"/>
              <a:t>90% of rainfall back to the atmosphere via ET</a:t>
            </a:r>
          </a:p>
          <a:p>
            <a:r>
              <a:rPr lang="en-US" dirty="0" smtClean="0"/>
              <a:t>Post-development Hydrology (100% IC)</a:t>
            </a:r>
          </a:p>
          <a:p>
            <a:pPr lvl="1"/>
            <a:r>
              <a:rPr lang="en-US" dirty="0" smtClean="0"/>
              <a:t>90% of rainfall becomes runoff</a:t>
            </a:r>
          </a:p>
          <a:p>
            <a:pPr lvl="1"/>
            <a:r>
              <a:rPr lang="en-US" dirty="0" smtClean="0"/>
              <a:t>0% infiltrates</a:t>
            </a:r>
          </a:p>
          <a:p>
            <a:pPr lvl="1"/>
            <a:r>
              <a:rPr lang="en-US" dirty="0" smtClean="0"/>
              <a:t>10% lost to ET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3934</TotalTime>
  <Words>718</Words>
  <Application>Microsoft Office PowerPoint</Application>
  <PresentationFormat>On-screen Show (4:3)</PresentationFormat>
  <Paragraphs>200</Paragraphs>
  <Slides>45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Flow</vt:lpstr>
      <vt:lpstr>SlideWrite Plus Document</vt:lpstr>
      <vt:lpstr>Introduction to Low Impact Development</vt:lpstr>
      <vt:lpstr>Water Quality Legislation</vt:lpstr>
      <vt:lpstr>Cuyahoga River, Cleveland</vt:lpstr>
      <vt:lpstr>More Legislation</vt:lpstr>
      <vt:lpstr>Common Impairments</vt:lpstr>
      <vt:lpstr>Slide 6</vt:lpstr>
      <vt:lpstr>Channel Degradation</vt:lpstr>
      <vt:lpstr>Pre-development vs. Post-development</vt:lpstr>
      <vt:lpstr>Hill Country Hydrology</vt:lpstr>
      <vt:lpstr>Best Management Practices</vt:lpstr>
      <vt:lpstr>Filter System – Lamar &amp; Loop 360</vt:lpstr>
      <vt:lpstr>Slide 12</vt:lpstr>
      <vt:lpstr>EPA Regulations</vt:lpstr>
      <vt:lpstr>Low Impact Development (LID)</vt:lpstr>
      <vt:lpstr>LID Toolbox (Green Infrastructure)</vt:lpstr>
      <vt:lpstr>LID from Rooftops to Roadways</vt:lpstr>
      <vt:lpstr>Green Roofs Portland</vt:lpstr>
      <vt:lpstr>Green Roof Boulevard Brewing, Kansas City, MO</vt:lpstr>
      <vt:lpstr>Green Roof, Britt’s Pub, Minneapolis</vt:lpstr>
      <vt:lpstr>Rainwater Harvesting</vt:lpstr>
      <vt:lpstr> Flow-Through Planter Box for Hotel Roof Runoff</vt:lpstr>
      <vt:lpstr>Slide 22</vt:lpstr>
      <vt:lpstr>Bioretention/Rain Gardens</vt:lpstr>
      <vt:lpstr>Slide 24</vt:lpstr>
      <vt:lpstr>Parking Lot Edge Rain Garden</vt:lpstr>
      <vt:lpstr>Patio Downspouts to Rain Garden</vt:lpstr>
      <vt:lpstr>Parking Lot Islands</vt:lpstr>
      <vt:lpstr>Parking Lot Island</vt:lpstr>
      <vt:lpstr>Slide 29</vt:lpstr>
      <vt:lpstr>Slide 30</vt:lpstr>
      <vt:lpstr>Slide 31</vt:lpstr>
      <vt:lpstr>Pervious Pavers</vt:lpstr>
      <vt:lpstr>Slide 33</vt:lpstr>
      <vt:lpstr>Porous Asphalt</vt:lpstr>
      <vt:lpstr>Reliant Stadium Parking</vt:lpstr>
      <vt:lpstr>Slide 36</vt:lpstr>
      <vt:lpstr>MoPac at Walnut Creek</vt:lpstr>
      <vt:lpstr>Natural Vegetated Buffers</vt:lpstr>
      <vt:lpstr>Slide 39</vt:lpstr>
      <vt:lpstr>Orlando Swale</vt:lpstr>
      <vt:lpstr>Portland LID</vt:lpstr>
      <vt:lpstr>Slide 42</vt:lpstr>
      <vt:lpstr>LID Advantages</vt:lpstr>
      <vt:lpstr>Constraints to Adoption</vt:lpstr>
      <vt:lpstr>Questions?</vt:lpstr>
    </vt:vector>
  </TitlesOfParts>
  <Company>RBF &amp;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Long Range Strategy</dc:title>
  <dc:creator>Scott Taylor</dc:creator>
  <cp:lastModifiedBy>mbarrett</cp:lastModifiedBy>
  <cp:revision>144</cp:revision>
  <cp:lastPrinted>1998-12-23T16:49:50Z</cp:lastPrinted>
  <dcterms:created xsi:type="dcterms:W3CDTF">1998-12-15T20:24:12Z</dcterms:created>
  <dcterms:modified xsi:type="dcterms:W3CDTF">2011-04-15T19:17:57Z</dcterms:modified>
</cp:coreProperties>
</file>