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9559D-CB24-4E01-9CF6-F7DB8D942F7C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40C88-BE6E-45BD-BEBA-9B685E212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6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1A154-8ACE-4B1A-9566-AB41D58214C5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622E-E822-49E0-A56E-E01A780E5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BBD48-2D29-44CC-8656-97EDAECA5E1F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7C8A7-1000-4EB3-B099-37BA2845E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0EE33-DFC6-4EAE-9E11-76CCF52312EA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F5AAA-713C-4524-B34D-2651B8CC0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1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F612-B0AB-4FCC-90F7-55EED92C6FF1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47B16-21B5-440E-B3A0-2F695CC2F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6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9E487-5BD3-434C-84A1-1F07455AF256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3D8CF-92D6-44B4-8ED1-6455036CD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6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23960-C71D-4CE0-99EF-0BBE271F20CC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36936-B2C5-4558-810F-918D60866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2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24FBB-723E-44C5-B284-2661EC07D3FC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8C0F5-EE6F-44D7-964F-1968594FB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0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458E5-A4C2-44E0-B13C-6FA26C392DCF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9EDDA-53AE-4A95-93FE-4F4F48B2C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4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B34F8-13F9-4858-BC26-39B14C13E53E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32EE-DF72-447B-83C4-6D0AD7DEA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6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492BE-DD9C-49A5-98A8-4BD8F6557FBF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7165F-24FC-40B4-B8C2-6ABA2E398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0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2E5DD8-3C61-40EB-B619-9D0B23EB87FC}" type="datetimeFigureOut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CD52F3-3A43-483B-B618-E0F7B0C73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855345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33400" y="5715000"/>
            <a:ext cx="815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http://tidesandcurrents.noaa.gov/sltrends/sltrends_station.shtml?stnid=8665530 Charleston, SC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3352800" y="2514600"/>
            <a:ext cx="2230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+ 1.08 Feet/Century</a:t>
            </a:r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8600"/>
            <a:ext cx="28495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8153400" y="135572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677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228600" y="5867400"/>
            <a:ext cx="876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/>
              <a:t>http://tidesandcurrents.noaa.gov/sltrends/sltrends_station.shtml?stnid=8771450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505200" y="2819400"/>
            <a:ext cx="2230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+ 2.13 Feet/Century</a:t>
            </a:r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8600"/>
            <a:ext cx="28495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7543800" y="1524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8343900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3505200" y="3124200"/>
            <a:ext cx="2230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+ 0.71 Feet/Century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8600"/>
            <a:ext cx="28495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6503988" y="131445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831532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3657600" y="2971800"/>
            <a:ext cx="210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-4.16 Feet/Century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8600"/>
            <a:ext cx="2971800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6096000" y="533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Maidment</dc:creator>
  <cp:lastModifiedBy>maidment</cp:lastModifiedBy>
  <cp:revision>10</cp:revision>
  <dcterms:created xsi:type="dcterms:W3CDTF">2008-03-21T22:03:35Z</dcterms:created>
  <dcterms:modified xsi:type="dcterms:W3CDTF">2011-04-04T15:03:32Z</dcterms:modified>
</cp:coreProperties>
</file>