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970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9B23-1139-42AC-9696-5290B74313FC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2E98-7682-4686-BB19-EFA5956E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93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9B23-1139-42AC-9696-5290B74313FC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2E98-7682-4686-BB19-EFA5956E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4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9B23-1139-42AC-9696-5290B74313FC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2E98-7682-4686-BB19-EFA5956E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5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9B23-1139-42AC-9696-5290B74313FC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2E98-7682-4686-BB19-EFA5956E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7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9B23-1139-42AC-9696-5290B74313FC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2E98-7682-4686-BB19-EFA5956E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38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9B23-1139-42AC-9696-5290B74313FC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2E98-7682-4686-BB19-EFA5956E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7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9B23-1139-42AC-9696-5290B74313FC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2E98-7682-4686-BB19-EFA5956E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18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9B23-1139-42AC-9696-5290B74313FC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2E98-7682-4686-BB19-EFA5956E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5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9B23-1139-42AC-9696-5290B74313FC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2E98-7682-4686-BB19-EFA5956E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1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9B23-1139-42AC-9696-5290B74313FC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2E98-7682-4686-BB19-EFA5956E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35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9B23-1139-42AC-9696-5290B74313FC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2E98-7682-4686-BB19-EFA5956E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73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D9B23-1139-42AC-9696-5290B74313FC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B2E98-7682-4686-BB19-EFA5956E8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94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Model Calibration and Forecast Error for NFIE-Hydro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Progress Report</a:t>
            </a:r>
          </a:p>
          <a:p>
            <a:r>
              <a:rPr lang="en-US" dirty="0" smtClean="0"/>
              <a:t>By</a:t>
            </a:r>
          </a:p>
          <a:p>
            <a:r>
              <a:rPr lang="en-US" dirty="0" smtClean="0"/>
              <a:t>Corey Van Dyk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00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6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Determine set of HUC-12 basins for sensitivity analysis</a:t>
            </a:r>
          </a:p>
          <a:p>
            <a:pPr lvl="1"/>
            <a:r>
              <a:rPr lang="en-US" dirty="0" smtClean="0"/>
              <a:t>Basin characteristics</a:t>
            </a:r>
          </a:p>
          <a:p>
            <a:pPr lvl="2"/>
            <a:r>
              <a:rPr lang="en-US" dirty="0" smtClean="0"/>
              <a:t>Size of stream (average/base flow discharge)</a:t>
            </a:r>
          </a:p>
          <a:p>
            <a:pPr lvl="2"/>
            <a:r>
              <a:rPr lang="en-US" dirty="0" smtClean="0"/>
              <a:t>Land use</a:t>
            </a:r>
          </a:p>
          <a:p>
            <a:pPr lvl="2"/>
            <a:r>
              <a:rPr lang="en-US" dirty="0" smtClean="0"/>
              <a:t>Drainage density</a:t>
            </a:r>
          </a:p>
          <a:p>
            <a:pPr lvl="2"/>
            <a:r>
              <a:rPr lang="en-US" dirty="0" smtClean="0"/>
              <a:t>Climate (annual precipitation, evaporation)</a:t>
            </a:r>
          </a:p>
          <a:p>
            <a:pPr lvl="1"/>
            <a:r>
              <a:rPr lang="en-US" dirty="0" smtClean="0"/>
              <a:t>Recent meteorological history</a:t>
            </a:r>
          </a:p>
          <a:p>
            <a:r>
              <a:rPr lang="en-US" dirty="0" smtClean="0"/>
              <a:t>Model Parameter Estimation Experiment (MOPEX) would be used to help determine these basins</a:t>
            </a:r>
          </a:p>
          <a:p>
            <a:r>
              <a:rPr lang="en-US" dirty="0" smtClean="0"/>
              <a:t>Basins would be picked so that sets could be compared while only one parameter changes significantly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98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Predictive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0539" y="5447980"/>
            <a:ext cx="1066800" cy="60937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NWS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98812"/>
            <a:ext cx="5727479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98812"/>
            <a:ext cx="6183524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930539" y="5447980"/>
            <a:ext cx="1066800" cy="609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NFIE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039" y="1716527"/>
            <a:ext cx="4495800" cy="373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093944" y="5450634"/>
            <a:ext cx="2739990" cy="648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ECMWF (Tethys)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27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6" grpId="0"/>
      <p:bldP spid="6" grpId="1"/>
      <p:bldP spid="8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NWS: 447</a:t>
            </a:r>
          </a:p>
          <a:p>
            <a:r>
              <a:rPr lang="en-US" dirty="0" smtClean="0"/>
              <a:t>USGS: 413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514" y="1581665"/>
            <a:ext cx="5143500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1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4974"/>
            <a:ext cx="8079259" cy="335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59" y="76830"/>
            <a:ext cx="8077199" cy="3352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26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Comparison - Gages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6324600" cy="4786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50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Comparison - ECMWF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1780"/>
            <a:ext cx="6934200" cy="4525963"/>
          </a:xfrm>
        </p:spPr>
        <p:txBody>
          <a:bodyPr/>
          <a:lstStyle/>
          <a:p>
            <a:r>
              <a:rPr lang="en-US" dirty="0" smtClean="0"/>
              <a:t>Dating problem with ECMWF/Tethys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670" y="2356022"/>
            <a:ext cx="462915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77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Comparison - NFIE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Download, analyze </a:t>
            </a:r>
            <a:r>
              <a:rPr lang="en-US" dirty="0" err="1" smtClean="0"/>
              <a:t>NetCDF</a:t>
            </a:r>
            <a:r>
              <a:rPr lang="en-US" dirty="0" smtClean="0"/>
              <a:t> files for NFIE predictions</a:t>
            </a:r>
          </a:p>
          <a:p>
            <a:r>
              <a:rPr lang="en-US" dirty="0" smtClean="0"/>
              <a:t>Determine association between gages to river reach in the model</a:t>
            </a:r>
          </a:p>
          <a:p>
            <a:r>
              <a:rPr lang="en-US" dirty="0" smtClean="0"/>
              <a:t>Extract flow from reach for comparison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44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Maps</a:t>
            </a:r>
            <a:endParaRPr lang="en-US" dirty="0"/>
          </a:p>
        </p:txBody>
      </p:sp>
      <p:pic>
        <p:nvPicPr>
          <p:cNvPr id="6146" name="Picture 2" descr="http://www.crwr.utexas.edu/gis/gishydro04/Introduction/TermProjects/Heo_files/image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076" y="1678199"/>
            <a:ext cx="4581525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25639" y="6098316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Gookyoung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Heo</a:t>
            </a:r>
            <a:endParaRPr lang="en-US" sz="12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Compare error between models</a:t>
            </a:r>
          </a:p>
          <a:p>
            <a:r>
              <a:rPr lang="en-US" dirty="0" smtClean="0"/>
              <a:t>Compare error within model</a:t>
            </a:r>
          </a:p>
          <a:p>
            <a:pPr lvl="1"/>
            <a:r>
              <a:rPr lang="en-US" dirty="0" smtClean="0"/>
              <a:t>Shows where weaknesses are</a:t>
            </a:r>
          </a:p>
        </p:txBody>
      </p:sp>
    </p:spTree>
    <p:extLst>
      <p:ext uri="{BB962C8B-B14F-4D97-AF65-F5344CB8AC3E}">
        <p14:creationId xmlns:p14="http://schemas.microsoft.com/office/powerpoint/2010/main" val="406112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Custom 12">
      <a:dk1>
        <a:srgbClr val="FFFFFF"/>
      </a:dk1>
      <a:lt1>
        <a:srgbClr val="1F4463"/>
      </a:lt1>
      <a:dk2>
        <a:srgbClr val="71685A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</TotalTime>
  <Words>153</Words>
  <Application>Microsoft Office PowerPoint</Application>
  <PresentationFormat>On-screen Show (4:3)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Model Calibration and Forecast Error for NFIE-Hydro</vt:lpstr>
      <vt:lpstr>Model Calibration</vt:lpstr>
      <vt:lpstr>Assessing Predictive Models</vt:lpstr>
      <vt:lpstr>Coverage</vt:lpstr>
      <vt:lpstr>PowerPoint Presentation</vt:lpstr>
      <vt:lpstr>Error Comparison - Gages</vt:lpstr>
      <vt:lpstr>Error Comparison - ECMWF</vt:lpstr>
      <vt:lpstr>Error Comparison - NFIE</vt:lpstr>
      <vt:lpstr>Error Maps</vt:lpstr>
      <vt:lpstr>Questions?</vt:lpstr>
    </vt:vector>
  </TitlesOfParts>
  <Company>The University of Texas at Austin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Corey Van Dyk</dc:creator>
  <cp:lastModifiedBy>Maidment, David R</cp:lastModifiedBy>
  <cp:revision>13</cp:revision>
  <dcterms:created xsi:type="dcterms:W3CDTF">2015-04-29T11:17:39Z</dcterms:created>
  <dcterms:modified xsi:type="dcterms:W3CDTF">2015-04-29T17:48:05Z</dcterms:modified>
</cp:coreProperties>
</file>