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25F45-A3DF-4A76-B0E7-1E96BE3E0C68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72FA-85BF-4B16-A60F-722B362B7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2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/>
              <a:buChar char="•"/>
            </a:pPr>
            <a:r>
              <a:rPr lang="en-US" dirty="0" smtClean="0"/>
              <a:t>THERE’S A MAJOR GEOGRAPHIC GAP – WE DON’T FORECAST ALONG THE COAST</a:t>
            </a:r>
          </a:p>
          <a:p>
            <a:pPr marL="174982" indent="-174982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fld id="{32B93D78-3E27-4C5F-8596-4E05AD10988C}" type="slidenum">
              <a:rPr lang="en-US" sz="32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3200" b="1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0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9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9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6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7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3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7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54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2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72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53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79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2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009C-3CBF-5247-AF17-4C1938944F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AAC2-72D4-7741-AEC6-C0D6F8F8F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BB0B-A469-684D-A0E4-B212875F0F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5210-EFBA-EE40-971E-15DDDAA9C4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F8DD-B3B6-BB4C-8865-9A19E2E1E8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751D-F7F9-374E-841A-6861913C13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004F-435F-2C4C-90A9-0B23A02519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62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D733-CFF9-1049-954F-19CF75C880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E41B-F91F-4D4C-8C20-A105390F72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9C44-78DA-8C49-A3D9-34997ECD6A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C7AC-17AD-3348-B1B5-7E93EE63A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03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55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82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9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20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4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39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19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45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21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3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2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8BDB-C9C2-4417-AC87-A62527E420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30253-E211-4D6E-A2FA-7269B4027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4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1F01-3804-F24B-BDF1-82CAB97F0D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DF0B-4DE8-45E8-B47D-EB51057D1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4F18-5444-48F8-9F44-832E2C4A2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9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ee.utexas.edu/prof/maidment/CE397Flood/Assignment2/NFIEGeo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rricane_Ivan#Alabam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National Flood Interoperability Experiment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Alabama Case Studies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2112962"/>
          </a:xfrm>
        </p:spPr>
        <p:txBody>
          <a:bodyPr/>
          <a:lstStyle/>
          <a:p>
            <a:r>
              <a:rPr lang="en-US" dirty="0" smtClean="0"/>
              <a:t>David R. Maidment</a:t>
            </a:r>
            <a:br>
              <a:rPr lang="en-US" dirty="0" smtClean="0"/>
            </a:br>
            <a:r>
              <a:rPr lang="en-US" dirty="0" smtClean="0"/>
              <a:t>Center for Research in Water Resources</a:t>
            </a:r>
            <a:br>
              <a:rPr lang="en-US" dirty="0" smtClean="0"/>
            </a:br>
            <a:r>
              <a:rPr lang="en-US" dirty="0" smtClean="0"/>
              <a:t>University of Texas at Austin</a:t>
            </a:r>
          </a:p>
          <a:p>
            <a:endParaRPr lang="en-US" dirty="0" smtClean="0"/>
          </a:p>
          <a:p>
            <a:r>
              <a:rPr lang="en-US" dirty="0" smtClean="0"/>
              <a:t>21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7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2D5C-7DEC-4016-9B3B-6FCD74A1F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rfc_transparent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952"/>
            <a:ext cx="9144000" cy="6229048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0" y="0"/>
            <a:ext cx="9144000" cy="1058333"/>
          </a:xfrm>
          <a:prstGeom prst="rect">
            <a:avLst/>
          </a:prstGeom>
          <a:effectLst/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0000"/>
                </a:solidFill>
                <a:latin typeface="Arial"/>
                <a:cs typeface="Arial"/>
              </a:rPr>
              <a:t>NWS River Forecast Centers</a:t>
            </a:r>
            <a:endParaRPr lang="en-US" sz="5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3213" y="6435732"/>
            <a:ext cx="308242" cy="209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4461" y="6337100"/>
            <a:ext cx="216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No River Forecast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369075" y="2186275"/>
            <a:ext cx="1557614" cy="3423415"/>
            <a:chOff x="7369075" y="2186275"/>
            <a:chExt cx="1557614" cy="3423415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7369075" y="4475423"/>
              <a:ext cx="1557614" cy="14308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771598" y="4078132"/>
              <a:ext cx="1142762" cy="39729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7928353" y="3353076"/>
              <a:ext cx="980697" cy="112049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8388996" y="2186275"/>
              <a:ext cx="523229" cy="229047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582756" y="4479925"/>
              <a:ext cx="1329469" cy="11297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4578758" y="5239820"/>
            <a:ext cx="1203863" cy="1084951"/>
            <a:chOff x="4578758" y="5239820"/>
            <a:chExt cx="1203863" cy="1084951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4578758" y="5811406"/>
              <a:ext cx="1031247" cy="51336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5030510" y="5338452"/>
              <a:ext cx="579495" cy="97399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610005" y="5239820"/>
              <a:ext cx="172616" cy="108495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35626" y="1467150"/>
            <a:ext cx="1109672" cy="2404152"/>
            <a:chOff x="135626" y="1467150"/>
            <a:chExt cx="1109672" cy="2404152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149225" y="1467150"/>
              <a:ext cx="1096073" cy="158085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9225" y="2132915"/>
              <a:ext cx="911128" cy="91826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35626" y="3045260"/>
              <a:ext cx="752111" cy="19726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49225" y="3051175"/>
              <a:ext cx="837150" cy="82012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6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357187"/>
            <a:ext cx="80486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Corps of Engineers Modeling, Mapping and Consequences program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" y="1548311"/>
            <a:ext cx="7465807" cy="4830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6507" y="6379127"/>
            <a:ext cx="254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Source: R. </a:t>
            </a:r>
            <a:r>
              <a:rPr lang="en-US" dirty="0" err="1">
                <a:solidFill>
                  <a:prstClr val="black"/>
                </a:solidFill>
              </a:rPr>
              <a:t>Simrall</a:t>
            </a:r>
            <a:r>
              <a:rPr lang="en-US" dirty="0">
                <a:solidFill>
                  <a:prstClr val="black"/>
                </a:solidFill>
              </a:rPr>
              <a:t>, USACE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4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Severe Flooding in Mobile during Ivan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79003" y="1564559"/>
            <a:ext cx="5385994" cy="4890395"/>
            <a:chOff x="1951349" y="1828510"/>
            <a:chExt cx="5385994" cy="48903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1349" y="1828510"/>
              <a:ext cx="5385994" cy="4890395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312375" y="2814191"/>
              <a:ext cx="1781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Black Warrior River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05" y="4509125"/>
            <a:ext cx="2317868" cy="1809356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 flipH="1">
            <a:off x="3431357" y="5759777"/>
            <a:ext cx="1036948" cy="3676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623" y="2991039"/>
            <a:ext cx="81827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Case study for river-coastal interaction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Mobile-Alabama River System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8728" y="1511580"/>
            <a:ext cx="5395716" cy="5060590"/>
            <a:chOff x="1874142" y="1690689"/>
            <a:chExt cx="5395716" cy="50605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4142" y="1690689"/>
              <a:ext cx="5395716" cy="4990132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214540" y="6381947"/>
              <a:ext cx="123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Mobile Bay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3839" y="2851898"/>
              <a:ext cx="1781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Black Warrior River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8230" y="4334171"/>
              <a:ext cx="1272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prstClr val="black"/>
                  </a:solidFill>
                </a:rPr>
                <a:t>TombigbeeRiver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1625" y="4853643"/>
              <a:ext cx="1536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prstClr val="black"/>
                  </a:solidFill>
                </a:rPr>
                <a:t>Alabama River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906" y="5798395"/>
              <a:ext cx="1375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prstClr val="black"/>
                  </a:solidFill>
                </a:rPr>
                <a:t>Mobile River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7418" y="3262425"/>
              <a:ext cx="783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Coosa River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8844" y="3796785"/>
              <a:ext cx="913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Cahaba River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8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Tuscaloosa County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79003" y="1564559"/>
            <a:ext cx="5385994" cy="4890395"/>
            <a:chOff x="1951349" y="1828510"/>
            <a:chExt cx="5385994" cy="48903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1349" y="1828510"/>
              <a:ext cx="5385994" cy="4890395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312375" y="2814191"/>
              <a:ext cx="1781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Black Warrior River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3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49" y="127119"/>
            <a:ext cx="7886700" cy="1325563"/>
          </a:xfrm>
        </p:spPr>
        <p:txBody>
          <a:bodyPr/>
          <a:lstStyle/>
          <a:p>
            <a:r>
              <a:rPr lang="en-US" dirty="0" smtClean="0"/>
              <a:t>NFIE-Geo for a county….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7500" y="6388162"/>
            <a:ext cx="8686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US" sz="1600" dirty="0">
                <a:solidFill>
                  <a:prstClr val="black"/>
                </a:solidFill>
                <a:hlinkClick r:id="rId2"/>
              </a:rPr>
              <a:t>www.caee.utexas.edu/prof/maidment/CE397Flood/Assignment2/NFIEGeo.pdf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8549" y="1801989"/>
            <a:ext cx="1595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County subset of national geospatial data layers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74" y="1149412"/>
            <a:ext cx="66960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7025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NFIE-Geo around University of Alabama Campus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40" y="1502153"/>
            <a:ext cx="6420340" cy="496714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74780" y="2366051"/>
            <a:ext cx="937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Black Warrior River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Catchment 18228725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34" y="1508396"/>
            <a:ext cx="6381750" cy="508635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81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to Hydro…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76979"/>
            <a:ext cx="8295183" cy="454546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High spatial resolution </a:t>
            </a:r>
            <a:r>
              <a:rPr lang="en-US" dirty="0" smtClean="0"/>
              <a:t>hydrologic modeling at continental scale</a:t>
            </a:r>
          </a:p>
          <a:p>
            <a:r>
              <a:rPr lang="en-US" dirty="0" smtClean="0"/>
              <a:t>Built upon </a:t>
            </a:r>
            <a:r>
              <a:rPr lang="en-US" dirty="0" smtClean="0">
                <a:solidFill>
                  <a:schemeClr val="accent1"/>
                </a:solidFill>
              </a:rPr>
              <a:t>NFIE-Geo: A national geospatial framework for hydrology</a:t>
            </a:r>
          </a:p>
          <a:p>
            <a:pPr lvl="1"/>
            <a:r>
              <a:rPr lang="en-US" dirty="0" smtClean="0"/>
              <a:t>Continental landscape divided into 2.67 million local </a:t>
            </a:r>
            <a:r>
              <a:rPr lang="en-US" dirty="0" smtClean="0">
                <a:solidFill>
                  <a:schemeClr val="accent1"/>
                </a:solidFill>
              </a:rPr>
              <a:t>catchments</a:t>
            </a:r>
            <a:r>
              <a:rPr lang="en-US" dirty="0" smtClean="0"/>
              <a:t>, each containing a single stream reach</a:t>
            </a:r>
          </a:p>
          <a:p>
            <a:pPr lvl="1"/>
            <a:r>
              <a:rPr lang="en-US" dirty="0" smtClean="0"/>
              <a:t>Stream </a:t>
            </a:r>
            <a:r>
              <a:rPr lang="en-US" dirty="0" smtClean="0">
                <a:solidFill>
                  <a:schemeClr val="accent1"/>
                </a:solidFill>
              </a:rPr>
              <a:t>reaches</a:t>
            </a:r>
            <a:r>
              <a:rPr lang="en-US" dirty="0" smtClean="0"/>
              <a:t> connect to form a national stream network</a:t>
            </a:r>
            <a:endParaRPr lang="en-US" dirty="0"/>
          </a:p>
        </p:txBody>
      </p:sp>
      <p:pic>
        <p:nvPicPr>
          <p:cNvPr id="4" name="Picture 2" descr="Imágenes integradas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87" y="4244195"/>
            <a:ext cx="3930246" cy="26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4576" y="4857869"/>
            <a:ext cx="2673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2.67 million catchments</a:t>
            </a:r>
          </a:p>
          <a:p>
            <a:r>
              <a:rPr lang="en-US" dirty="0">
                <a:solidFill>
                  <a:prstClr val="black"/>
                </a:solidFill>
              </a:rPr>
              <a:t>Average area 3 km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</a:p>
          <a:p>
            <a:r>
              <a:rPr lang="en-US" dirty="0">
                <a:solidFill>
                  <a:prstClr val="black"/>
                </a:solidFill>
              </a:rPr>
              <a:t>Average reach length 2 km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8081"/>
            <a:ext cx="2585922" cy="22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Ivan, September 2004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36" y="1593867"/>
            <a:ext cx="6045527" cy="4617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2211" y="6211055"/>
            <a:ext cx="523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most expensive disaster in the history of Alabama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Ivan as a case study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2" y="1545178"/>
            <a:ext cx="6147061" cy="4798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3769" y="6343649"/>
            <a:ext cx="5755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http://en.wikipedia.org/wiki/Hurricane_Ivan#Alabama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188</Words>
  <Application>Microsoft Office PowerPoint</Application>
  <PresentationFormat>On-screen Show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1_Office Theme</vt:lpstr>
      <vt:lpstr>Office Theme</vt:lpstr>
      <vt:lpstr>2_Office Theme</vt:lpstr>
      <vt:lpstr>10_Office Theme</vt:lpstr>
      <vt:lpstr>National Flood Interoperability Experiment  Alabama Case Studies</vt:lpstr>
      <vt:lpstr>Mobile-Alabama River System</vt:lpstr>
      <vt:lpstr>Tuscaloosa County</vt:lpstr>
      <vt:lpstr>NFIE-Geo for a county….</vt:lpstr>
      <vt:lpstr>NFIE-Geo around University of Alabama Campus</vt:lpstr>
      <vt:lpstr>Catchment 18228725</vt:lpstr>
      <vt:lpstr>Geo to Hydro…</vt:lpstr>
      <vt:lpstr>Hurricane Ivan, September 2004 </vt:lpstr>
      <vt:lpstr>Hurricane Ivan as a case study</vt:lpstr>
      <vt:lpstr>PowerPoint Presentation</vt:lpstr>
      <vt:lpstr>PowerPoint Presentation</vt:lpstr>
      <vt:lpstr>Corps of Engineers Modeling, Mapping and Consequences program</vt:lpstr>
      <vt:lpstr>Severe Flooding in Mobile during Ivan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Flood Interoperability Experiment  Alabama Case Studies</dc:title>
  <dc:creator>Maidment</dc:creator>
  <cp:lastModifiedBy>Maidment</cp:lastModifiedBy>
  <cp:revision>2</cp:revision>
  <dcterms:created xsi:type="dcterms:W3CDTF">2015-03-22T04:12:56Z</dcterms:created>
  <dcterms:modified xsi:type="dcterms:W3CDTF">2015-03-22T04:17:38Z</dcterms:modified>
</cp:coreProperties>
</file>