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822" r:id="rId3"/>
    <p:sldMasterId id="2147483834" r:id="rId4"/>
    <p:sldMasterId id="2147483846" r:id="rId5"/>
    <p:sldMasterId id="2147483858" r:id="rId6"/>
    <p:sldMasterId id="2147483930" r:id="rId7"/>
    <p:sldMasterId id="2147483943" r:id="rId8"/>
    <p:sldMasterId id="2147483955" r:id="rId9"/>
  </p:sldMasterIdLst>
  <p:notesMasterIdLst>
    <p:notesMasterId r:id="rId43"/>
  </p:notesMasterIdLst>
  <p:handoutMasterIdLst>
    <p:handoutMasterId r:id="rId44"/>
  </p:handoutMasterIdLst>
  <p:sldIdLst>
    <p:sldId id="587" r:id="rId10"/>
    <p:sldId id="863" r:id="rId11"/>
    <p:sldId id="697" r:id="rId12"/>
    <p:sldId id="785" r:id="rId13"/>
    <p:sldId id="826" r:id="rId14"/>
    <p:sldId id="773" r:id="rId15"/>
    <p:sldId id="774" r:id="rId16"/>
    <p:sldId id="807" r:id="rId17"/>
    <p:sldId id="845" r:id="rId18"/>
    <p:sldId id="846" r:id="rId19"/>
    <p:sldId id="847" r:id="rId20"/>
    <p:sldId id="848" r:id="rId21"/>
    <p:sldId id="849" r:id="rId22"/>
    <p:sldId id="850" r:id="rId23"/>
    <p:sldId id="851" r:id="rId24"/>
    <p:sldId id="852" r:id="rId25"/>
    <p:sldId id="853" r:id="rId26"/>
    <p:sldId id="854" r:id="rId27"/>
    <p:sldId id="855" r:id="rId28"/>
    <p:sldId id="856" r:id="rId29"/>
    <p:sldId id="857" r:id="rId30"/>
    <p:sldId id="858" r:id="rId31"/>
    <p:sldId id="859" r:id="rId32"/>
    <p:sldId id="860" r:id="rId33"/>
    <p:sldId id="865" r:id="rId34"/>
    <p:sldId id="864" r:id="rId35"/>
    <p:sldId id="775" r:id="rId36"/>
    <p:sldId id="842" r:id="rId37"/>
    <p:sldId id="836" r:id="rId38"/>
    <p:sldId id="861" r:id="rId39"/>
    <p:sldId id="837" r:id="rId40"/>
    <p:sldId id="862" r:id="rId41"/>
    <p:sldId id="833" r:id="rId42"/>
  </p:sldIdLst>
  <p:sldSz cx="9144000" cy="6858000" type="screen4x3"/>
  <p:notesSz cx="7023100" cy="9309100"/>
  <p:defaultTextStyle>
    <a:defPPr>
      <a:defRPr lang="en-US"/>
    </a:defPPr>
    <a:lvl1pPr algn="ctr" rtl="0" fontAlgn="base">
      <a:lnSpc>
        <a:spcPct val="110000"/>
      </a:lnSpc>
      <a:spcBef>
        <a:spcPct val="0"/>
      </a:spcBef>
      <a:spcAft>
        <a:spcPct val="0"/>
      </a:spcAft>
      <a:defRPr sz="3200" b="1" i="1" kern="1200">
        <a:solidFill>
          <a:schemeClr val="bg1"/>
        </a:solidFill>
        <a:latin typeface="Arial" pitchFamily="34" charset="0"/>
        <a:ea typeface="ＭＳ Ｐゴシック" pitchFamily="34" charset="-128"/>
        <a:cs typeface="+mn-cs"/>
      </a:defRPr>
    </a:lvl1pPr>
    <a:lvl2pPr marL="455613" indent="1588" algn="ctr" rtl="0" fontAlgn="base">
      <a:lnSpc>
        <a:spcPct val="110000"/>
      </a:lnSpc>
      <a:spcBef>
        <a:spcPct val="0"/>
      </a:spcBef>
      <a:spcAft>
        <a:spcPct val="0"/>
      </a:spcAft>
      <a:defRPr sz="3200" b="1" i="1" kern="1200">
        <a:solidFill>
          <a:schemeClr val="bg1"/>
        </a:solidFill>
        <a:latin typeface="Arial" pitchFamily="34" charset="0"/>
        <a:ea typeface="ＭＳ Ｐゴシック" pitchFamily="34" charset="-128"/>
        <a:cs typeface="+mn-cs"/>
      </a:defRPr>
    </a:lvl2pPr>
    <a:lvl3pPr marL="912813" indent="1588" algn="ctr" rtl="0" fontAlgn="base">
      <a:lnSpc>
        <a:spcPct val="110000"/>
      </a:lnSpc>
      <a:spcBef>
        <a:spcPct val="0"/>
      </a:spcBef>
      <a:spcAft>
        <a:spcPct val="0"/>
      </a:spcAft>
      <a:defRPr sz="3200" b="1" i="1" kern="1200">
        <a:solidFill>
          <a:schemeClr val="bg1"/>
        </a:solidFill>
        <a:latin typeface="Arial" pitchFamily="34" charset="0"/>
        <a:ea typeface="ＭＳ Ｐゴシック" pitchFamily="34" charset="-128"/>
        <a:cs typeface="+mn-cs"/>
      </a:defRPr>
    </a:lvl3pPr>
    <a:lvl4pPr marL="1370013" indent="1588" algn="ctr" rtl="0" fontAlgn="base">
      <a:lnSpc>
        <a:spcPct val="110000"/>
      </a:lnSpc>
      <a:spcBef>
        <a:spcPct val="0"/>
      </a:spcBef>
      <a:spcAft>
        <a:spcPct val="0"/>
      </a:spcAft>
      <a:defRPr sz="3200" b="1" i="1" kern="1200">
        <a:solidFill>
          <a:schemeClr val="bg1"/>
        </a:solidFill>
        <a:latin typeface="Arial" pitchFamily="34" charset="0"/>
        <a:ea typeface="ＭＳ Ｐゴシック" pitchFamily="34" charset="-128"/>
        <a:cs typeface="+mn-cs"/>
      </a:defRPr>
    </a:lvl4pPr>
    <a:lvl5pPr marL="1827213" indent="1588" algn="ctr" rtl="0" fontAlgn="base">
      <a:lnSpc>
        <a:spcPct val="110000"/>
      </a:lnSpc>
      <a:spcBef>
        <a:spcPct val="0"/>
      </a:spcBef>
      <a:spcAft>
        <a:spcPct val="0"/>
      </a:spcAft>
      <a:defRPr sz="3200" b="1" i="1" kern="1200">
        <a:solidFill>
          <a:schemeClr val="bg1"/>
        </a:solidFill>
        <a:latin typeface="Arial" pitchFamily="34" charset="0"/>
        <a:ea typeface="ＭＳ Ｐゴシック" pitchFamily="34" charset="-128"/>
        <a:cs typeface="+mn-cs"/>
      </a:defRPr>
    </a:lvl5pPr>
    <a:lvl6pPr marL="2286000" algn="l" defTabSz="914400" rtl="0" eaLnBrk="1" latinLnBrk="0" hangingPunct="1">
      <a:defRPr sz="3200" b="1" i="1" kern="1200">
        <a:solidFill>
          <a:schemeClr val="bg1"/>
        </a:solidFill>
        <a:latin typeface="Arial" pitchFamily="34" charset="0"/>
        <a:ea typeface="ＭＳ Ｐゴシック" pitchFamily="34" charset="-128"/>
        <a:cs typeface="+mn-cs"/>
      </a:defRPr>
    </a:lvl6pPr>
    <a:lvl7pPr marL="2743200" algn="l" defTabSz="914400" rtl="0" eaLnBrk="1" latinLnBrk="0" hangingPunct="1">
      <a:defRPr sz="3200" b="1" i="1" kern="1200">
        <a:solidFill>
          <a:schemeClr val="bg1"/>
        </a:solidFill>
        <a:latin typeface="Arial" pitchFamily="34" charset="0"/>
        <a:ea typeface="ＭＳ Ｐゴシック" pitchFamily="34" charset="-128"/>
        <a:cs typeface="+mn-cs"/>
      </a:defRPr>
    </a:lvl7pPr>
    <a:lvl8pPr marL="3200400" algn="l" defTabSz="914400" rtl="0" eaLnBrk="1" latinLnBrk="0" hangingPunct="1">
      <a:defRPr sz="3200" b="1" i="1" kern="1200">
        <a:solidFill>
          <a:schemeClr val="bg1"/>
        </a:solidFill>
        <a:latin typeface="Arial" pitchFamily="34" charset="0"/>
        <a:ea typeface="ＭＳ Ｐゴシック" pitchFamily="34" charset="-128"/>
        <a:cs typeface="+mn-cs"/>
      </a:defRPr>
    </a:lvl8pPr>
    <a:lvl9pPr marL="3657600" algn="l" defTabSz="914400" rtl="0" eaLnBrk="1" latinLnBrk="0" hangingPunct="1">
      <a:defRPr sz="3200" b="1" i="1" kern="1200">
        <a:solidFill>
          <a:schemeClr val="bg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CC00"/>
    <a:srgbClr val="FFE899"/>
    <a:srgbClr val="FFE881"/>
    <a:srgbClr val="FFFF66"/>
    <a:srgbClr val="FFFF99"/>
    <a:srgbClr val="CCFF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5" d="100"/>
          <a:sy n="85" d="100"/>
        </p:scale>
        <p:origin x="-456" y="-72"/>
      </p:cViewPr>
      <p:guideLst>
        <p:guide orient="horz" pos="2160"/>
        <p:guide pos="29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30" d="100"/>
          <a:sy n="130" d="100"/>
        </p:scale>
        <p:origin x="-90" y="-72"/>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2288" cy="460375"/>
          </a:xfrm>
          <a:prstGeom prst="rect">
            <a:avLst/>
          </a:prstGeom>
          <a:noFill/>
          <a:ln>
            <a:noFill/>
          </a:ln>
          <a:effectLst/>
          <a:extLst/>
        </p:spPr>
        <p:txBody>
          <a:bodyPr vert="horz" wrap="square" lIns="91475" tIns="45733" rIns="91475" bIns="45733" numCol="1" anchor="t" anchorCtr="0" compatLnSpc="1">
            <a:prstTxWarp prst="textNoShape">
              <a:avLst/>
            </a:prstTxWarp>
          </a:bodyPr>
          <a:lstStyle>
            <a:lvl1pPr algn="l" defTabSz="920519" eaLnBrk="0" hangingPunct="0">
              <a:lnSpc>
                <a:spcPct val="100000"/>
              </a:lnSpc>
              <a:defRPr sz="1300" b="0" i="0">
                <a:solidFill>
                  <a:schemeClr val="tx1"/>
                </a:solidFill>
                <a:effectLst/>
                <a:latin typeface="Times New Roman" pitchFamily="18"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78275" y="0"/>
            <a:ext cx="3063875" cy="460375"/>
          </a:xfrm>
          <a:prstGeom prst="rect">
            <a:avLst/>
          </a:prstGeom>
          <a:noFill/>
          <a:ln>
            <a:noFill/>
          </a:ln>
          <a:effectLst/>
          <a:extLst/>
        </p:spPr>
        <p:txBody>
          <a:bodyPr vert="horz" wrap="square" lIns="91475" tIns="45733" rIns="91475" bIns="45733" numCol="1" anchor="t" anchorCtr="0" compatLnSpc="1">
            <a:prstTxWarp prst="textNoShape">
              <a:avLst/>
            </a:prstTxWarp>
          </a:bodyPr>
          <a:lstStyle>
            <a:lvl1pPr algn="r" defTabSz="920519" eaLnBrk="0" hangingPunct="0">
              <a:lnSpc>
                <a:spcPct val="100000"/>
              </a:lnSpc>
              <a:defRPr sz="1300" b="0" i="0">
                <a:solidFill>
                  <a:schemeClr val="tx1"/>
                </a:solidFill>
                <a:effectLst/>
                <a:latin typeface="Times New Roman" pitchFamily="18"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866188"/>
            <a:ext cx="3062288" cy="460375"/>
          </a:xfrm>
          <a:prstGeom prst="rect">
            <a:avLst/>
          </a:prstGeom>
          <a:noFill/>
          <a:ln>
            <a:noFill/>
          </a:ln>
          <a:effectLst/>
          <a:extLst/>
        </p:spPr>
        <p:txBody>
          <a:bodyPr vert="horz" wrap="square" lIns="91475" tIns="45733" rIns="91475" bIns="45733" numCol="1" anchor="b" anchorCtr="0" compatLnSpc="1">
            <a:prstTxWarp prst="textNoShape">
              <a:avLst/>
            </a:prstTxWarp>
          </a:bodyPr>
          <a:lstStyle>
            <a:lvl1pPr algn="l" defTabSz="920519" eaLnBrk="0" hangingPunct="0">
              <a:lnSpc>
                <a:spcPct val="100000"/>
              </a:lnSpc>
              <a:defRPr sz="1300" b="0" i="0">
                <a:solidFill>
                  <a:schemeClr val="tx1"/>
                </a:solidFill>
                <a:effectLst/>
                <a:latin typeface="Times New Roman" pitchFamily="18"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78275" y="8866188"/>
            <a:ext cx="3063875" cy="460375"/>
          </a:xfrm>
          <a:prstGeom prst="rect">
            <a:avLst/>
          </a:prstGeom>
          <a:noFill/>
          <a:ln>
            <a:noFill/>
          </a:ln>
          <a:effectLst/>
          <a:extLst/>
        </p:spPr>
        <p:txBody>
          <a:bodyPr vert="horz" wrap="square" lIns="91475" tIns="45733" rIns="91475" bIns="45733" numCol="1" anchor="b" anchorCtr="0" compatLnSpc="1">
            <a:prstTxWarp prst="textNoShape">
              <a:avLst/>
            </a:prstTxWarp>
          </a:bodyPr>
          <a:lstStyle>
            <a:lvl1pPr algn="r" defTabSz="919163" eaLnBrk="0" hangingPunct="0">
              <a:lnSpc>
                <a:spcPct val="100000"/>
              </a:lnSpc>
              <a:defRPr sz="1300" b="0" i="0">
                <a:solidFill>
                  <a:schemeClr val="tx1"/>
                </a:solidFill>
                <a:latin typeface="Times New Roman" pitchFamily="18" charset="0"/>
              </a:defRPr>
            </a:lvl1pPr>
          </a:lstStyle>
          <a:p>
            <a:fld id="{A3BBC88D-FE2F-4789-A343-DA8421EEBE5B}" type="slidenum">
              <a:rPr lang="en-US" altLang="en-US"/>
              <a:pPr/>
              <a:t>‹#›</a:t>
            </a:fld>
            <a:endParaRPr lang="en-US" altLang="en-US"/>
          </a:p>
        </p:txBody>
      </p:sp>
    </p:spTree>
    <p:extLst>
      <p:ext uri="{BB962C8B-B14F-4D97-AF65-F5344CB8AC3E}">
        <p14:creationId xmlns:p14="http://schemas.microsoft.com/office/powerpoint/2010/main" val="394408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ChangeArrowheads="1" noTextEdit="1"/>
          </p:cNvSpPr>
          <p:nvPr>
            <p:ph type="sldImg" idx="2"/>
          </p:nvPr>
        </p:nvSpPr>
        <p:spPr bwMode="auto">
          <a:xfrm>
            <a:off x="1455738" y="238125"/>
            <a:ext cx="4124325" cy="3092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Rectangle 3"/>
          <p:cNvSpPr>
            <a:spLocks noGrp="1" noChangeArrowheads="1"/>
          </p:cNvSpPr>
          <p:nvPr>
            <p:ph type="body" sz="quarter" idx="3"/>
          </p:nvPr>
        </p:nvSpPr>
        <p:spPr bwMode="auto">
          <a:xfrm>
            <a:off x="223838" y="3432175"/>
            <a:ext cx="6575425" cy="5654675"/>
          </a:xfrm>
          <a:prstGeom prst="rect">
            <a:avLst/>
          </a:prstGeom>
          <a:noFill/>
          <a:ln>
            <a:noFill/>
          </a:ln>
          <a:effectLst/>
          <a:extLst/>
        </p:spPr>
        <p:txBody>
          <a:bodyPr vert="horz" wrap="square" lIns="92896" tIns="46451" rIns="92896" bIns="464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8788" name="Rectangle 4"/>
          <p:cNvSpPr>
            <a:spLocks noChangeArrowheads="1"/>
          </p:cNvSpPr>
          <p:nvPr/>
        </p:nvSpPr>
        <p:spPr bwMode="auto">
          <a:xfrm>
            <a:off x="0" y="9001125"/>
            <a:ext cx="2141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3" tIns="46246" rIns="92493" bIns="46246"/>
          <a:lstStyle>
            <a:lvl1pPr defTabSz="923925" eaLnBrk="0" hangingPunct="0">
              <a:defRPr sz="3200" b="1" i="1">
                <a:solidFill>
                  <a:schemeClr val="bg1"/>
                </a:solidFill>
                <a:latin typeface="Arial" pitchFamily="34" charset="0"/>
                <a:ea typeface="ＭＳ Ｐゴシック" pitchFamily="34" charset="-128"/>
              </a:defRPr>
            </a:lvl1pPr>
            <a:lvl2pPr marL="742950" indent="-285750" defTabSz="923925" eaLnBrk="0" hangingPunct="0">
              <a:defRPr sz="3200" b="1" i="1">
                <a:solidFill>
                  <a:schemeClr val="bg1"/>
                </a:solidFill>
                <a:latin typeface="Arial" pitchFamily="34" charset="0"/>
                <a:ea typeface="ＭＳ Ｐゴシック" pitchFamily="34" charset="-128"/>
              </a:defRPr>
            </a:lvl2pPr>
            <a:lvl3pPr marL="1143000" indent="-228600" defTabSz="923925" eaLnBrk="0" hangingPunct="0">
              <a:defRPr sz="3200" b="1" i="1">
                <a:solidFill>
                  <a:schemeClr val="bg1"/>
                </a:solidFill>
                <a:latin typeface="Arial" pitchFamily="34" charset="0"/>
                <a:ea typeface="ＭＳ Ｐゴシック" pitchFamily="34" charset="-128"/>
              </a:defRPr>
            </a:lvl3pPr>
            <a:lvl4pPr marL="1600200" indent="-228600" defTabSz="923925" eaLnBrk="0" hangingPunct="0">
              <a:defRPr sz="3200" b="1" i="1">
                <a:solidFill>
                  <a:schemeClr val="bg1"/>
                </a:solidFill>
                <a:latin typeface="Arial" pitchFamily="34" charset="0"/>
                <a:ea typeface="ＭＳ Ｐゴシック" pitchFamily="34" charset="-128"/>
              </a:defRPr>
            </a:lvl4pPr>
            <a:lvl5pPr marL="2057400" indent="-228600" defTabSz="923925" eaLnBrk="0" hangingPunct="0">
              <a:defRPr sz="3200" b="1" i="1">
                <a:solidFill>
                  <a:schemeClr val="bg1"/>
                </a:solidFill>
                <a:latin typeface="Arial" pitchFamily="34" charset="0"/>
                <a:ea typeface="ＭＳ Ｐゴシック" pitchFamily="34" charset="-128"/>
              </a:defRPr>
            </a:lvl5pPr>
            <a:lvl6pPr marL="2514600" indent="-228600" algn="ctr" defTabSz="923925"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defTabSz="923925"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defTabSz="923925"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defTabSz="923925"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fld id="{387282C5-FD5F-425D-B058-B27C4F9A3A23}" type="slidenum">
              <a:rPr lang="en-US" altLang="en-US" sz="1000" b="0" i="0">
                <a:solidFill>
                  <a:schemeClr val="tx1"/>
                </a:solidFill>
              </a:rPr>
              <a:pPr algn="l" eaLnBrk="1" hangingPunct="1">
                <a:lnSpc>
                  <a:spcPct val="100000"/>
                </a:lnSpc>
              </a:pPr>
              <a:t>‹#›</a:t>
            </a:fld>
            <a:endParaRPr lang="en-US" altLang="en-US" sz="1000" b="0" i="0">
              <a:solidFill>
                <a:schemeClr val="tx1"/>
              </a:solidFill>
            </a:endParaRPr>
          </a:p>
        </p:txBody>
      </p:sp>
    </p:spTree>
    <p:extLst>
      <p:ext uri="{BB962C8B-B14F-4D97-AF65-F5344CB8AC3E}">
        <p14:creationId xmlns:p14="http://schemas.microsoft.com/office/powerpoint/2010/main" val="3083057344"/>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0"/>
      </a:spcBef>
      <a:spcAft>
        <a:spcPct val="0"/>
      </a:spcAft>
      <a:defRPr sz="1200" kern="1200">
        <a:solidFill>
          <a:schemeClr val="tx1"/>
        </a:solidFill>
        <a:latin typeface="Arial" charset="0"/>
        <a:ea typeface="ＭＳ Ｐゴシック" charset="0"/>
        <a:cs typeface="ＭＳ Ｐゴシック" charset="0"/>
      </a:defRPr>
    </a:lvl1pPr>
    <a:lvl2pPr marL="228600" indent="-114300" algn="l" rtl="0" eaLnBrk="0" fontAlgn="base" hangingPunct="0">
      <a:lnSpc>
        <a:spcPct val="90000"/>
      </a:lnSpc>
      <a:spcBef>
        <a:spcPct val="0"/>
      </a:spcBef>
      <a:spcAft>
        <a:spcPct val="0"/>
      </a:spcAft>
      <a:buChar char="•"/>
      <a:defRPr sz="1200" i="1" kern="1200">
        <a:solidFill>
          <a:schemeClr val="tx1"/>
        </a:solidFill>
        <a:latin typeface="Arial" charset="0"/>
        <a:ea typeface="ＭＳ Ｐゴシック" charset="0"/>
        <a:cs typeface="+mn-cs"/>
      </a:defRPr>
    </a:lvl2pPr>
    <a:lvl3pPr marL="457200" indent="-112713" algn="l" rtl="0" eaLnBrk="0" fontAlgn="base" hangingPunct="0">
      <a:lnSpc>
        <a:spcPct val="90000"/>
      </a:lnSpc>
      <a:spcBef>
        <a:spcPct val="0"/>
      </a:spcBef>
      <a:spcAft>
        <a:spcPct val="0"/>
      </a:spcAft>
      <a:buSzPct val="125000"/>
      <a:buFont typeface="Arial" pitchFamily="34" charset="0"/>
      <a:buChar char="−"/>
      <a:defRPr sz="1000" kern="1200">
        <a:solidFill>
          <a:schemeClr val="tx1"/>
        </a:solidFill>
        <a:latin typeface="Arial" charset="0"/>
        <a:ea typeface="ＭＳ Ｐゴシック" charset="0"/>
        <a:cs typeface="+mn-cs"/>
      </a:defRPr>
    </a:lvl3pPr>
    <a:lvl4pPr marL="687388" indent="-114300" algn="l" rtl="0" eaLnBrk="0" fontAlgn="base" hangingPunct="0">
      <a:lnSpc>
        <a:spcPct val="90000"/>
      </a:lnSpc>
      <a:spcBef>
        <a:spcPct val="0"/>
      </a:spcBef>
      <a:spcAft>
        <a:spcPct val="0"/>
      </a:spcAft>
      <a:buChar char="•"/>
      <a:defRPr sz="1000" i="1" kern="1200">
        <a:solidFill>
          <a:schemeClr val="tx1"/>
        </a:solidFill>
        <a:latin typeface="Arial" charset="0"/>
        <a:ea typeface="ＭＳ Ｐゴシック" charset="0"/>
        <a:cs typeface="+mn-cs"/>
      </a:defRPr>
    </a:lvl4pPr>
    <a:lvl5pPr marL="915988" indent="-112713" algn="l" rtl="0" eaLnBrk="0" fontAlgn="base" hangingPunct="0">
      <a:lnSpc>
        <a:spcPct val="90000"/>
      </a:lnSpc>
      <a:spcBef>
        <a:spcPct val="0"/>
      </a:spcBef>
      <a:spcAft>
        <a:spcPct val="0"/>
      </a:spcAft>
      <a:buFont typeface="Arial" pitchFamily="34" charset="0"/>
      <a:buChar char="−"/>
      <a:defRPr sz="900" kern="1200">
        <a:solidFill>
          <a:schemeClr val="tx1"/>
        </a:solidFill>
        <a:latin typeface="Arial" charset="0"/>
        <a:ea typeface="ＭＳ Ｐゴシック" charset="0"/>
        <a:cs typeface="+mn-cs"/>
      </a:defRPr>
    </a:lvl5pPr>
    <a:lvl6pPr marL="2285746" algn="l" defTabSz="914298" rtl="0" eaLnBrk="1" latinLnBrk="0" hangingPunct="1">
      <a:defRPr sz="1200" kern="1200">
        <a:solidFill>
          <a:schemeClr val="tx1"/>
        </a:solidFill>
        <a:latin typeface="+mn-lt"/>
        <a:ea typeface="+mn-ea"/>
        <a:cs typeface="+mn-cs"/>
      </a:defRPr>
    </a:lvl6pPr>
    <a:lvl7pPr marL="2742895" algn="l" defTabSz="914298" rtl="0" eaLnBrk="1" latinLnBrk="0" hangingPunct="1">
      <a:defRPr sz="1200" kern="1200">
        <a:solidFill>
          <a:schemeClr val="tx1"/>
        </a:solidFill>
        <a:latin typeface="+mn-lt"/>
        <a:ea typeface="+mn-ea"/>
        <a:cs typeface="+mn-cs"/>
      </a:defRPr>
    </a:lvl7pPr>
    <a:lvl8pPr marL="3200044" algn="l" defTabSz="914298" rtl="0" eaLnBrk="1" latinLnBrk="0" hangingPunct="1">
      <a:defRPr sz="1200" kern="1200">
        <a:solidFill>
          <a:schemeClr val="tx1"/>
        </a:solidFill>
        <a:latin typeface="+mn-lt"/>
        <a:ea typeface="+mn-ea"/>
        <a:cs typeface="+mn-cs"/>
      </a:defRPr>
    </a:lvl8pPr>
    <a:lvl9pPr marL="3657193" algn="l" defTabSz="9142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nws.noaa.gov/"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nws.noaa.gov/noaaport/html/noaaport.shtml" TargetMode="External"/><Relationship Id="rId5" Type="http://schemas.openxmlformats.org/officeDocument/2006/relationships/hyperlink" Target="http://www.wrh.noaa.gov/wrh/nwspage.php" TargetMode="External"/><Relationship Id="rId4" Type="http://schemas.openxmlformats.org/officeDocument/2006/relationships/hyperlink" Target="http://www.weather.gov/nwws/products.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ws.noaa.gov/"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nws.noaa.gov/noaaport/html/noaaport.shtml" TargetMode="External"/><Relationship Id="rId5" Type="http://schemas.openxmlformats.org/officeDocument/2006/relationships/hyperlink" Target="http://www.wrh.noaa.gov/wrh/nwspage.php" TargetMode="External"/><Relationship Id="rId4" Type="http://schemas.openxmlformats.org/officeDocument/2006/relationships/hyperlink" Target="http://www.weather.gov/nwws/products.ht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noTextEdit="1"/>
          </p:cNvSpPr>
          <p:nvPr>
            <p:ph type="sldImg"/>
          </p:nvPr>
        </p:nvSpPr>
        <p:spPr>
          <a:xfrm>
            <a:off x="1204913" y="693738"/>
            <a:ext cx="4614862" cy="3460750"/>
          </a:xfrm>
          <a:ln/>
        </p:spPr>
      </p:sp>
      <p:sp>
        <p:nvSpPr>
          <p:cNvPr id="120834" name="Rectangle 3"/>
          <p:cNvSpPr>
            <a:spLocks noGrp="1" noChangeArrowheads="1"/>
          </p:cNvSpPr>
          <p:nvPr>
            <p:ph type="body" idx="1"/>
          </p:nvPr>
        </p:nvSpPr>
        <p:spPr>
          <a:xfrm>
            <a:off x="909638" y="4349750"/>
            <a:ext cx="5172075" cy="423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01" tIns="45900" rIns="91801" bIns="45900"/>
          <a:lstStyle/>
          <a:p>
            <a:pPr marL="230188" indent="-230188" eaLnBrk="1" hangingPunct="1"/>
            <a:endParaRPr lang="en-US" altLang="en-US" sz="100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a:xfrm>
            <a:off x="1184275" y="698500"/>
            <a:ext cx="4654550" cy="3490913"/>
          </a:xfrm>
          <a:ln/>
        </p:spPr>
      </p:sp>
      <p:sp>
        <p:nvSpPr>
          <p:cNvPr id="13824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Unlike atmospheric modeling, hydrologic processes and associated modeling is significantly impacted by human interaction with river systems.  </a:t>
            </a:r>
          </a:p>
          <a:p>
            <a:pPr marL="174625" indent="-174625">
              <a:buFontTx/>
              <a:buChar char="•"/>
            </a:pPr>
            <a:r>
              <a:rPr lang="en-US" altLang="en-US" sz="1400" smtClean="0">
                <a:latin typeface="Arial" pitchFamily="34" charset="0"/>
                <a:ea typeface="ＭＳ Ｐゴシック" pitchFamily="34" charset="-128"/>
              </a:rPr>
              <a:t>Developing relationship with entities that control water is essential for the discovery of data needed to calibrate the models and to ensure access to the data for operational forecasting.  </a:t>
            </a:r>
          </a:p>
          <a:p>
            <a:pPr marL="174625" indent="-174625">
              <a:buFontTx/>
              <a:buChar char="•"/>
            </a:pPr>
            <a:r>
              <a:rPr lang="en-US" altLang="en-US" sz="1400" smtClean="0">
                <a:latin typeface="Arial" pitchFamily="34" charset="0"/>
                <a:ea typeface="ＭＳ Ｐゴシック" pitchFamily="34" charset="-128"/>
              </a:rPr>
              <a:t>The presence of experts in regional water resources centers, such as the Service Coordination Hydrologist at the RFC and Service Hydrologist and the WFOs, ensures a connection with the stakeholder as both a data provider and user of NWS services.</a:t>
            </a:r>
          </a:p>
        </p:txBody>
      </p:sp>
      <p:sp>
        <p:nvSpPr>
          <p:cNvPr id="138243"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0E83039B-49C6-4E59-AD7F-AFBD74BA0BAB}" type="slidenum">
              <a:rPr lang="en-US" altLang="en-US">
                <a:solidFill>
                  <a:srgbClr val="000000"/>
                </a:solidFill>
                <a:latin typeface="Calibri" pitchFamily="34" charset="0"/>
              </a:rPr>
              <a:pPr eaLnBrk="1" hangingPunct="1"/>
              <a:t>10</a:t>
            </a:fld>
            <a:endParaRPr lang="en-US" altLang="en-US">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a:xfrm>
            <a:off x="1184275" y="698500"/>
            <a:ext cx="4654550" cy="3490913"/>
          </a:xfrm>
          <a:ln/>
        </p:spPr>
      </p:sp>
      <p:sp>
        <p:nvSpPr>
          <p:cNvPr id="1402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Data ingest begins with observed and estimated atmospheric surface observations.  </a:t>
            </a:r>
          </a:p>
          <a:p>
            <a:pPr marL="174625" indent="-174625">
              <a:buFontTx/>
              <a:buChar char="•"/>
            </a:pPr>
            <a:r>
              <a:rPr lang="en-US" altLang="en-US" sz="1400" smtClean="0">
                <a:latin typeface="Arial" pitchFamily="34" charset="0"/>
                <a:ea typeface="ＭＳ Ｐゴシック" pitchFamily="34" charset="-128"/>
              </a:rPr>
              <a:t>This process includes significant quality control of precipitation gage observations and radar rain-fall estimates to produce the best quantitative precipitation estimate data set. </a:t>
            </a:r>
          </a:p>
        </p:txBody>
      </p:sp>
      <p:sp>
        <p:nvSpPr>
          <p:cNvPr id="140291"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2867ED92-16C7-4452-83FD-A5AE86BC2355}" type="slidenum">
              <a:rPr lang="en-US" altLang="en-US">
                <a:solidFill>
                  <a:srgbClr val="000000"/>
                </a:solidFill>
                <a:latin typeface="Calibri" pitchFamily="34" charset="0"/>
              </a:rPr>
              <a:pPr eaLnBrk="1" hangingPunct="1"/>
              <a:t>11</a:t>
            </a:fld>
            <a:endParaRPr lang="en-US" altLang="en-US">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a:xfrm>
            <a:off x="1184275" y="698500"/>
            <a:ext cx="4654550" cy="3490913"/>
          </a:xfrm>
          <a:ln/>
        </p:spPr>
      </p:sp>
      <p:sp>
        <p:nvSpPr>
          <p:cNvPr id="1423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0513" indent="-290513">
              <a:buFontTx/>
              <a:buChar char="•"/>
            </a:pPr>
            <a:r>
              <a:rPr lang="en-US" altLang="en-US" sz="1400" smtClean="0">
                <a:latin typeface="Arial" pitchFamily="34" charset="0"/>
                <a:ea typeface="ＭＳ Ｐゴシック" pitchFamily="34" charset="-128"/>
              </a:rPr>
              <a:t>Data projecting the future surface conditions is then generated, coordinated with WFO and neighboring RFCs, and processed into model input formats.  </a:t>
            </a:r>
          </a:p>
          <a:p>
            <a:pPr marL="290513" indent="-290513">
              <a:buFontTx/>
              <a:buChar char="•"/>
            </a:pPr>
            <a:r>
              <a:rPr lang="en-US" altLang="en-US" sz="1400" smtClean="0">
                <a:latin typeface="Arial" pitchFamily="34" charset="0"/>
                <a:ea typeface="ＭＳ Ｐゴシック" pitchFamily="34" charset="-128"/>
              </a:rPr>
              <a:t>It is is important to note that all RFC QPF begins with the information generated by WPC.</a:t>
            </a:r>
          </a:p>
          <a:p>
            <a:pPr marL="290513" indent="-290513">
              <a:buFontTx/>
              <a:buChar char="•"/>
            </a:pPr>
            <a:r>
              <a:rPr lang="en-US" altLang="en-US" sz="1400" smtClean="0">
                <a:latin typeface="Arial" pitchFamily="34" charset="0"/>
                <a:ea typeface="ＭＳ Ｐゴシック" pitchFamily="34" charset="-128"/>
              </a:rPr>
              <a:t>QPF is required as both a deterministic and probabilistic input</a:t>
            </a:r>
          </a:p>
        </p:txBody>
      </p:sp>
      <p:sp>
        <p:nvSpPr>
          <p:cNvPr id="142339"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955B5FE5-40D0-4767-A810-DAB0D2B4DA7F}" type="slidenum">
              <a:rPr lang="en-US" altLang="en-US">
                <a:solidFill>
                  <a:srgbClr val="000000"/>
                </a:solidFill>
                <a:latin typeface="Calibri" pitchFamily="34" charset="0"/>
              </a:rPr>
              <a:pPr eaLnBrk="1" hangingPunct="1"/>
              <a:t>12</a:t>
            </a:fld>
            <a:endParaRPr lang="en-US" altLang="en-US">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a:xfrm>
            <a:off x="1184275" y="698500"/>
            <a:ext cx="4654550" cy="3490913"/>
          </a:xfrm>
          <a:ln/>
        </p:spPr>
      </p:sp>
      <p:sp>
        <p:nvSpPr>
          <p:cNvPr id="1443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0513" indent="-290513">
              <a:buFontTx/>
              <a:buChar char="•"/>
            </a:pPr>
            <a:r>
              <a:rPr lang="en-US" altLang="en-US" sz="1400" smtClean="0">
                <a:latin typeface="Arial" pitchFamily="34" charset="0"/>
                <a:ea typeface="ＭＳ Ｐゴシック" pitchFamily="34" charset="-128"/>
              </a:rPr>
              <a:t>Also included in the forecast process are routine updates to the model state parameters, in particular the snow water equivalence and areal extent of cover.  </a:t>
            </a:r>
          </a:p>
          <a:p>
            <a:pPr marL="290513" indent="-290513">
              <a:buFontTx/>
              <a:buChar char="•"/>
            </a:pPr>
            <a:r>
              <a:rPr lang="en-US" altLang="en-US" sz="1400" smtClean="0">
                <a:latin typeface="Arial" pitchFamily="34" charset="0"/>
                <a:ea typeface="ＭＳ Ｐゴシック" pitchFamily="34" charset="-128"/>
              </a:rPr>
              <a:t>Products from CPC are used in both long range deterministic and ensemble forecasts.</a:t>
            </a:r>
          </a:p>
        </p:txBody>
      </p:sp>
      <p:sp>
        <p:nvSpPr>
          <p:cNvPr id="144387"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6A14D01F-CAAB-48BB-AC5A-03DDFE99F88C}" type="slidenum">
              <a:rPr lang="en-US" altLang="en-US">
                <a:solidFill>
                  <a:srgbClr val="000000"/>
                </a:solidFill>
                <a:latin typeface="Calibri" pitchFamily="34" charset="0"/>
              </a:rPr>
              <a:pPr eaLnBrk="1" hangingPunct="1"/>
              <a:t>13</a:t>
            </a:fld>
            <a:endParaRPr lang="en-US" altLang="en-US">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xfrm>
            <a:off x="1184275" y="698500"/>
            <a:ext cx="4654550" cy="3490913"/>
          </a:xfrm>
          <a:ln/>
        </p:spPr>
      </p:sp>
      <p:sp>
        <p:nvSpPr>
          <p:cNvPr id="1464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A critical component of the process is the acquisition and quality control of observed streamflow conditions as well as the anthropogenic impacts through water management activities on the river flow conditions.  </a:t>
            </a:r>
          </a:p>
          <a:p>
            <a:pPr marL="174625" indent="-174625">
              <a:buFontTx/>
              <a:buChar char="•"/>
            </a:pPr>
            <a:r>
              <a:rPr lang="en-US" altLang="en-US" sz="1400" smtClean="0">
                <a:latin typeface="Arial" pitchFamily="34" charset="0"/>
                <a:ea typeface="ＭＳ Ｐゴシック" pitchFamily="34" charset="-128"/>
              </a:rPr>
              <a:t>This includes the observations of reservoir operations, large scale diversions, consumptive use of water over a reach, and water returns to the channel such as those from trans-basin diversions.</a:t>
            </a:r>
          </a:p>
        </p:txBody>
      </p:sp>
      <p:sp>
        <p:nvSpPr>
          <p:cNvPr id="146435"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F199DA9-E4AC-44F7-B526-EF30DB22114F}" type="slidenum">
              <a:rPr lang="en-US" altLang="en-US">
                <a:solidFill>
                  <a:srgbClr val="000000"/>
                </a:solidFill>
                <a:latin typeface="Calibri" pitchFamily="34" charset="0"/>
              </a:rPr>
              <a:pPr eaLnBrk="1" hangingPunct="1"/>
              <a:t>14</a:t>
            </a:fld>
            <a:endParaRPr lang="en-US" altLang="en-US">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a:xfrm>
            <a:off x="1184275" y="698500"/>
            <a:ext cx="4654550" cy="3490913"/>
          </a:xfrm>
          <a:ln/>
        </p:spPr>
      </p:sp>
      <p:sp>
        <p:nvSpPr>
          <p:cNvPr id="1484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Similar to the forecast atmospheric conditions, the modeling process requires estimates of future water management impacts on the watershed.</a:t>
            </a:r>
          </a:p>
          <a:p>
            <a:pPr marL="174625" indent="-174625" eaLnBrk="1" hangingPunct="1">
              <a:lnSpc>
                <a:spcPct val="100000"/>
              </a:lnSpc>
              <a:buFontTx/>
              <a:buChar char="•"/>
            </a:pPr>
            <a:r>
              <a:rPr lang="en-US" altLang="en-US" sz="1400" smtClean="0">
                <a:latin typeface="Arial" pitchFamily="34" charset="0"/>
                <a:ea typeface="ＭＳ Ｐゴシック" pitchFamily="34" charset="-128"/>
              </a:rPr>
              <a:t>Again, this includes the observations of reservoir operations, large scale diversions, consumptive use of water over a reach, and water returns to the channel such as those from trans-basin diversions.</a:t>
            </a:r>
          </a:p>
          <a:p>
            <a:pPr marL="174625" indent="-174625" eaLnBrk="1" hangingPunct="1">
              <a:lnSpc>
                <a:spcPct val="100000"/>
              </a:lnSpc>
              <a:buFontTx/>
              <a:buChar char="•"/>
            </a:pPr>
            <a:r>
              <a:rPr lang="en-US" altLang="en-US" sz="1400" smtClean="0">
                <a:latin typeface="Arial" pitchFamily="34" charset="0"/>
                <a:ea typeface="ＭＳ Ｐゴシック" pitchFamily="34" charset="-128"/>
              </a:rPr>
              <a:t>An unmet science requirement is development of water management projections as both single value and probabilistic input.</a:t>
            </a:r>
          </a:p>
          <a:p>
            <a:pPr marL="174625" indent="-174625">
              <a:buFontTx/>
              <a:buChar char="•"/>
            </a:pPr>
            <a:endParaRPr lang="en-US" altLang="en-US" sz="1400" smtClean="0">
              <a:latin typeface="Arial" pitchFamily="34" charset="0"/>
              <a:ea typeface="ＭＳ Ｐゴシック" pitchFamily="34" charset="-128"/>
            </a:endParaRPr>
          </a:p>
        </p:txBody>
      </p:sp>
      <p:sp>
        <p:nvSpPr>
          <p:cNvPr id="148483"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25A48653-0C62-4F28-9E2E-A72893CFD947}" type="slidenum">
              <a:rPr lang="en-US" altLang="en-US">
                <a:solidFill>
                  <a:srgbClr val="000000"/>
                </a:solidFill>
                <a:latin typeface="Calibri" pitchFamily="34" charset="0"/>
              </a:rPr>
              <a:pPr eaLnBrk="1" hangingPunct="1"/>
              <a:t>15</a:t>
            </a:fld>
            <a:endParaRPr lang="en-US" altLang="en-US">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a:xfrm>
            <a:off x="1184275" y="698500"/>
            <a:ext cx="4654550" cy="3490913"/>
          </a:xfrm>
          <a:ln/>
        </p:spPr>
      </p:sp>
      <p:sp>
        <p:nvSpPr>
          <p:cNvPr id="1505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In addition to preparing the forcing data for model execution, quality controlled data is retained in local databases and used for calibration or periodic recalibration of the operational hydrologic and hydraulic model.</a:t>
            </a:r>
          </a:p>
          <a:p>
            <a:pPr marL="174625" indent="-174625">
              <a:buFontTx/>
              <a:buChar char="•"/>
            </a:pPr>
            <a:r>
              <a:rPr lang="en-US" altLang="en-US" sz="1400" smtClean="0">
                <a:latin typeface="Arial" pitchFamily="34" charset="0"/>
                <a:ea typeface="ＭＳ Ｐゴシック" pitchFamily="34" charset="-128"/>
              </a:rPr>
              <a:t>Model development and calibration is also facilitated by geospatial data developed by the federal partners such as soils, elevation and hydrography data sets.</a:t>
            </a:r>
          </a:p>
        </p:txBody>
      </p:sp>
      <p:sp>
        <p:nvSpPr>
          <p:cNvPr id="150531"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820EF63C-8D3D-47B1-B91C-593F2D48D241}" type="slidenum">
              <a:rPr lang="en-US" altLang="en-US">
                <a:solidFill>
                  <a:srgbClr val="000000"/>
                </a:solidFill>
                <a:latin typeface="Calibri" pitchFamily="34" charset="0"/>
              </a:rPr>
              <a:pPr eaLnBrk="1" hangingPunct="1"/>
              <a:t>16</a:t>
            </a:fld>
            <a:endParaRPr lang="en-US" altLang="en-US">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a:xfrm>
            <a:off x="1184275" y="698500"/>
            <a:ext cx="4654550" cy="3490913"/>
          </a:xfrm>
          <a:ln/>
        </p:spPr>
      </p:sp>
      <p:sp>
        <p:nvSpPr>
          <p:cNvPr id="1525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Each RFC uses the Community Hydrologic Prediction System which is a collections models simulating the hydrologic, water management, and hydraulics process within a watershed.  </a:t>
            </a:r>
          </a:p>
          <a:p>
            <a:pPr marL="174625" indent="-174625">
              <a:buFontTx/>
              <a:buChar char="•"/>
            </a:pPr>
            <a:r>
              <a:rPr lang="en-US" altLang="en-US" sz="1400" smtClean="0">
                <a:latin typeface="Arial" pitchFamily="34" charset="0"/>
                <a:ea typeface="ＭＳ Ｐゴシック" pitchFamily="34" charset="-128"/>
              </a:rPr>
              <a:t>Watershed are broken down into ‘segment’ that simulates these natural and regulated stream flow processes above a streamflow gage.</a:t>
            </a:r>
          </a:p>
          <a:p>
            <a:pPr marL="174625" indent="-174625">
              <a:buFontTx/>
              <a:buChar char="•"/>
            </a:pPr>
            <a:r>
              <a:rPr lang="en-US" altLang="en-US" sz="1400" smtClean="0">
                <a:latin typeface="Arial" pitchFamily="34" charset="0"/>
                <a:ea typeface="ＭＳ Ｐゴシック" pitchFamily="34" charset="-128"/>
              </a:rPr>
              <a:t>A typical headwater or local watershed model segment include the snow model, frozen ground,  rainfall runoff model, hydrologic routing and flow adjustments to account for any anthropogenic alterations to the streamflow such as diversions or consumptive use.</a:t>
            </a:r>
          </a:p>
        </p:txBody>
      </p:sp>
      <p:sp>
        <p:nvSpPr>
          <p:cNvPr id="152579"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C707F09D-2B98-4ACC-94D1-EA94BD2D9F63}" type="slidenum">
              <a:rPr lang="en-US" altLang="en-US">
                <a:solidFill>
                  <a:srgbClr val="000000"/>
                </a:solidFill>
                <a:latin typeface="Calibri" pitchFamily="34" charset="0"/>
              </a:rPr>
              <a:pPr eaLnBrk="1" hangingPunct="1"/>
              <a:t>17</a:t>
            </a:fld>
            <a:endParaRPr lang="en-US" altLang="en-US">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a:xfrm>
            <a:off x="1184275" y="698500"/>
            <a:ext cx="4654550" cy="3490913"/>
          </a:xfrm>
          <a:ln/>
        </p:spPr>
      </p:sp>
      <p:sp>
        <p:nvSpPr>
          <p:cNvPr id="3" name="Notes Placeholder 2"/>
          <p:cNvSpPr>
            <a:spLocks noGrp="1"/>
          </p:cNvSpPr>
          <p:nvPr>
            <p:ph type="body" idx="1"/>
          </p:nvPr>
        </p:nvSpPr>
        <p:spPr/>
        <p:txBody>
          <a:bodyPr/>
          <a:lstStyle/>
          <a:p>
            <a:pPr marL="174982" indent="-174982">
              <a:buFont typeface="Arial"/>
              <a:buChar char="•"/>
              <a:defRPr/>
            </a:pPr>
            <a:r>
              <a:rPr lang="en-US" sz="1400" dirty="0"/>
              <a:t>As necessary, specific segments are developed to simulate reservoir operations.  </a:t>
            </a:r>
          </a:p>
          <a:p>
            <a:pPr marL="174982" indent="-174982">
              <a:buFont typeface="Arial"/>
              <a:buChar char="•"/>
              <a:defRPr/>
            </a:pPr>
            <a:r>
              <a:rPr lang="en-US" sz="1400" dirty="0"/>
              <a:t>Across the CONUS there are </a:t>
            </a:r>
            <a:r>
              <a:rPr lang="en-US" sz="1400" b="1" dirty="0"/>
              <a:t>402</a:t>
            </a:r>
            <a:r>
              <a:rPr lang="en-US" sz="1400" dirty="0"/>
              <a:t> USACE routinely* operated reservoirs, an over </a:t>
            </a:r>
            <a:r>
              <a:rPr lang="en-US" sz="1400" b="1" dirty="0"/>
              <a:t>3300</a:t>
            </a:r>
            <a:r>
              <a:rPr lang="en-US" sz="1400" dirty="0"/>
              <a:t> reservoirs with storage greater than 10K Acre-Feet </a:t>
            </a:r>
          </a:p>
          <a:p>
            <a:pPr marL="174982" indent="-174982">
              <a:buFont typeface="Arial"/>
              <a:buChar char="•"/>
              <a:defRPr/>
            </a:pPr>
            <a:r>
              <a:rPr lang="en-US" sz="1400" dirty="0"/>
              <a:t>And, along many </a:t>
            </a:r>
            <a:r>
              <a:rPr lang="en-US" sz="1400" dirty="0" err="1"/>
              <a:t>mainstem</a:t>
            </a:r>
            <a:r>
              <a:rPr lang="en-US" sz="1400" dirty="0"/>
              <a:t> river systems or areas of tidal influence, the RFCs rely in a hydraulic routing model from the USACE to simulate the conveyance of water from upstream to downstream points. </a:t>
            </a:r>
          </a:p>
          <a:p>
            <a:pPr marL="174982" indent="-174982">
              <a:buFont typeface="Arial"/>
              <a:buChar char="•"/>
              <a:defRPr/>
            </a:pPr>
            <a:endParaRPr lang="en-US" sz="1400" dirty="0"/>
          </a:p>
          <a:p>
            <a:pPr marL="174982" indent="-174982">
              <a:buFont typeface="Arial"/>
              <a:buChar char="•"/>
              <a:defRPr/>
            </a:pPr>
            <a:endParaRPr lang="en-US" sz="1400" dirty="0"/>
          </a:p>
          <a:p>
            <a:pPr>
              <a:defRPr/>
            </a:pPr>
            <a:r>
              <a:rPr lang="en-US" sz="1400" dirty="0"/>
              <a:t>*USACE assumes operations of all federally owned reservoirs when pool elevation Is in flood control levels</a:t>
            </a:r>
          </a:p>
        </p:txBody>
      </p:sp>
      <p:sp>
        <p:nvSpPr>
          <p:cNvPr id="154627"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B6DD475E-DF8A-40CF-AC79-B19A76581970}" type="slidenum">
              <a:rPr lang="en-US" altLang="en-US">
                <a:solidFill>
                  <a:srgbClr val="000000"/>
                </a:solidFill>
                <a:latin typeface="Calibri" pitchFamily="34" charset="0"/>
              </a:rPr>
              <a:pPr eaLnBrk="1" hangingPunct="1"/>
              <a:t>18</a:t>
            </a:fld>
            <a:endParaRPr lang="en-US" altLang="en-US">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xfrm>
            <a:off x="1184275" y="698500"/>
            <a:ext cx="4654550" cy="3490913"/>
          </a:xfrm>
          <a:ln/>
        </p:spPr>
      </p:sp>
      <p:sp>
        <p:nvSpPr>
          <p:cNvPr id="3" name="Notes Placeholder 2"/>
          <p:cNvSpPr>
            <a:spLocks noGrp="1"/>
          </p:cNvSpPr>
          <p:nvPr>
            <p:ph type="body" idx="1"/>
          </p:nvPr>
        </p:nvSpPr>
        <p:spPr/>
        <p:txBody>
          <a:bodyPr/>
          <a:lstStyle/>
          <a:p>
            <a:pPr marL="174625" indent="-174625">
              <a:buFontTx/>
              <a:buChar char="•"/>
            </a:pPr>
            <a:r>
              <a:rPr lang="en-US" altLang="en-US" sz="1400" smtClean="0">
                <a:latin typeface="Arial" pitchFamily="34" charset="0"/>
                <a:ea typeface="ＭＳ Ｐゴシック" pitchFamily="34" charset="-128"/>
              </a:rPr>
              <a:t>During execution of the model, forecasters review each segment and make modifications to the model states or operations.</a:t>
            </a:r>
          </a:p>
          <a:p>
            <a:pPr marL="174625" indent="-174625">
              <a:buFontTx/>
              <a:buChar char="•"/>
            </a:pPr>
            <a:r>
              <a:rPr lang="en-US" altLang="en-US" sz="1400" smtClean="0">
                <a:latin typeface="Arial" pitchFamily="34" charset="0"/>
                <a:ea typeface="ＭＳ Ｐゴシック" pitchFamily="34" charset="-128"/>
              </a:rPr>
              <a:t>These “mods” are a means to account for uncertainty in the simulation process. </a:t>
            </a:r>
          </a:p>
          <a:p>
            <a:pPr marL="174625" indent="-174625">
              <a:buFontTx/>
              <a:buChar char="•"/>
            </a:pPr>
            <a:r>
              <a:rPr lang="en-US" altLang="en-US" sz="1400" smtClean="0">
                <a:latin typeface="Arial" pitchFamily="34" charset="0"/>
                <a:ea typeface="ＭＳ Ｐゴシック" pitchFamily="34" charset="-128"/>
              </a:rPr>
              <a:t>Essential “Mods” are used to incorporate forecaster knowledge of the basins, as well as coordinated information on  future water management operations in the model.  Currently, the later,  is largely based on person-to-person communication.</a:t>
            </a:r>
          </a:p>
          <a:p>
            <a:pPr marL="174625" indent="-174625">
              <a:buFontTx/>
              <a:buChar char="•"/>
            </a:pPr>
            <a:endParaRPr lang="en-US" altLang="en-US" sz="1400" smtClean="0">
              <a:latin typeface="Arial" pitchFamily="34" charset="0"/>
              <a:ea typeface="ＭＳ Ｐゴシック" pitchFamily="34" charset="-128"/>
            </a:endParaRPr>
          </a:p>
          <a:p>
            <a:pPr marL="174625" indent="-174625">
              <a:buFontTx/>
              <a:buChar char="•"/>
            </a:pPr>
            <a:endParaRPr lang="en-US" altLang="en-US" sz="1400" smtClean="0">
              <a:latin typeface="Arial" pitchFamily="34" charset="0"/>
              <a:ea typeface="ＭＳ Ｐゴシック" pitchFamily="34" charset="-128"/>
            </a:endParaRPr>
          </a:p>
          <a:p>
            <a:pPr marL="174625" indent="-174625"/>
            <a:r>
              <a:rPr lang="en-US" altLang="en-US" sz="1400" smtClean="0">
                <a:latin typeface="Arial" pitchFamily="34" charset="0"/>
                <a:ea typeface="ＭＳ Ｐゴシック" pitchFamily="34" charset="-128"/>
              </a:rPr>
              <a:t>BG: While data assimilation techniques are advancing, OHD testing suggest that Data Assimilation alone, due to the limited streamflow and soil moisture observations can not outperform the process that includes forecaster adjustment.  </a:t>
            </a:r>
          </a:p>
          <a:p>
            <a:pPr marL="174625" indent="-174625">
              <a:buFontTx/>
              <a:buChar char="•"/>
            </a:pPr>
            <a:endParaRPr lang="en-US" altLang="en-US" sz="1400" smtClean="0">
              <a:latin typeface="Arial" pitchFamily="34" charset="0"/>
              <a:ea typeface="ＭＳ Ｐゴシック" pitchFamily="34" charset="-128"/>
            </a:endParaRPr>
          </a:p>
        </p:txBody>
      </p:sp>
      <p:sp>
        <p:nvSpPr>
          <p:cNvPr id="156675"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948CED96-B47D-435D-A43B-ACA756397786}" type="slidenum">
              <a:rPr lang="en-US" altLang="en-US">
                <a:solidFill>
                  <a:srgbClr val="000000"/>
                </a:solidFill>
                <a:latin typeface="Calibri" pitchFamily="34" charset="0"/>
              </a:rPr>
              <a:pPr eaLnBrk="1" hangingPunct="1"/>
              <a:t>19</a:t>
            </a:fld>
            <a:endParaRPr lang="en-US" altLang="en-US">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a:xfrm>
            <a:off x="3978275" y="8842375"/>
            <a:ext cx="3043238" cy="465138"/>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CC03AA64-DDEB-4633-96C9-C6DEFA6C899C}" type="slidenum">
              <a:rPr lang="en-US" altLang="en-US">
                <a:solidFill>
                  <a:schemeClr val="tx1"/>
                </a:solidFill>
              </a:rPr>
              <a:pPr eaLnBrk="1" hangingPunct="1"/>
              <a:t>2</a:t>
            </a:fld>
            <a:endParaRPr lang="en-US" altLang="en-US">
              <a:solidFill>
                <a:schemeClr val="tx1"/>
              </a:solidFill>
            </a:endParaRPr>
          </a:p>
        </p:txBody>
      </p:sp>
      <p:sp>
        <p:nvSpPr>
          <p:cNvPr id="220162" name="Rectangle 2"/>
          <p:cNvSpPr>
            <a:spLocks noGrp="1" noRot="1" noChangeAspect="1" noChangeArrowheads="1" noTextEdit="1"/>
          </p:cNvSpPr>
          <p:nvPr>
            <p:ph type="sldImg"/>
          </p:nvPr>
        </p:nvSpPr>
        <p:spPr>
          <a:xfrm>
            <a:off x="1171575" y="685800"/>
            <a:ext cx="4679950" cy="3509963"/>
          </a:xfrm>
          <a:ln/>
        </p:spPr>
      </p:sp>
      <p:sp>
        <p:nvSpPr>
          <p:cNvPr id="54276" name="Rectangle 3"/>
          <p:cNvSpPr>
            <a:spLocks noGrp="1" noChangeArrowheads="1"/>
          </p:cNvSpPr>
          <p:nvPr>
            <p:ph type="body" idx="1"/>
          </p:nvPr>
        </p:nvSpPr>
        <p:spPr>
          <a:xfrm>
            <a:off x="935038" y="4425950"/>
            <a:ext cx="5153025" cy="419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885" tIns="46445" rIns="92885" bIns="46445"/>
          <a:lstStyle/>
          <a:p>
            <a:pPr eaLnBrk="1" hangingPunct="1">
              <a:defRPr/>
            </a:pPr>
            <a:r>
              <a:rPr lang="en-US" b="1"/>
              <a:t>Major events in Water year 2010</a:t>
            </a:r>
          </a:p>
          <a:p>
            <a:pPr eaLnBrk="1" hangingPunct="1">
              <a:defRPr/>
            </a:pPr>
            <a:r>
              <a:rPr lang="en-US" b="1"/>
              <a:t>Atlanta, GA September 19-23, 2009</a:t>
            </a:r>
          </a:p>
          <a:p>
            <a:pPr marL="234930" lvl="1" indent="-118275" eaLnBrk="1" hangingPunct="1">
              <a:defRPr/>
            </a:pPr>
            <a:r>
              <a:rPr lang="en-US"/>
              <a:t>10-20 inches of rain in 24 hours</a:t>
            </a:r>
          </a:p>
          <a:p>
            <a:pPr marL="234930" lvl="1" indent="-118275" eaLnBrk="1" hangingPunct="1">
              <a:defRPr/>
            </a:pPr>
            <a:r>
              <a:rPr lang="en-US"/>
              <a:t>11 fatalities</a:t>
            </a:r>
          </a:p>
          <a:p>
            <a:pPr marL="234930" lvl="1" indent="-118275" eaLnBrk="1" hangingPunct="1">
              <a:defRPr/>
            </a:pPr>
            <a:r>
              <a:rPr lang="en-US"/>
              <a:t>$250 Million in damages</a:t>
            </a:r>
          </a:p>
          <a:p>
            <a:pPr marL="234930" lvl="1" indent="-118275" eaLnBrk="1" hangingPunct="1">
              <a:defRPr/>
            </a:pPr>
            <a:r>
              <a:rPr lang="en-US"/>
              <a:t>Record river flows </a:t>
            </a:r>
          </a:p>
          <a:p>
            <a:pPr eaLnBrk="1" hangingPunct="1">
              <a:defRPr/>
            </a:pPr>
            <a:r>
              <a:rPr lang="en-US" b="1"/>
              <a:t>Nashville, TN May 1-3, 2010</a:t>
            </a:r>
          </a:p>
          <a:p>
            <a:pPr marL="234930" lvl="1" indent="-118275" eaLnBrk="1" hangingPunct="1">
              <a:defRPr/>
            </a:pPr>
            <a:r>
              <a:rPr lang="en-US"/>
              <a:t>10-16 inches of rain in 48 hours</a:t>
            </a:r>
          </a:p>
          <a:p>
            <a:pPr marL="234930" lvl="1" indent="-118275" eaLnBrk="1" hangingPunct="1">
              <a:defRPr/>
            </a:pPr>
            <a:r>
              <a:rPr lang="en-US"/>
              <a:t>31 fatalities</a:t>
            </a:r>
          </a:p>
          <a:p>
            <a:pPr marL="234930" lvl="1" indent="-118275" eaLnBrk="1" hangingPunct="1">
              <a:defRPr/>
            </a:pPr>
            <a:r>
              <a:rPr lang="en-US"/>
              <a:t>$2.3 billion in damages</a:t>
            </a:r>
          </a:p>
          <a:p>
            <a:pPr eaLnBrk="1" hangingPunct="1">
              <a:defRPr/>
            </a:pPr>
            <a:r>
              <a:rPr lang="en-US" b="1"/>
              <a:t>Arkansas June 11, 2010</a:t>
            </a:r>
          </a:p>
          <a:p>
            <a:pPr marL="234930" lvl="1" indent="-118275" eaLnBrk="1" hangingPunct="1">
              <a:defRPr/>
            </a:pPr>
            <a:r>
              <a:rPr lang="en-US"/>
              <a:t>4-7 inches of rain in 24 hours most fell in about 6 hours</a:t>
            </a:r>
          </a:p>
          <a:p>
            <a:pPr marL="234930" lvl="1" indent="-118275" eaLnBrk="1" hangingPunct="1">
              <a:defRPr/>
            </a:pPr>
            <a:r>
              <a:rPr lang="en-US"/>
              <a:t>20 fatalities</a:t>
            </a:r>
          </a:p>
          <a:p>
            <a:pPr marL="234930" lvl="1" indent="-118275" eaLnBrk="1" hangingPunct="1">
              <a:defRPr/>
            </a:pPr>
            <a:r>
              <a:rPr lang="en-US"/>
              <a:t>$9 million in damages</a:t>
            </a:r>
          </a:p>
          <a:p>
            <a:pPr marL="234930" lvl="1" indent="-118275" eaLnBrk="1" hangingPunct="1">
              <a:defRPr/>
            </a:pPr>
            <a:r>
              <a:rPr lang="en-US"/>
              <a:t>River rose 20 feet in just a few hours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xfrm>
            <a:off x="1184275" y="698500"/>
            <a:ext cx="4654550" cy="3490913"/>
          </a:xfrm>
          <a:ln/>
        </p:spPr>
      </p:sp>
      <p:sp>
        <p:nvSpPr>
          <p:cNvPr id="15872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mtClean="0">
                <a:latin typeface="Arial" pitchFamily="34" charset="0"/>
                <a:ea typeface="ＭＳ Ｐゴシック" pitchFamily="34" charset="-128"/>
              </a:rPr>
              <a:t>This process is used for each segment within a watershed or forecast group and is iterated over the RFC’s area of responsibility.  </a:t>
            </a:r>
          </a:p>
          <a:p>
            <a:pPr marL="174625" indent="-174625">
              <a:buFontTx/>
              <a:buChar char="•"/>
            </a:pPr>
            <a:r>
              <a:rPr lang="en-US" altLang="en-US" smtClean="0">
                <a:latin typeface="Arial" pitchFamily="34" charset="0"/>
                <a:ea typeface="ＭＳ Ｐゴシック" pitchFamily="34" charset="-128"/>
              </a:rPr>
              <a:t>There are approx 6700 total segments in the RFC’s defined workflows</a:t>
            </a:r>
          </a:p>
          <a:p>
            <a:pPr marL="174625" indent="-174625">
              <a:buFontTx/>
              <a:buChar char="•"/>
            </a:pPr>
            <a:r>
              <a:rPr lang="en-US" altLang="en-US" smtClean="0">
                <a:latin typeface="Arial" pitchFamily="34" charset="0"/>
                <a:ea typeface="ＭＳ Ｐゴシック" pitchFamily="34" charset="-128"/>
              </a:rPr>
              <a:t>Additional packages are executed within CHPS to leverage workflows and model states to produce ensemble stream flow estimates.</a:t>
            </a:r>
          </a:p>
          <a:p>
            <a:pPr marL="174625" indent="-174625">
              <a:buFontTx/>
              <a:buChar char="•"/>
            </a:pPr>
            <a:r>
              <a:rPr lang="en-US" altLang="en-US" smtClean="0">
                <a:latin typeface="Arial" pitchFamily="34" charset="0"/>
                <a:ea typeface="ＭＳ Ｐゴシック" pitchFamily="34" charset="-128"/>
              </a:rPr>
              <a:t>Distributed hydrologic models are executed with the same forcings data to provide flash flood guidance to the Weather Forecast Offices.</a:t>
            </a:r>
          </a:p>
        </p:txBody>
      </p:sp>
      <p:sp>
        <p:nvSpPr>
          <p:cNvPr id="158723"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DFAD1ACA-C604-43FC-B6FC-BF2832409CE6}" type="slidenum">
              <a:rPr lang="en-US" altLang="en-US">
                <a:solidFill>
                  <a:srgbClr val="000000"/>
                </a:solidFill>
                <a:latin typeface="Calibri" pitchFamily="34" charset="0"/>
              </a:rPr>
              <a:pPr eaLnBrk="1" hangingPunct="1"/>
              <a:t>20</a:t>
            </a:fld>
            <a:endParaRPr lang="en-US" altLang="en-US">
              <a:solidFill>
                <a:srgbClr val="000000"/>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a:xfrm>
            <a:off x="1184275" y="698500"/>
            <a:ext cx="4654550" cy="3490913"/>
          </a:xfrm>
          <a:ln/>
        </p:spPr>
      </p:sp>
      <p:sp>
        <p:nvSpPr>
          <p:cNvPr id="1607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Output from the model is post processed and combined with the quality controlled observations to produce river forecast products disseminated over the Satellite broadcast Network to the WFOs. </a:t>
            </a:r>
          </a:p>
        </p:txBody>
      </p:sp>
      <p:sp>
        <p:nvSpPr>
          <p:cNvPr id="160771"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C7723631-1B4C-46C2-AAF1-DFCBD60D1760}" type="slidenum">
              <a:rPr lang="en-US" altLang="en-US">
                <a:solidFill>
                  <a:srgbClr val="000000"/>
                </a:solidFill>
                <a:latin typeface="Calibri" pitchFamily="34" charset="0"/>
              </a:rPr>
              <a:pPr eaLnBrk="1" hangingPunct="1"/>
              <a:t>21</a:t>
            </a:fld>
            <a:endParaRPr lang="en-US" altLang="en-US">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a:xfrm>
            <a:off x="1184275" y="698500"/>
            <a:ext cx="4654550" cy="3490913"/>
          </a:xfrm>
          <a:ln/>
        </p:spPr>
      </p:sp>
      <p:sp>
        <p:nvSpPr>
          <p:cNvPr id="16281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These products as well as the aforementioned flash flood guidance form the basis for WFO river and flash flood watch warning advisories. </a:t>
            </a:r>
          </a:p>
          <a:p>
            <a:pPr marL="174625" indent="-174625">
              <a:buFontTx/>
              <a:buChar char="•"/>
            </a:pPr>
            <a:r>
              <a:rPr lang="en-US" altLang="en-US" sz="1400" smtClean="0">
                <a:latin typeface="Arial" pitchFamily="34" charset="0"/>
                <a:ea typeface="ＭＳ Ｐゴシック" pitchFamily="34" charset="-128"/>
              </a:rPr>
              <a:t>WFOs also help populate the hydrologic forecast information on the Advanced Hydrologic Prediction Service (AHPS) web pages.</a:t>
            </a:r>
          </a:p>
        </p:txBody>
      </p:sp>
      <p:sp>
        <p:nvSpPr>
          <p:cNvPr id="162819"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F9EFE4F6-4E87-41C7-B90E-5EDDC30D81D4}" type="slidenum">
              <a:rPr lang="en-US" altLang="en-US">
                <a:solidFill>
                  <a:srgbClr val="000000"/>
                </a:solidFill>
                <a:latin typeface="Calibri" pitchFamily="34" charset="0"/>
              </a:rPr>
              <a:pPr eaLnBrk="1" hangingPunct="1"/>
              <a:t>22</a:t>
            </a:fld>
            <a:endParaRPr lang="en-US" altLang="en-US">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xfrm>
            <a:off x="1184275" y="698500"/>
            <a:ext cx="4654550" cy="3490913"/>
          </a:xfrm>
          <a:ln/>
        </p:spPr>
      </p:sp>
      <p:sp>
        <p:nvSpPr>
          <p:cNvPr id="1648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4625" indent="-174625">
              <a:buFontTx/>
              <a:buChar char="•"/>
            </a:pPr>
            <a:r>
              <a:rPr lang="en-US" altLang="en-US" sz="1400" smtClean="0">
                <a:latin typeface="Arial" pitchFamily="34" charset="0"/>
                <a:ea typeface="ＭＳ Ｐゴシック" pitchFamily="34" charset="-128"/>
              </a:rPr>
              <a:t>The entire suite of information developed at the national, regional and local offices forms the basis for NWS hydrologic decision support services. </a:t>
            </a:r>
          </a:p>
        </p:txBody>
      </p:sp>
      <p:sp>
        <p:nvSpPr>
          <p:cNvPr id="164867"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CBFC8ECE-A586-4291-9F0C-33D5E85219F1}" type="slidenum">
              <a:rPr lang="en-US" altLang="en-US">
                <a:solidFill>
                  <a:srgbClr val="000000"/>
                </a:solidFill>
                <a:latin typeface="Calibri" pitchFamily="34" charset="0"/>
              </a:rPr>
              <a:pPr eaLnBrk="1" hangingPunct="1"/>
              <a:t>23</a:t>
            </a:fld>
            <a:endParaRPr lang="en-US" altLang="en-US">
              <a:solidFill>
                <a:srgbClr val="000000"/>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a:xfrm>
            <a:off x="1184275" y="698500"/>
            <a:ext cx="4654550" cy="3490913"/>
          </a:xfrm>
          <a:ln/>
        </p:spPr>
      </p:sp>
      <p:sp>
        <p:nvSpPr>
          <p:cNvPr id="3" name="Notes Placeholder 2"/>
          <p:cNvSpPr>
            <a:spLocks noGrp="1"/>
          </p:cNvSpPr>
          <p:nvPr>
            <p:ph type="body" idx="1"/>
          </p:nvPr>
        </p:nvSpPr>
        <p:spPr/>
        <p:txBody>
          <a:bodyPr/>
          <a:lstStyle/>
          <a:p>
            <a:pPr>
              <a:defRPr/>
            </a:pPr>
            <a:r>
              <a:rPr lang="en-US" sz="1400" dirty="0"/>
              <a:t>Finally, limited verification activities facilitate the routine reporting of program performance.  This include:</a:t>
            </a:r>
          </a:p>
          <a:p>
            <a:pPr marL="174982" indent="-174982">
              <a:buFont typeface="Arial"/>
              <a:buChar char="•"/>
              <a:defRPr/>
            </a:pPr>
            <a:r>
              <a:rPr lang="en-US" sz="1400" dirty="0"/>
              <a:t>Warning verification for  Flash Flood and Point-based River Warnings</a:t>
            </a:r>
          </a:p>
          <a:p>
            <a:pPr marL="174982" indent="-174982">
              <a:buFont typeface="Arial"/>
              <a:buChar char="•"/>
              <a:defRPr/>
            </a:pPr>
            <a:r>
              <a:rPr lang="en-US" sz="1400" dirty="0"/>
              <a:t>Verification of the river forecast deterministic and probabilistic guidance.</a:t>
            </a:r>
          </a:p>
          <a:p>
            <a:pPr>
              <a:defRPr/>
            </a:pPr>
            <a:r>
              <a:rPr lang="en-US" sz="1400" dirty="0"/>
              <a:t>While limited QPF verification continues at WPC as well as some regions and RFCs, the National Precipitation Verification program was terminated in FY2012.</a:t>
            </a:r>
          </a:p>
        </p:txBody>
      </p:sp>
      <p:sp>
        <p:nvSpPr>
          <p:cNvPr id="166915"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AA3A6A1B-79D1-44C9-85B9-F9BC0CD8B3C3}" type="slidenum">
              <a:rPr lang="en-US" altLang="en-US">
                <a:solidFill>
                  <a:srgbClr val="000000"/>
                </a:solidFill>
                <a:latin typeface="Calibri" pitchFamily="34" charset="0"/>
              </a:rPr>
              <a:pPr eaLnBrk="1" hangingPunct="1"/>
              <a:t>24</a:t>
            </a:fld>
            <a:endParaRPr lang="en-US" altLang="en-US">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4294967295"/>
          </p:nvPr>
        </p:nvSpPr>
        <p:spPr>
          <a:xfrm>
            <a:off x="3978275" y="8842375"/>
            <a:ext cx="3043238" cy="465138"/>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7FC34828-1D39-42EF-8DAF-9E4ACE2BBCBE}" type="slidenum">
              <a:rPr lang="en-US" altLang="en-US">
                <a:solidFill>
                  <a:schemeClr val="tx1"/>
                </a:solidFill>
              </a:rPr>
              <a:pPr eaLnBrk="1" hangingPunct="1"/>
              <a:t>25</a:t>
            </a:fld>
            <a:endParaRPr lang="en-US" altLang="en-US">
              <a:solidFill>
                <a:schemeClr val="tx1"/>
              </a:solidFill>
            </a:endParaRPr>
          </a:p>
        </p:txBody>
      </p:sp>
      <p:sp>
        <p:nvSpPr>
          <p:cNvPr id="221186" name="Rectangle 2"/>
          <p:cNvSpPr>
            <a:spLocks noGrp="1" noRot="1" noChangeAspect="1" noChangeArrowheads="1" noTextEdit="1"/>
          </p:cNvSpPr>
          <p:nvPr>
            <p:ph type="sldImg"/>
          </p:nvPr>
        </p:nvSpPr>
        <p:spPr>
          <a:xfrm>
            <a:off x="1204913" y="692150"/>
            <a:ext cx="4613275" cy="3460750"/>
          </a:xfrm>
          <a:ln/>
        </p:spPr>
      </p:sp>
      <p:sp>
        <p:nvSpPr>
          <p:cNvPr id="62468" name="Rectangle 3"/>
          <p:cNvSpPr>
            <a:spLocks noGrp="1" noChangeArrowheads="1"/>
          </p:cNvSpPr>
          <p:nvPr>
            <p:ph type="body" idx="1"/>
          </p:nvPr>
        </p:nvSpPr>
        <p:spPr>
          <a:xfrm>
            <a:off x="928688" y="4379913"/>
            <a:ext cx="5162550" cy="4235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2304" tIns="46148" rIns="92304" bIns="46148"/>
          <a:lstStyle/>
          <a:p>
            <a:pPr eaLnBrk="1" hangingPunct="1">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3" tIns="46657" rIns="93313" bIns="46657"/>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E94B693-654A-433B-8D1B-0E9843798454}" type="slidenum">
              <a:rPr lang="en-US" altLang="en-US"/>
              <a:pPr eaLnBrk="1" hangingPunct="1"/>
              <a:t>26</a:t>
            </a:fld>
            <a:endParaRPr lang="en-US" alt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ea typeface="ＭＳ Ｐゴシック" pitchFamily="34" charset="-128"/>
              </a:rPr>
              <a:t>RFC</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in the western portion of the country produce water supply forecasts from January through June for the April through July runoff periods.  These river</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are highly dependent upon season snow accumulation and subsequent melt.  They are a vital water supply source for irrigation, hydroelectric power and drinking water for many communities in the arid regions of the nation.</a:t>
            </a:r>
            <a:endParaRPr lang="en-US" alt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noTextEdit="1"/>
          </p:cNvSpPr>
          <p:nvPr>
            <p:ph type="sldImg"/>
          </p:nvPr>
        </p:nvSpPr>
        <p:spPr>
          <a:xfrm>
            <a:off x="1069975" y="704850"/>
            <a:ext cx="2424113" cy="1817688"/>
          </a:xfrm>
          <a:ln/>
        </p:spPr>
      </p:sp>
      <p:sp>
        <p:nvSpPr>
          <p:cNvPr id="168962" name="Rectangle 3"/>
          <p:cNvSpPr>
            <a:spLocks noGrp="1" noChangeArrowheads="1"/>
          </p:cNvSpPr>
          <p:nvPr>
            <p:ph type="body" idx="1"/>
          </p:nvPr>
        </p:nvSpPr>
        <p:spPr>
          <a:xfrm>
            <a:off x="915988" y="2601913"/>
            <a:ext cx="5148262" cy="572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5" tIns="47662" rIns="93735" bIns="47662"/>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99CE9A3-146C-406E-9A5B-57CF323E8595}" type="slidenum">
              <a:rPr lang="en-US" altLang="en-US">
                <a:solidFill>
                  <a:srgbClr val="000000"/>
                </a:solidFill>
              </a:rPr>
              <a:pPr eaLnBrk="1" hangingPunct="1"/>
              <a:t>28</a:t>
            </a:fld>
            <a:endParaRPr lang="en-US" altLang="en-US">
              <a:solidFill>
                <a:srgbClr val="000000"/>
              </a:solidFill>
            </a:endParaRPr>
          </a:p>
        </p:txBody>
      </p:sp>
      <p:sp>
        <p:nvSpPr>
          <p:cNvPr id="171010" name="Rectangle 4"/>
          <p:cNvSpPr>
            <a:spLocks noChangeArrowheads="1" noTextEdit="1"/>
          </p:cNvSpPr>
          <p:nvPr>
            <p:ph type="sldImg"/>
          </p:nvPr>
        </p:nvSpPr>
        <p:spPr>
          <a:xfrm>
            <a:off x="1457325" y="238125"/>
            <a:ext cx="4124325" cy="3092450"/>
          </a:xfrm>
          <a:ln/>
        </p:spPr>
      </p:sp>
      <p:sp>
        <p:nvSpPr>
          <p:cNvPr id="171011" name="Rectangle 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5" tIns="46475" rIns="92945" bIns="46475"/>
          <a:lstStyle/>
          <a:p>
            <a:r>
              <a:rPr lang="en-US" altLang="en-US" smtClean="0">
                <a:latin typeface="Arial" pitchFamily="34" charset="0"/>
                <a:ea typeface="ＭＳ Ｐゴシック" pitchFamily="34" charset="-128"/>
              </a:rPr>
              <a:t>All 3 components essential to effective warning process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220EE0D9-7C8E-4A27-A7A5-0371C7FD60AD}" type="slidenum">
              <a:rPr lang="en-US" altLang="en-US"/>
              <a:pPr eaLnBrk="1" hangingPunct="1"/>
              <a:t>29</a:t>
            </a:fld>
            <a:endParaRPr lang="en-US" altLang="en-US"/>
          </a:p>
        </p:txBody>
      </p:sp>
      <p:sp>
        <p:nvSpPr>
          <p:cNvPr id="173058" name="Rectangle 2"/>
          <p:cNvSpPr>
            <a:spLocks noChangeArrowheads="1" noTextEdit="1"/>
          </p:cNvSpPr>
          <p:nvPr>
            <p:ph type="sldImg"/>
          </p:nvPr>
        </p:nvSpPr>
        <p:spPr>
          <a:ln/>
        </p:spPr>
      </p:sp>
      <p:sp>
        <p:nvSpPr>
          <p:cNvPr id="173059" name="Rectangle 3"/>
          <p:cNvSpPr>
            <a:spLocks noGrp="1" noChangeArrowheads="1"/>
          </p:cNvSpPr>
          <p:nvPr>
            <p:ph type="body" idx="1"/>
          </p:nvPr>
        </p:nvSpPr>
        <p:spPr>
          <a:xfrm>
            <a:off x="703263" y="4422775"/>
            <a:ext cx="5616575"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5" tIns="46475" rIns="92945" bIns="46475"/>
          <a:lstStyle/>
          <a:p>
            <a:r>
              <a:rPr lang="en-US" altLang="en-US" sz="1000" b="1" smtClean="0">
                <a:latin typeface="Arial" pitchFamily="34" charset="0"/>
                <a:ea typeface="ＭＳ Ｐゴシック" pitchFamily="34" charset="-128"/>
              </a:rPr>
              <a:t>NOAA Weather Wire Service (NWWS)</a:t>
            </a:r>
            <a:r>
              <a:rPr lang="en-US" altLang="en-US" sz="1000" smtClean="0">
                <a:latin typeface="Arial" pitchFamily="34" charset="0"/>
                <a:ea typeface="ＭＳ Ｐゴシック" pitchFamily="34" charset="-128"/>
              </a:rPr>
              <a:t> is a satellite data collection and dissemination system operated by the </a:t>
            </a:r>
            <a:r>
              <a:rPr lang="en-US" altLang="en-US" sz="1000" smtClean="0">
                <a:latin typeface="Arial" pitchFamily="34" charset="0"/>
                <a:ea typeface="ＭＳ Ｐゴシック" pitchFamily="34" charset="-128"/>
                <a:hlinkClick r:id="rId3"/>
              </a:rPr>
              <a:t>National Weather Service (NWS).</a:t>
            </a:r>
            <a:r>
              <a:rPr lang="en-US" altLang="en-US" sz="1000" smtClean="0">
                <a:latin typeface="Arial" pitchFamily="34" charset="0"/>
                <a:ea typeface="ＭＳ Ｐゴシック" pitchFamily="34" charset="-128"/>
              </a:rPr>
              <a:t>   Its purpose is to provide state and federal government, commercial users, media, and private citizens with timely delivery of meteorological, hydrological, climatological, and geophysical information.  The vast majority of  </a:t>
            </a:r>
            <a:r>
              <a:rPr lang="en-US" altLang="en-US" sz="1000" smtClean="0">
                <a:latin typeface="Arial" pitchFamily="34" charset="0"/>
                <a:ea typeface="ＭＳ Ｐゴシック" pitchFamily="34" charset="-128"/>
                <a:hlinkClick r:id="rId4"/>
              </a:rPr>
              <a:t>NWWS products</a:t>
            </a:r>
            <a:r>
              <a:rPr lang="en-US" altLang="en-US" sz="1000" smtClean="0">
                <a:latin typeface="Arial" pitchFamily="34" charset="0"/>
                <a:ea typeface="ＭＳ Ｐゴシック" pitchFamily="34" charset="-128"/>
              </a:rPr>
              <a:t> are weather and hydrologic forecasts and warnings issued around the clock from 141 NWS offices nationwide </a:t>
            </a:r>
          </a:p>
          <a:p>
            <a:endParaRPr lang="en-US" altLang="en-US" sz="1000" smtClean="0">
              <a:latin typeface="Arial" pitchFamily="34" charset="0"/>
              <a:ea typeface="ＭＳ Ｐゴシック" pitchFamily="34" charset="-128"/>
            </a:endParaRPr>
          </a:p>
          <a:p>
            <a:r>
              <a:rPr lang="en-US" altLang="en-US" sz="1000" b="1" smtClean="0">
                <a:latin typeface="Arial" pitchFamily="34" charset="0"/>
                <a:ea typeface="ＭＳ Ｐゴシック" pitchFamily="34" charset="-128"/>
              </a:rPr>
              <a:t>NOAA Weather Radio All Hazards</a:t>
            </a:r>
            <a:r>
              <a:rPr lang="en-US" altLang="en-US" sz="1000" smtClean="0">
                <a:latin typeface="Arial" pitchFamily="34" charset="0"/>
                <a:ea typeface="ＭＳ Ｐゴシック" pitchFamily="34" charset="-128"/>
              </a:rPr>
              <a:t> (NWR) is a nationwide network of radio stations broadcasting continuous weather information directly from the nearest </a:t>
            </a:r>
            <a:r>
              <a:rPr lang="en-US" altLang="en-US" sz="1000" smtClean="0">
                <a:latin typeface="Arial" pitchFamily="34" charset="0"/>
                <a:ea typeface="ＭＳ Ｐゴシック" pitchFamily="34" charset="-128"/>
                <a:hlinkClick r:id="rId5"/>
              </a:rPr>
              <a:t>National Weather Service office</a:t>
            </a:r>
            <a:r>
              <a:rPr lang="en-US" altLang="en-US" sz="1000" smtClean="0">
                <a:latin typeface="Arial" pitchFamily="34" charset="0"/>
                <a:ea typeface="ＭＳ Ｐゴシック" pitchFamily="34" charset="-128"/>
              </a:rPr>
              <a:t>. NWR broadcasts official Weather Service warnings, watches, forecasts and other hazard information 24 hours a day, 7 days a week. </a:t>
            </a:r>
          </a:p>
          <a:p>
            <a:endParaRPr lang="en-US" altLang="en-US" sz="1000" smtClean="0">
              <a:latin typeface="Arial" pitchFamily="34" charset="0"/>
              <a:ea typeface="ＭＳ Ｐゴシック" pitchFamily="34" charset="-128"/>
            </a:endParaRPr>
          </a:p>
          <a:p>
            <a:r>
              <a:rPr lang="en-US" altLang="en-US" sz="1000" smtClean="0">
                <a:latin typeface="Arial" pitchFamily="34" charset="0"/>
                <a:ea typeface="ＭＳ Ｐゴシック" pitchFamily="34" charset="-128"/>
              </a:rPr>
              <a:t>The </a:t>
            </a:r>
            <a:r>
              <a:rPr lang="en-US" altLang="en-US" sz="1000" b="1" smtClean="0">
                <a:latin typeface="Arial" pitchFamily="34" charset="0"/>
                <a:ea typeface="ＭＳ Ｐゴシック" pitchFamily="34" charset="-128"/>
                <a:hlinkClick r:id="rId6"/>
              </a:rPr>
              <a:t>NOAAPORT</a:t>
            </a:r>
            <a:r>
              <a:rPr lang="en-US" altLang="en-US" sz="1000" smtClean="0">
                <a:latin typeface="Arial" pitchFamily="34" charset="0"/>
                <a:ea typeface="ＭＳ Ｐゴシック" pitchFamily="34" charset="-128"/>
              </a:rPr>
              <a:t> broadcast system provides a one-way broadcast communication of NOAA environmental data and information in near-real time to NOAA and external users. This broadcast is implemented by a commercial provider of satellite communications utilizing the C-band. It's primary purpose is for providing internal communications within the National Weather Service and for providing forecasts, warnings and other products to the mass media (newspapers, radio stations, TV, etc.), emergency management agencies, and private weather services. </a:t>
            </a:r>
          </a:p>
          <a:p>
            <a:endParaRPr lang="en-US" altLang="en-US" sz="1000" smtClean="0">
              <a:latin typeface="Arial" pitchFamily="34" charset="0"/>
              <a:ea typeface="ＭＳ Ｐゴシック" pitchFamily="34" charset="-128"/>
            </a:endParaRPr>
          </a:p>
          <a:p>
            <a:r>
              <a:rPr lang="en-US" altLang="en-US" sz="1000" smtClean="0">
                <a:latin typeface="Arial" pitchFamily="34" charset="0"/>
                <a:ea typeface="ＭＳ Ｐゴシック" pitchFamily="34" charset="-128"/>
              </a:rPr>
              <a:t>The </a:t>
            </a:r>
            <a:r>
              <a:rPr lang="en-US" altLang="en-US" sz="1000" b="1" smtClean="0">
                <a:latin typeface="Arial" pitchFamily="34" charset="0"/>
                <a:ea typeface="ＭＳ Ｐゴシック" pitchFamily="34" charset="-128"/>
                <a:hlinkClick r:id="rId6"/>
              </a:rPr>
              <a:t>NOAAPORT satellite communications system</a:t>
            </a:r>
            <a:r>
              <a:rPr lang="en-US" altLang="en-US" sz="1000" smtClean="0">
                <a:latin typeface="Arial" pitchFamily="34" charset="0"/>
                <a:ea typeface="ＭＳ Ｐゴシック" pitchFamily="34" charset="-128"/>
              </a:rPr>
              <a:t> is operated by GTE Corp., under contract to the NWS. The system uses satellite transmitting (i.e. "uplink") equipment at NWS forecast offices throughout the continental U.S., Alaska, Hawaii and Puerto Rico. Each uplink site transmits NWS-generated weather information products which are then re-broadcasted via satellite to users. </a:t>
            </a:r>
          </a:p>
          <a:p>
            <a:endParaRPr lang="en-US" altLang="en-US" sz="1000" smtClean="0">
              <a:latin typeface="Arial" pitchFamily="34" charset="0"/>
              <a:ea typeface="ＭＳ Ｐゴシック" pitchFamily="34" charset="-128"/>
            </a:endParaRPr>
          </a:p>
          <a:p>
            <a:r>
              <a:rPr lang="en-US" altLang="en-US" sz="1000" smtClean="0">
                <a:latin typeface="Arial" pitchFamily="34" charset="0"/>
                <a:ea typeface="ＭＳ Ｐゴシック" pitchFamily="34" charset="-128"/>
              </a:rPr>
              <a:t>The </a:t>
            </a:r>
            <a:r>
              <a:rPr lang="en-US" altLang="en-US" sz="1000" b="1" smtClean="0">
                <a:latin typeface="Arial" pitchFamily="34" charset="0"/>
                <a:ea typeface="ＭＳ Ｐゴシック" pitchFamily="34" charset="-128"/>
              </a:rPr>
              <a:t>EAS</a:t>
            </a:r>
            <a:r>
              <a:rPr lang="en-US" altLang="en-US" sz="1000" smtClean="0">
                <a:latin typeface="Arial" pitchFamily="34" charset="0"/>
                <a:ea typeface="ＭＳ Ｐゴシック" pitchFamily="34" charset="-128"/>
              </a:rPr>
              <a:t> is a national public warning system that requires broadcasters, cable television systems, wireless cable systems, satellite digital audio radio service (SDARS) providers, and direct broadcast satellite (DBS) providers to provide the communications capability to the President to address the American public during a national emergency. The system also may be used by state and local authorities to deliver important emergency information, such as AMBER alerts and weather information targeted to specific areas.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noTextEdit="1"/>
          </p:cNvSpPr>
          <p:nvPr>
            <p:ph type="sldImg"/>
          </p:nvPr>
        </p:nvSpPr>
        <p:spPr>
          <a:xfrm>
            <a:off x="1189038" y="698500"/>
            <a:ext cx="4656137" cy="3492500"/>
          </a:xfrm>
          <a:ln/>
        </p:spPr>
      </p:sp>
      <p:sp>
        <p:nvSpPr>
          <p:cNvPr id="123906" name="Rectangle 3"/>
          <p:cNvSpPr>
            <a:spLocks noGrp="1" noChangeArrowheads="1"/>
          </p:cNvSpPr>
          <p:nvPr>
            <p:ph type="body" idx="1"/>
          </p:nvPr>
        </p:nvSpPr>
        <p:spPr>
          <a:xfrm>
            <a:off x="935038" y="4313238"/>
            <a:ext cx="5153025" cy="4287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2088" indent="-192088" eaLnBrk="1" hangingPunct="1"/>
            <a:endParaRPr lang="en-US" altLang="en-US" sz="1100"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F5F00379-FAE9-41C5-822C-0301148507B6}" type="slidenum">
              <a:rPr lang="en-US" altLang="en-US"/>
              <a:pPr eaLnBrk="1" hangingPunct="1"/>
              <a:t>30</a:t>
            </a:fld>
            <a:endParaRPr lang="en-US" altLang="en-US"/>
          </a:p>
        </p:txBody>
      </p:sp>
      <p:sp>
        <p:nvSpPr>
          <p:cNvPr id="175106" name="Rectangle 2"/>
          <p:cNvSpPr>
            <a:spLocks noChangeArrowheads="1" noTextEdit="1"/>
          </p:cNvSpPr>
          <p:nvPr>
            <p:ph type="sldImg"/>
          </p:nvPr>
        </p:nvSpPr>
        <p:spPr>
          <a:ln/>
        </p:spPr>
      </p:sp>
      <p:sp>
        <p:nvSpPr>
          <p:cNvPr id="175107" name="Rectangle 3"/>
          <p:cNvSpPr>
            <a:spLocks noGrp="1" noChangeArrowheads="1"/>
          </p:cNvSpPr>
          <p:nvPr>
            <p:ph type="body" idx="1"/>
          </p:nvPr>
        </p:nvSpPr>
        <p:spPr>
          <a:xfrm>
            <a:off x="703263" y="4422775"/>
            <a:ext cx="5616575" cy="4187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5" tIns="46475" rIns="92945" bIns="46475"/>
          <a:lstStyle/>
          <a:p>
            <a:r>
              <a:rPr lang="en-US" altLang="en-US" sz="1000" b="1" smtClean="0">
                <a:latin typeface="Arial" pitchFamily="34" charset="0"/>
                <a:ea typeface="ＭＳ Ｐゴシック" pitchFamily="34" charset="-128"/>
              </a:rPr>
              <a:t>NOAA Weather Wire Service (NWWS)</a:t>
            </a:r>
            <a:r>
              <a:rPr lang="en-US" altLang="en-US" sz="1000" smtClean="0">
                <a:latin typeface="Arial" pitchFamily="34" charset="0"/>
                <a:ea typeface="ＭＳ Ｐゴシック" pitchFamily="34" charset="-128"/>
              </a:rPr>
              <a:t> is a satellite data collection and dissemination system operated by the </a:t>
            </a:r>
            <a:r>
              <a:rPr lang="en-US" altLang="en-US" sz="1000" smtClean="0">
                <a:latin typeface="Arial" pitchFamily="34" charset="0"/>
                <a:ea typeface="ＭＳ Ｐゴシック" pitchFamily="34" charset="-128"/>
                <a:hlinkClick r:id="rId3"/>
              </a:rPr>
              <a:t>National Weather Service (NWS).</a:t>
            </a:r>
            <a:r>
              <a:rPr lang="en-US" altLang="en-US" sz="1000" smtClean="0">
                <a:latin typeface="Arial" pitchFamily="34" charset="0"/>
                <a:ea typeface="ＭＳ Ｐゴシック" pitchFamily="34" charset="-128"/>
              </a:rPr>
              <a:t>   Its purpose is to provide state and federal government, commercial users, media, and private citizens with timely delivery of meteorological, hydrological, climatological, and geophysical information.  The vast majority of  </a:t>
            </a:r>
            <a:r>
              <a:rPr lang="en-US" altLang="en-US" sz="1000" smtClean="0">
                <a:latin typeface="Arial" pitchFamily="34" charset="0"/>
                <a:ea typeface="ＭＳ Ｐゴシック" pitchFamily="34" charset="-128"/>
                <a:hlinkClick r:id="rId4"/>
              </a:rPr>
              <a:t>NWWS products</a:t>
            </a:r>
            <a:r>
              <a:rPr lang="en-US" altLang="en-US" sz="1000" smtClean="0">
                <a:latin typeface="Arial" pitchFamily="34" charset="0"/>
                <a:ea typeface="ＭＳ Ｐゴシック" pitchFamily="34" charset="-128"/>
              </a:rPr>
              <a:t> are weather and hydrologic forecasts and warnings issued around the clock from 141 NWS offices nationwide </a:t>
            </a:r>
          </a:p>
          <a:p>
            <a:endParaRPr lang="en-US" altLang="en-US" sz="1000" smtClean="0">
              <a:latin typeface="Arial" pitchFamily="34" charset="0"/>
              <a:ea typeface="ＭＳ Ｐゴシック" pitchFamily="34" charset="-128"/>
            </a:endParaRPr>
          </a:p>
          <a:p>
            <a:r>
              <a:rPr lang="en-US" altLang="en-US" sz="1000" b="1" smtClean="0">
                <a:latin typeface="Arial" pitchFamily="34" charset="0"/>
                <a:ea typeface="ＭＳ Ｐゴシック" pitchFamily="34" charset="-128"/>
              </a:rPr>
              <a:t>NOAA Weather Radio All Hazards</a:t>
            </a:r>
            <a:r>
              <a:rPr lang="en-US" altLang="en-US" sz="1000" smtClean="0">
                <a:latin typeface="Arial" pitchFamily="34" charset="0"/>
                <a:ea typeface="ＭＳ Ｐゴシック" pitchFamily="34" charset="-128"/>
              </a:rPr>
              <a:t> (NWR) is a nationwide network of radio stations broadcasting continuous weather information directly from the nearest </a:t>
            </a:r>
            <a:r>
              <a:rPr lang="en-US" altLang="en-US" sz="1000" smtClean="0">
                <a:latin typeface="Arial" pitchFamily="34" charset="0"/>
                <a:ea typeface="ＭＳ Ｐゴシック" pitchFamily="34" charset="-128"/>
                <a:hlinkClick r:id="rId5"/>
              </a:rPr>
              <a:t>National Weather Service office</a:t>
            </a:r>
            <a:r>
              <a:rPr lang="en-US" altLang="en-US" sz="1000" smtClean="0">
                <a:latin typeface="Arial" pitchFamily="34" charset="0"/>
                <a:ea typeface="ＭＳ Ｐゴシック" pitchFamily="34" charset="-128"/>
              </a:rPr>
              <a:t>. NWR broadcasts official Weather Service warnings, watches, forecasts and other hazard information 24 hours a day, 7 days a week. </a:t>
            </a:r>
          </a:p>
          <a:p>
            <a:endParaRPr lang="en-US" altLang="en-US" sz="1000" smtClean="0">
              <a:latin typeface="Arial" pitchFamily="34" charset="0"/>
              <a:ea typeface="ＭＳ Ｐゴシック" pitchFamily="34" charset="-128"/>
            </a:endParaRPr>
          </a:p>
          <a:p>
            <a:r>
              <a:rPr lang="en-US" altLang="en-US" sz="1000" smtClean="0">
                <a:latin typeface="Arial" pitchFamily="34" charset="0"/>
                <a:ea typeface="ＭＳ Ｐゴシック" pitchFamily="34" charset="-128"/>
              </a:rPr>
              <a:t>The </a:t>
            </a:r>
            <a:r>
              <a:rPr lang="en-US" altLang="en-US" sz="1000" b="1" smtClean="0">
                <a:latin typeface="Arial" pitchFamily="34" charset="0"/>
                <a:ea typeface="ＭＳ Ｐゴシック" pitchFamily="34" charset="-128"/>
                <a:hlinkClick r:id="rId6"/>
              </a:rPr>
              <a:t>NOAAPORT</a:t>
            </a:r>
            <a:r>
              <a:rPr lang="en-US" altLang="en-US" sz="1000" smtClean="0">
                <a:latin typeface="Arial" pitchFamily="34" charset="0"/>
                <a:ea typeface="ＭＳ Ｐゴシック" pitchFamily="34" charset="-128"/>
              </a:rPr>
              <a:t> broadcast system provides a one-way broadcast communication of NOAA environmental data and information in near-real time to NOAA and external users. This broadcast is implemented by a commercial provider of satellite communications utilizing the C-band. It's primary purpose is for providing internal communications within the National Weather Service and for providing forecasts, warnings and other products to the mass media (newspapers, radio stations, TV, etc.), emergency management agencies, and private weather services. </a:t>
            </a:r>
          </a:p>
          <a:p>
            <a:endParaRPr lang="en-US" altLang="en-US" sz="1000" smtClean="0">
              <a:latin typeface="Arial" pitchFamily="34" charset="0"/>
              <a:ea typeface="ＭＳ Ｐゴシック" pitchFamily="34" charset="-128"/>
            </a:endParaRPr>
          </a:p>
          <a:p>
            <a:r>
              <a:rPr lang="en-US" altLang="en-US" sz="1000" smtClean="0">
                <a:latin typeface="Arial" pitchFamily="34" charset="0"/>
                <a:ea typeface="ＭＳ Ｐゴシック" pitchFamily="34" charset="-128"/>
              </a:rPr>
              <a:t>The </a:t>
            </a:r>
            <a:r>
              <a:rPr lang="en-US" altLang="en-US" sz="1000" b="1" smtClean="0">
                <a:latin typeface="Arial" pitchFamily="34" charset="0"/>
                <a:ea typeface="ＭＳ Ｐゴシック" pitchFamily="34" charset="-128"/>
                <a:hlinkClick r:id="rId6"/>
              </a:rPr>
              <a:t>NOAAPORT satellite communications system</a:t>
            </a:r>
            <a:r>
              <a:rPr lang="en-US" altLang="en-US" sz="1000" smtClean="0">
                <a:latin typeface="Arial" pitchFamily="34" charset="0"/>
                <a:ea typeface="ＭＳ Ｐゴシック" pitchFamily="34" charset="-128"/>
              </a:rPr>
              <a:t> is operated by GTE Corp., under contract to the NWS. The system uses satellite transmitting (i.e. "uplink") equipment at NWS forecast offices throughout the continental U.S., Alaska, Hawaii and Puerto Rico. Each uplink site transmits NWS-generated weather information products which are then re-broadcasted via satellite to users. </a:t>
            </a:r>
          </a:p>
          <a:p>
            <a:endParaRPr lang="en-US" altLang="en-US" sz="1000" smtClean="0">
              <a:latin typeface="Arial" pitchFamily="34" charset="0"/>
              <a:ea typeface="ＭＳ Ｐゴシック" pitchFamily="34" charset="-128"/>
            </a:endParaRPr>
          </a:p>
          <a:p>
            <a:r>
              <a:rPr lang="en-US" altLang="en-US" sz="1000" smtClean="0">
                <a:latin typeface="Arial" pitchFamily="34" charset="0"/>
                <a:ea typeface="ＭＳ Ｐゴシック" pitchFamily="34" charset="-128"/>
              </a:rPr>
              <a:t>The </a:t>
            </a:r>
            <a:r>
              <a:rPr lang="en-US" altLang="en-US" sz="1000" b="1" smtClean="0">
                <a:latin typeface="Arial" pitchFamily="34" charset="0"/>
                <a:ea typeface="ＭＳ Ｐゴシック" pitchFamily="34" charset="-128"/>
              </a:rPr>
              <a:t>EAS</a:t>
            </a:r>
            <a:r>
              <a:rPr lang="en-US" altLang="en-US" sz="1000" smtClean="0">
                <a:latin typeface="Arial" pitchFamily="34" charset="0"/>
                <a:ea typeface="ＭＳ Ｐゴシック" pitchFamily="34" charset="-128"/>
              </a:rPr>
              <a:t> is a national public warning system that requires broadcasters, cable television systems, wireless cable systems, satellite digital audio radio service (SDARS) providers, and direct broadcast satellite (DBS) providers to provide the communications capability to the President to address the American public during a national emergency. The system also may be used by state and local authorities to deliver important emergency information, such as AMBER alerts and weather information targeted to specific areas.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8110568-5567-4E31-8529-345E576939E5}" type="slidenum">
              <a:rPr lang="en-US" altLang="en-US"/>
              <a:pPr eaLnBrk="1" hangingPunct="1"/>
              <a:t>31</a:t>
            </a:fld>
            <a:endParaRPr lang="en-US" altLang="en-US"/>
          </a:p>
        </p:txBody>
      </p:sp>
      <p:sp>
        <p:nvSpPr>
          <p:cNvPr id="177154" name="Rectangle 2"/>
          <p:cNvSpPr>
            <a:spLocks noChangeArrowheads="1" noTextEdit="1"/>
          </p:cNvSpPr>
          <p:nvPr>
            <p:ph type="sldImg"/>
          </p:nvPr>
        </p:nvSpPr>
        <p:spPr>
          <a:xfrm>
            <a:off x="1187450" y="698500"/>
            <a:ext cx="4657725" cy="3492500"/>
          </a:xfrm>
          <a:ln/>
        </p:spPr>
      </p:sp>
      <p:sp>
        <p:nvSpPr>
          <p:cNvPr id="177155" name="Rectangle 3"/>
          <p:cNvSpPr>
            <a:spLocks noGrp="1" noChangeArrowheads="1"/>
          </p:cNvSpPr>
          <p:nvPr>
            <p:ph type="body" idx="1"/>
          </p:nvPr>
        </p:nvSpPr>
        <p:spPr>
          <a:xfrm>
            <a:off x="935038" y="4313238"/>
            <a:ext cx="5153025" cy="4287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5" tIns="46475" rIns="92945" bIns="46475"/>
          <a:lstStyle/>
          <a:p>
            <a:pPr marL="193675" indent="-193675"/>
            <a:endParaRPr lang="en-US" altLang="en-US" sz="1100"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179203"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D3C0ABDF-0073-4598-84E5-1C292B439F0C}" type="slidenum">
              <a:rPr lang="en-US" altLang="en-US"/>
              <a:pPr eaLnBrk="1" hangingPunct="1"/>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noTextEdit="1"/>
          </p:cNvSpPr>
          <p:nvPr>
            <p:ph type="sldImg"/>
          </p:nvPr>
        </p:nvSpPr>
        <p:spPr>
          <a:xfrm>
            <a:off x="1189038" y="698500"/>
            <a:ext cx="4656137" cy="3492500"/>
          </a:xfrm>
          <a:ln/>
        </p:spPr>
      </p:sp>
      <p:sp>
        <p:nvSpPr>
          <p:cNvPr id="181250" name="Rectangle 3"/>
          <p:cNvSpPr>
            <a:spLocks noGrp="1" noChangeArrowheads="1"/>
          </p:cNvSpPr>
          <p:nvPr>
            <p:ph type="body" idx="1"/>
          </p:nvPr>
        </p:nvSpPr>
        <p:spPr>
          <a:xfrm>
            <a:off x="935038" y="4313238"/>
            <a:ext cx="5153025" cy="4287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2088" indent="-192088" eaLnBrk="1" hangingPunct="1"/>
            <a:endParaRPr lang="en-US" altLang="en-US" sz="1100"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ChangeArrowheads="1" noTextEdit="1"/>
          </p:cNvSpPr>
          <p:nvPr>
            <p:ph type="sldImg"/>
          </p:nvPr>
        </p:nvSpPr>
        <p:spPr>
          <a:ln/>
        </p:spPr>
      </p:sp>
      <p:sp>
        <p:nvSpPr>
          <p:cNvPr id="12595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ChangeArrowheads="1" noTextEdit="1"/>
          </p:cNvSpPr>
          <p:nvPr>
            <p:ph type="sldImg"/>
          </p:nvPr>
        </p:nvSpPr>
        <p:spPr>
          <a:xfrm>
            <a:off x="1460500" y="238125"/>
            <a:ext cx="4124325" cy="3092450"/>
          </a:xfrm>
          <a:ln/>
        </p:spPr>
      </p:sp>
      <p:sp>
        <p:nvSpPr>
          <p:cNvPr id="128002" name="Rectangle 3"/>
          <p:cNvSpPr>
            <a:spLocks noGrp="1" noChangeArrowheads="1"/>
          </p:cNvSpPr>
          <p:nvPr>
            <p:ph type="body" idx="1"/>
          </p:nvPr>
        </p:nvSpPr>
        <p:spPr>
          <a:xfrm>
            <a:off x="735013" y="3578225"/>
            <a:ext cx="6064250" cy="5508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smtClean="0">
                <a:latin typeface="Arial" pitchFamily="34" charset="0"/>
                <a:ea typeface="ＭＳ Ｐゴシック" pitchFamily="34" charset="-128"/>
              </a:rPr>
              <a:t>Outline how The NWS produces hydrologic forecast products and services – for flash floods, river floods, water supply/drought.  </a:t>
            </a:r>
          </a:p>
          <a:p>
            <a:r>
              <a:rPr lang="en-US" altLang="en-US" sz="1100" smtClean="0">
                <a:latin typeface="Arial" pitchFamily="34" charset="0"/>
                <a:ea typeface="ＭＳ Ｐゴシック" pitchFamily="34" charset="-128"/>
              </a:rPr>
              <a:t>National, Regional and Local expertise – adding value from the national centers, to the regional modelers and the local experts.</a:t>
            </a:r>
          </a:p>
          <a:p>
            <a:endParaRPr lang="en-US" altLang="en-US" sz="1100"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noTextEdit="1"/>
          </p:cNvSpPr>
          <p:nvPr>
            <p:ph type="sldImg"/>
          </p:nvPr>
        </p:nvSpPr>
        <p:spPr>
          <a:xfrm>
            <a:off x="1069975" y="704850"/>
            <a:ext cx="2424113" cy="1817688"/>
          </a:xfrm>
          <a:ln/>
        </p:spPr>
      </p:sp>
      <p:sp>
        <p:nvSpPr>
          <p:cNvPr id="130050" name="Rectangle 3"/>
          <p:cNvSpPr>
            <a:spLocks noGrp="1" noChangeArrowheads="1"/>
          </p:cNvSpPr>
          <p:nvPr>
            <p:ph type="body" idx="1"/>
          </p:nvPr>
        </p:nvSpPr>
        <p:spPr>
          <a:xfrm>
            <a:off x="915988" y="2601913"/>
            <a:ext cx="5148262" cy="572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5" tIns="47662" rIns="93735" bIns="47662"/>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noTextEdit="1"/>
          </p:cNvSpPr>
          <p:nvPr>
            <p:ph type="sldImg"/>
          </p:nvPr>
        </p:nvSpPr>
        <p:spPr>
          <a:xfrm>
            <a:off x="1069975" y="704850"/>
            <a:ext cx="2424113" cy="1817688"/>
          </a:xfrm>
          <a:ln/>
        </p:spPr>
      </p:sp>
      <p:sp>
        <p:nvSpPr>
          <p:cNvPr id="132098" name="Rectangle 3"/>
          <p:cNvSpPr>
            <a:spLocks noGrp="1" noChangeArrowheads="1"/>
          </p:cNvSpPr>
          <p:nvPr>
            <p:ph type="body" idx="1"/>
          </p:nvPr>
        </p:nvSpPr>
        <p:spPr>
          <a:xfrm>
            <a:off x="915988" y="2601913"/>
            <a:ext cx="5148262" cy="572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35" tIns="47662" rIns="93735" bIns="47662"/>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3978275" y="8842375"/>
            <a:ext cx="304323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0" tIns="46975" rIns="93950" bIns="46975" anchor="b"/>
          <a:lstStyle>
            <a:lvl1pPr defTabSz="928688" eaLnBrk="0" hangingPunct="0">
              <a:defRPr sz="3200" b="1" i="1">
                <a:solidFill>
                  <a:schemeClr val="bg1"/>
                </a:solidFill>
                <a:latin typeface="Arial" pitchFamily="34" charset="0"/>
                <a:ea typeface="ＭＳ Ｐゴシック" pitchFamily="34" charset="-128"/>
              </a:defRPr>
            </a:lvl1pPr>
            <a:lvl2pPr marL="742950" indent="-285750" defTabSz="928688" eaLnBrk="0" hangingPunct="0">
              <a:defRPr sz="3200" b="1" i="1">
                <a:solidFill>
                  <a:schemeClr val="bg1"/>
                </a:solidFill>
                <a:latin typeface="Arial" pitchFamily="34" charset="0"/>
                <a:ea typeface="ＭＳ Ｐゴシック" pitchFamily="34" charset="-128"/>
              </a:defRPr>
            </a:lvl2pPr>
            <a:lvl3pPr marL="1143000" indent="-228600" defTabSz="928688" eaLnBrk="0" hangingPunct="0">
              <a:defRPr sz="3200" b="1" i="1">
                <a:solidFill>
                  <a:schemeClr val="bg1"/>
                </a:solidFill>
                <a:latin typeface="Arial" pitchFamily="34" charset="0"/>
                <a:ea typeface="ＭＳ Ｐゴシック" pitchFamily="34" charset="-128"/>
              </a:defRPr>
            </a:lvl3pPr>
            <a:lvl4pPr marL="1600200" indent="-228600" defTabSz="928688" eaLnBrk="0" hangingPunct="0">
              <a:defRPr sz="3200" b="1" i="1">
                <a:solidFill>
                  <a:schemeClr val="bg1"/>
                </a:solidFill>
                <a:latin typeface="Arial" pitchFamily="34" charset="0"/>
                <a:ea typeface="ＭＳ Ｐゴシック" pitchFamily="34" charset="-128"/>
              </a:defRPr>
            </a:lvl4pPr>
            <a:lvl5pPr marL="2057400" indent="-228600" defTabSz="928688" eaLnBrk="0" hangingPunct="0">
              <a:defRPr sz="3200" b="1" i="1">
                <a:solidFill>
                  <a:schemeClr val="bg1"/>
                </a:solidFill>
                <a:latin typeface="Arial" pitchFamily="34" charset="0"/>
                <a:ea typeface="ＭＳ Ｐゴシック" pitchFamily="34" charset="-128"/>
              </a:defRPr>
            </a:lvl5pPr>
            <a:lvl6pPr marL="2514600" indent="-228600" algn="ctr" defTabSz="928688"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defTabSz="928688"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defTabSz="928688"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defTabSz="928688"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r" eaLnBrk="1" hangingPunct="1">
              <a:lnSpc>
                <a:spcPct val="100000"/>
              </a:lnSpc>
            </a:pPr>
            <a:fld id="{0B1865EC-6977-4B91-A534-9F0C931D8CA3}" type="slidenum">
              <a:rPr lang="en-US" altLang="en-US" sz="1200" b="0" i="0">
                <a:solidFill>
                  <a:schemeClr val="tx1"/>
                </a:solidFill>
              </a:rPr>
              <a:pPr algn="r" eaLnBrk="1" hangingPunct="1">
                <a:lnSpc>
                  <a:spcPct val="100000"/>
                </a:lnSpc>
              </a:pPr>
              <a:t>8</a:t>
            </a:fld>
            <a:endParaRPr lang="en-US" altLang="en-US" sz="1200" b="0" i="0">
              <a:solidFill>
                <a:schemeClr val="tx1"/>
              </a:solidFill>
            </a:endParaRPr>
          </a:p>
        </p:txBody>
      </p:sp>
      <p:sp>
        <p:nvSpPr>
          <p:cNvPr id="134146" name="Rectangle 2"/>
          <p:cNvSpPr>
            <a:spLocks noRot="1" noChangeArrowheads="1" noTextEdit="1"/>
          </p:cNvSpPr>
          <p:nvPr>
            <p:ph type="sldImg"/>
          </p:nvPr>
        </p:nvSpPr>
        <p:spPr>
          <a:xfrm>
            <a:off x="1204913" y="423863"/>
            <a:ext cx="4605337" cy="3452812"/>
          </a:xfrm>
          <a:ln/>
        </p:spPr>
      </p:sp>
      <p:sp>
        <p:nvSpPr>
          <p:cNvPr id="134147" name="Rectangle 3"/>
          <p:cNvSpPr>
            <a:spLocks noGrp="1" noChangeArrowheads="1"/>
          </p:cNvSpPr>
          <p:nvPr>
            <p:ph type="body" idx="1"/>
          </p:nvPr>
        </p:nvSpPr>
        <p:spPr>
          <a:xfrm>
            <a:off x="274638" y="4240213"/>
            <a:ext cx="6402387" cy="4338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0" tIns="46975" rIns="93950" bIns="46975"/>
          <a:lstStyle/>
          <a:p>
            <a:pPr eaLnBrk="1" hangingPunct="1">
              <a:lnSpc>
                <a:spcPct val="80000"/>
              </a:lnSpc>
            </a:pPr>
            <a:r>
              <a:rPr lang="en-US" altLang="en-US" smtClean="0">
                <a:latin typeface="Arial" pitchFamily="34" charset="0"/>
                <a:ea typeface="ＭＳ Ｐゴシック" pitchFamily="34" charset="-128"/>
              </a:rPr>
              <a:t>The highest near-term priority of the hydrology program is to complete the implementation of the Community Hydrologic Prediction System (CHPS), which provides the foundation that will enable future S&amp;T enhancements.  FEWS is the software system through which Integrated Water Resource Science and Services will foster broader collaboration across multiple agencies.  FEWS provides standard system infrastructure, data formats, and adapter mechanisms to allow modules to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talk to</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one another.</a:t>
            </a:r>
          </a:p>
          <a:p>
            <a:pPr eaLnBrk="1" hangingPunct="1">
              <a:lnSpc>
                <a:spcPct val="80000"/>
              </a:lnSpc>
            </a:pPr>
            <a:endParaRPr lang="en-US" altLang="en-US" smtClean="0">
              <a:latin typeface="Arial" pitchFamily="34" charset="0"/>
              <a:ea typeface="ＭＳ Ｐゴシック" pitchFamily="34" charset="-128"/>
            </a:endParaRPr>
          </a:p>
          <a:p>
            <a:pPr eaLnBrk="1" hangingPunct="1">
              <a:lnSpc>
                <a:spcPct val="80000"/>
              </a:lnSpc>
            </a:pPr>
            <a:r>
              <a:rPr lang="en-US" altLang="en-US" smtClean="0">
                <a:latin typeface="Arial" pitchFamily="34" charset="0"/>
                <a:ea typeface="ＭＳ Ｐゴシック" pitchFamily="34" charset="-128"/>
              </a:rPr>
              <a:t>For nearly three decades, the NWS has been using a very closed system for hydrologic forecasting, which has constrained incorporation of new science and technology developed by our federal partners and by universities. CHPS turns that around – it</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an open service-oriented architecture that facilitates the incorporation of new tools and information, and makes it possible for the first time to establish interoperability with our federal partners.</a:t>
            </a:r>
          </a:p>
          <a:p>
            <a:pPr eaLnBrk="1" hangingPunct="1">
              <a:lnSpc>
                <a:spcPct val="80000"/>
              </a:lnSpc>
            </a:pPr>
            <a:endParaRPr lang="en-US" altLang="en-US" smtClean="0">
              <a:latin typeface="Arial" pitchFamily="34" charset="0"/>
              <a:ea typeface="ＭＳ Ｐゴシック" pitchFamily="34" charset="-128"/>
            </a:endParaRPr>
          </a:p>
          <a:p>
            <a:pPr eaLnBrk="1" hangingPunct="1">
              <a:lnSpc>
                <a:spcPct val="80000"/>
              </a:lnSpc>
            </a:pPr>
            <a:r>
              <a:rPr lang="en-US" altLang="en-US" smtClean="0">
                <a:latin typeface="Arial" pitchFamily="34" charset="0"/>
                <a:ea typeface="ＭＳ Ｐゴシック" pitchFamily="34" charset="-128"/>
              </a:rPr>
              <a:t>CHPS implementation is underway now and is scheduled to be completed by October 2010.</a:t>
            </a:r>
          </a:p>
          <a:p>
            <a:pPr eaLnBrk="1" hangingPunct="1">
              <a:lnSpc>
                <a:spcPct val="80000"/>
              </a:lnSpc>
            </a:pPr>
            <a:endParaRPr lang="en-US" alt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xfrm>
            <a:off x="1184275" y="698500"/>
            <a:ext cx="4654550" cy="3490913"/>
          </a:xfrm>
          <a:ln/>
        </p:spPr>
      </p:sp>
      <p:sp>
        <p:nvSpPr>
          <p:cNvPr id="3" name="Notes Placeholder 2"/>
          <p:cNvSpPr>
            <a:spLocks noGrp="1"/>
          </p:cNvSpPr>
          <p:nvPr>
            <p:ph type="body" idx="1"/>
          </p:nvPr>
        </p:nvSpPr>
        <p:spPr/>
        <p:txBody>
          <a:bodyPr/>
          <a:lstStyle/>
          <a:p>
            <a:pPr>
              <a:defRPr/>
            </a:pPr>
            <a:r>
              <a:rPr lang="en-US" sz="1400" dirty="0"/>
              <a:t>At a high level, the process is comprised of 4 components:</a:t>
            </a:r>
          </a:p>
          <a:p>
            <a:pPr marL="174982" indent="-174982">
              <a:buFont typeface="Arial"/>
              <a:buChar char="•"/>
              <a:defRPr/>
            </a:pPr>
            <a:r>
              <a:rPr lang="en-US" sz="1400" dirty="0"/>
              <a:t>Data collection activities that include quality control and real-time pre-processing for model ingest</a:t>
            </a:r>
          </a:p>
          <a:p>
            <a:pPr marL="174982" indent="-174982">
              <a:buFont typeface="Arial"/>
              <a:buChar char="•"/>
              <a:defRPr/>
            </a:pPr>
            <a:r>
              <a:rPr lang="en-US" sz="1400" dirty="0"/>
              <a:t>Execution of the Hydrological and Hydraulic models that simulate both the natural runoff and water management that occurs in a watershed</a:t>
            </a:r>
          </a:p>
          <a:p>
            <a:pPr marL="174982" indent="-174982">
              <a:buFont typeface="Arial"/>
              <a:buChar char="•"/>
              <a:defRPr/>
            </a:pPr>
            <a:r>
              <a:rPr lang="en-US" sz="1400" dirty="0"/>
              <a:t>Processing of model output to generate products supporting WFO watch warning and advisory process, public dissemination and decision support service across all national, regional and local NWS offices.</a:t>
            </a:r>
          </a:p>
          <a:p>
            <a:pPr marL="174982" indent="-174982">
              <a:buFont typeface="Arial"/>
              <a:buChar char="•"/>
              <a:defRPr/>
            </a:pPr>
            <a:r>
              <a:rPr lang="en-US" sz="1400" dirty="0"/>
              <a:t>And limited verification of components of the forecast process and warning products.</a:t>
            </a:r>
          </a:p>
          <a:p>
            <a:pPr>
              <a:defRPr/>
            </a:pPr>
            <a:endParaRPr lang="en-US" dirty="0"/>
          </a:p>
        </p:txBody>
      </p:sp>
      <p:sp>
        <p:nvSpPr>
          <p:cNvPr id="136195" name="Slide Number Placeholder 3"/>
          <p:cNvSpPr>
            <a:spLocks noGrp="1"/>
          </p:cNvSpPr>
          <p:nvPr>
            <p:ph type="sldNum" sz="quarter" idx="4294967295"/>
          </p:nvPr>
        </p:nvSpPr>
        <p:spPr bwMode="auto">
          <a:xfrm>
            <a:off x="3978275" y="8842375"/>
            <a:ext cx="3043238"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24" tIns="46662" rIns="93324" bIns="46662"/>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6DC44574-0A91-4974-B084-E715185A8B05}" type="slidenum">
              <a:rPr lang="en-US" altLang="en-US">
                <a:solidFill>
                  <a:srgbClr val="000000"/>
                </a:solidFill>
                <a:latin typeface="Calibri" pitchFamily="34" charset="0"/>
              </a:rPr>
              <a:pPr eaLnBrk="1" hangingPunct="1"/>
              <a:t>9</a:t>
            </a:fld>
            <a:endParaRPr lang="en-US" altLang="en-US">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9" indent="0" algn="ctr">
              <a:buNone/>
              <a:defRPr/>
            </a:lvl2pPr>
            <a:lvl3pPr marL="914298" indent="0" algn="ctr">
              <a:buNone/>
              <a:defRPr/>
            </a:lvl3pPr>
            <a:lvl4pPr marL="1371447" indent="0" algn="ctr">
              <a:buNone/>
              <a:defRPr/>
            </a:lvl4pPr>
            <a:lvl5pPr marL="1828597" indent="0" algn="ctr">
              <a:buNone/>
              <a:defRPr/>
            </a:lvl5pPr>
            <a:lvl6pPr marL="2285746" indent="0" algn="ctr">
              <a:buNone/>
              <a:defRPr/>
            </a:lvl6pPr>
            <a:lvl7pPr marL="2742895" indent="0" algn="ctr">
              <a:buNone/>
              <a:defRPr/>
            </a:lvl7pPr>
            <a:lvl8pPr marL="3200044" indent="0" algn="ctr">
              <a:buNone/>
              <a:defRPr/>
            </a:lvl8pPr>
            <a:lvl9pPr marL="365719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fld id="{FDD7A98B-5BC8-42E0-9CBF-F5A59FE523A7}" type="slidenum">
              <a:rPr lang="en-US" altLang="en-US"/>
              <a:pPr/>
              <a:t>‹#›</a:t>
            </a:fld>
            <a:endParaRPr lang="en-US" altLang="en-US"/>
          </a:p>
        </p:txBody>
      </p:sp>
    </p:spTree>
    <p:extLst>
      <p:ext uri="{BB962C8B-B14F-4D97-AF65-F5344CB8AC3E}">
        <p14:creationId xmlns:p14="http://schemas.microsoft.com/office/powerpoint/2010/main" val="234649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F01EE52F-F786-471D-A24B-C42537F1D13F}" type="slidenum">
              <a:rPr lang="en-US" altLang="en-US"/>
              <a:pPr/>
              <a:t>‹#›</a:t>
            </a:fld>
            <a:endParaRPr lang="en-US" altLang="en-US"/>
          </a:p>
        </p:txBody>
      </p:sp>
    </p:spTree>
    <p:extLst>
      <p:ext uri="{BB962C8B-B14F-4D97-AF65-F5344CB8AC3E}">
        <p14:creationId xmlns:p14="http://schemas.microsoft.com/office/powerpoint/2010/main" val="3227776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88" indent="0">
              <a:buNone/>
              <a:defRPr sz="2000" b="1"/>
            </a:lvl2pPr>
            <a:lvl3pPr marL="913177" indent="0">
              <a:buNone/>
              <a:defRPr sz="1800" b="1"/>
            </a:lvl3pPr>
            <a:lvl4pPr marL="1369765" indent="0">
              <a:buNone/>
              <a:defRPr sz="1600" b="1"/>
            </a:lvl4pPr>
            <a:lvl5pPr marL="1826359" indent="0">
              <a:buNone/>
              <a:defRPr sz="1600" b="1"/>
            </a:lvl5pPr>
            <a:lvl6pPr marL="2282951" indent="0">
              <a:buNone/>
              <a:defRPr sz="1600" b="1"/>
            </a:lvl6pPr>
            <a:lvl7pPr marL="2739538" indent="0">
              <a:buNone/>
              <a:defRPr sz="1600" b="1"/>
            </a:lvl7pPr>
            <a:lvl8pPr marL="3196128" indent="0">
              <a:buNone/>
              <a:defRPr sz="1600" b="1"/>
            </a:lvl8pPr>
            <a:lvl9pPr marL="36527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6588" indent="0">
              <a:buNone/>
              <a:defRPr sz="2000" b="1"/>
            </a:lvl2pPr>
            <a:lvl3pPr marL="913177" indent="0">
              <a:buNone/>
              <a:defRPr sz="1800" b="1"/>
            </a:lvl3pPr>
            <a:lvl4pPr marL="1369765" indent="0">
              <a:buNone/>
              <a:defRPr sz="1600" b="1"/>
            </a:lvl4pPr>
            <a:lvl5pPr marL="1826359" indent="0">
              <a:buNone/>
              <a:defRPr sz="1600" b="1"/>
            </a:lvl5pPr>
            <a:lvl6pPr marL="2282951" indent="0">
              <a:buNone/>
              <a:defRPr sz="1600" b="1"/>
            </a:lvl6pPr>
            <a:lvl7pPr marL="2739538" indent="0">
              <a:buNone/>
              <a:defRPr sz="1600" b="1"/>
            </a:lvl7pPr>
            <a:lvl8pPr marL="3196128" indent="0">
              <a:buNone/>
              <a:defRPr sz="1600" b="1"/>
            </a:lvl8pPr>
            <a:lvl9pPr marL="36527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lnSpc>
                <a:spcPct val="110000"/>
              </a:lnSpc>
              <a:defRPr b="1" i="1"/>
            </a:lvl1pPr>
          </a:lstStyle>
          <a:p>
            <a:fld id="{A7F5DF44-CD60-44DC-9B0E-85389D5F6AE5}" type="datetime1">
              <a:rPr lang="en-US" altLang="en-US"/>
              <a:pPr/>
              <a:t>4/20/2015</a:t>
            </a:fld>
            <a:endParaRPr lang="en-US" altLang="en-US"/>
          </a:p>
        </p:txBody>
      </p:sp>
      <p:sp>
        <p:nvSpPr>
          <p:cNvPr id="8" name="Footer Placeholder 7"/>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lnSpc>
                <a:spcPct val="110000"/>
              </a:lnSpc>
              <a:defRPr b="1" i="1"/>
            </a:lvl1pPr>
          </a:lstStyle>
          <a:p>
            <a:fld id="{3FF9E71B-4B08-482D-B441-E2943489EC76}" type="slidenum">
              <a:rPr lang="en-US" altLang="en-US"/>
              <a:pPr/>
              <a:t>‹#›</a:t>
            </a:fld>
            <a:endParaRPr lang="en-US" altLang="en-US"/>
          </a:p>
        </p:txBody>
      </p:sp>
    </p:spTree>
    <p:extLst>
      <p:ext uri="{BB962C8B-B14F-4D97-AF65-F5344CB8AC3E}">
        <p14:creationId xmlns:p14="http://schemas.microsoft.com/office/powerpoint/2010/main" val="1597180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lnSpc>
                <a:spcPct val="110000"/>
              </a:lnSpc>
              <a:defRPr b="1" i="1"/>
            </a:lvl1pPr>
          </a:lstStyle>
          <a:p>
            <a:fld id="{BF103988-E2AC-4950-AFFD-DEC2EAEFB79C}" type="datetime1">
              <a:rPr lang="en-US" altLang="en-US"/>
              <a:pPr/>
              <a:t>4/20/2015</a:t>
            </a:fld>
            <a:endParaRPr lang="en-US" altLang="en-US"/>
          </a:p>
        </p:txBody>
      </p:sp>
      <p:sp>
        <p:nvSpPr>
          <p:cNvPr id="4" name="Footer Placeholder 3"/>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lnSpc>
                <a:spcPct val="110000"/>
              </a:lnSpc>
              <a:defRPr b="1" i="1"/>
            </a:lvl1pPr>
          </a:lstStyle>
          <a:p>
            <a:fld id="{1C2E03FA-AD6B-473E-866D-A935C481B434}" type="slidenum">
              <a:rPr lang="en-US" altLang="en-US"/>
              <a:pPr/>
              <a:t>‹#›</a:t>
            </a:fld>
            <a:endParaRPr lang="en-US" altLang="en-US"/>
          </a:p>
        </p:txBody>
      </p:sp>
    </p:spTree>
    <p:extLst>
      <p:ext uri="{BB962C8B-B14F-4D97-AF65-F5344CB8AC3E}">
        <p14:creationId xmlns:p14="http://schemas.microsoft.com/office/powerpoint/2010/main" val="38949065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lnSpc>
                <a:spcPct val="110000"/>
              </a:lnSpc>
              <a:defRPr b="1" i="1"/>
            </a:lvl1pPr>
          </a:lstStyle>
          <a:p>
            <a:fld id="{3121AD45-20F6-4264-9C17-56E1EAE6B364}" type="datetime1">
              <a:rPr lang="en-US" altLang="en-US"/>
              <a:pPr/>
              <a:t>4/20/2015</a:t>
            </a:fld>
            <a:endParaRPr lang="en-US" altLang="en-US"/>
          </a:p>
        </p:txBody>
      </p:sp>
      <p:sp>
        <p:nvSpPr>
          <p:cNvPr id="3" name="Footer Placeholder 2"/>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lnSpc>
                <a:spcPct val="110000"/>
              </a:lnSpc>
              <a:defRPr b="1" i="1"/>
            </a:lvl1pPr>
          </a:lstStyle>
          <a:p>
            <a:fld id="{B2C64A03-5B6E-45D2-B78F-0347A195F3BB}" type="slidenum">
              <a:rPr lang="en-US" altLang="en-US"/>
              <a:pPr/>
              <a:t>‹#›</a:t>
            </a:fld>
            <a:endParaRPr lang="en-US" altLang="en-US"/>
          </a:p>
        </p:txBody>
      </p:sp>
    </p:spTree>
    <p:extLst>
      <p:ext uri="{BB962C8B-B14F-4D97-AF65-F5344CB8AC3E}">
        <p14:creationId xmlns:p14="http://schemas.microsoft.com/office/powerpoint/2010/main" val="38193104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6588" indent="0">
              <a:buNone/>
              <a:defRPr sz="1200"/>
            </a:lvl2pPr>
            <a:lvl3pPr marL="913177" indent="0">
              <a:buNone/>
              <a:defRPr sz="1000"/>
            </a:lvl3pPr>
            <a:lvl4pPr marL="1369765" indent="0">
              <a:buNone/>
              <a:defRPr sz="900"/>
            </a:lvl4pPr>
            <a:lvl5pPr marL="1826359" indent="0">
              <a:buNone/>
              <a:defRPr sz="900"/>
            </a:lvl5pPr>
            <a:lvl6pPr marL="2282951" indent="0">
              <a:buNone/>
              <a:defRPr sz="900"/>
            </a:lvl6pPr>
            <a:lvl7pPr marL="2739538" indent="0">
              <a:buNone/>
              <a:defRPr sz="900"/>
            </a:lvl7pPr>
            <a:lvl8pPr marL="3196128" indent="0">
              <a:buNone/>
              <a:defRPr sz="900"/>
            </a:lvl8pPr>
            <a:lvl9pPr marL="36527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lnSpc>
                <a:spcPct val="110000"/>
              </a:lnSpc>
              <a:defRPr b="1" i="1"/>
            </a:lvl1pPr>
          </a:lstStyle>
          <a:p>
            <a:fld id="{2A860BFA-B0BB-4852-8F3E-19A22066894F}"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D1867DE6-4A2A-4A52-A878-FB9200EEFDCC}" type="slidenum">
              <a:rPr lang="en-US" altLang="en-US"/>
              <a:pPr/>
              <a:t>‹#›</a:t>
            </a:fld>
            <a:endParaRPr lang="en-US" altLang="en-US"/>
          </a:p>
        </p:txBody>
      </p:sp>
    </p:spTree>
    <p:extLst>
      <p:ext uri="{BB962C8B-B14F-4D97-AF65-F5344CB8AC3E}">
        <p14:creationId xmlns:p14="http://schemas.microsoft.com/office/powerpoint/2010/main" val="22346329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88" indent="0">
              <a:buNone/>
              <a:defRPr sz="2800"/>
            </a:lvl2pPr>
            <a:lvl3pPr marL="913177" indent="0">
              <a:buNone/>
              <a:defRPr sz="2400"/>
            </a:lvl3pPr>
            <a:lvl4pPr marL="1369765" indent="0">
              <a:buNone/>
              <a:defRPr sz="2000"/>
            </a:lvl4pPr>
            <a:lvl5pPr marL="1826359" indent="0">
              <a:buNone/>
              <a:defRPr sz="2000"/>
            </a:lvl5pPr>
            <a:lvl6pPr marL="2282951" indent="0">
              <a:buNone/>
              <a:defRPr sz="2000"/>
            </a:lvl6pPr>
            <a:lvl7pPr marL="2739538" indent="0">
              <a:buNone/>
              <a:defRPr sz="2000"/>
            </a:lvl7pPr>
            <a:lvl8pPr marL="3196128" indent="0">
              <a:buNone/>
              <a:defRPr sz="2000"/>
            </a:lvl8pPr>
            <a:lvl9pPr marL="36527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88" indent="0">
              <a:buNone/>
              <a:defRPr sz="1200"/>
            </a:lvl2pPr>
            <a:lvl3pPr marL="913177" indent="0">
              <a:buNone/>
              <a:defRPr sz="1000"/>
            </a:lvl3pPr>
            <a:lvl4pPr marL="1369765" indent="0">
              <a:buNone/>
              <a:defRPr sz="900"/>
            </a:lvl4pPr>
            <a:lvl5pPr marL="1826359" indent="0">
              <a:buNone/>
              <a:defRPr sz="900"/>
            </a:lvl5pPr>
            <a:lvl6pPr marL="2282951" indent="0">
              <a:buNone/>
              <a:defRPr sz="900"/>
            </a:lvl6pPr>
            <a:lvl7pPr marL="2739538" indent="0">
              <a:buNone/>
              <a:defRPr sz="900"/>
            </a:lvl7pPr>
            <a:lvl8pPr marL="3196128" indent="0">
              <a:buNone/>
              <a:defRPr sz="900"/>
            </a:lvl8pPr>
            <a:lvl9pPr marL="365271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lnSpc>
                <a:spcPct val="110000"/>
              </a:lnSpc>
              <a:defRPr b="1" i="1"/>
            </a:lvl1pPr>
          </a:lstStyle>
          <a:p>
            <a:fld id="{916372CC-EA8B-4547-99BC-48CFA61A4F45}"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BF7E630F-4DBA-49C3-AB0F-0EFD55758074}" type="slidenum">
              <a:rPr lang="en-US" altLang="en-US"/>
              <a:pPr/>
              <a:t>‹#›</a:t>
            </a:fld>
            <a:endParaRPr lang="en-US" altLang="en-US"/>
          </a:p>
        </p:txBody>
      </p:sp>
    </p:spTree>
    <p:extLst>
      <p:ext uri="{BB962C8B-B14F-4D97-AF65-F5344CB8AC3E}">
        <p14:creationId xmlns:p14="http://schemas.microsoft.com/office/powerpoint/2010/main" val="1321946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2303EBA6-19DA-4862-BDDA-CDDFE22432D1}"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D15BAD4C-73E9-4592-9D8D-CB0584EE5CF7}" type="slidenum">
              <a:rPr lang="en-US" altLang="en-US"/>
              <a:pPr/>
              <a:t>‹#›</a:t>
            </a:fld>
            <a:endParaRPr lang="en-US" altLang="en-US"/>
          </a:p>
        </p:txBody>
      </p:sp>
    </p:spTree>
    <p:extLst>
      <p:ext uri="{BB962C8B-B14F-4D97-AF65-F5344CB8AC3E}">
        <p14:creationId xmlns:p14="http://schemas.microsoft.com/office/powerpoint/2010/main" val="12279006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38BACEEE-1787-44C8-ADEE-E7B0177896D4}"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312F846B-4E2E-46E2-84A9-9D0766D03C70}" type="slidenum">
              <a:rPr lang="en-US" altLang="en-US"/>
              <a:pPr/>
              <a:t>‹#›</a:t>
            </a:fld>
            <a:endParaRPr lang="en-US" altLang="en-US"/>
          </a:p>
        </p:txBody>
      </p:sp>
    </p:spTree>
    <p:extLst>
      <p:ext uri="{BB962C8B-B14F-4D97-AF65-F5344CB8AC3E}">
        <p14:creationId xmlns:p14="http://schemas.microsoft.com/office/powerpoint/2010/main" val="2843427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1"/>
            <a:ext cx="21717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
            <a:ext cx="63627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B35537C-516F-4F7D-8FFF-B6531373E128}" type="slidenum">
              <a:rPr lang="en-US" altLang="en-US"/>
              <a:pPr/>
              <a:t>‹#›</a:t>
            </a:fld>
            <a:endParaRPr lang="en-US" altLang="en-US"/>
          </a:p>
        </p:txBody>
      </p:sp>
    </p:spTree>
    <p:extLst>
      <p:ext uri="{BB962C8B-B14F-4D97-AF65-F5344CB8AC3E}">
        <p14:creationId xmlns:p14="http://schemas.microsoft.com/office/powerpoint/2010/main" val="1328955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9" indent="0" algn="ctr">
              <a:buNone/>
              <a:defRPr/>
            </a:lvl2pPr>
            <a:lvl3pPr marL="914298" indent="0" algn="ctr">
              <a:buNone/>
              <a:defRPr/>
            </a:lvl3pPr>
            <a:lvl4pPr marL="1371447" indent="0" algn="ctr">
              <a:buNone/>
              <a:defRPr/>
            </a:lvl4pPr>
            <a:lvl5pPr marL="1828597" indent="0" algn="ctr">
              <a:buNone/>
              <a:defRPr/>
            </a:lvl5pPr>
            <a:lvl6pPr marL="2285746" indent="0" algn="ctr">
              <a:buNone/>
              <a:defRPr/>
            </a:lvl6pPr>
            <a:lvl7pPr marL="2742895" indent="0" algn="ctr">
              <a:buNone/>
              <a:defRPr/>
            </a:lvl7pPr>
            <a:lvl8pPr marL="3200044" indent="0" algn="ctr">
              <a:buNone/>
              <a:defRPr/>
            </a:lvl8pPr>
            <a:lvl9pPr marL="3657193"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FC4DE1C7-986D-4DCB-A75A-8D33C8D2BAFE}" type="slidenum">
              <a:rPr lang="en-US" altLang="en-US"/>
              <a:pPr/>
              <a:t>‹#›</a:t>
            </a:fld>
            <a:endParaRPr lang="en-US" altLang="en-US"/>
          </a:p>
        </p:txBody>
      </p:sp>
    </p:spTree>
    <p:extLst>
      <p:ext uri="{BB962C8B-B14F-4D97-AF65-F5344CB8AC3E}">
        <p14:creationId xmlns:p14="http://schemas.microsoft.com/office/powerpoint/2010/main" val="3344631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B1E60FB9-4F25-4642-8780-D2A25244B761}" type="slidenum">
              <a:rPr lang="en-US" altLang="en-US"/>
              <a:pPr/>
              <a:t>‹#›</a:t>
            </a:fld>
            <a:endParaRPr lang="en-US" altLang="en-US"/>
          </a:p>
        </p:txBody>
      </p:sp>
    </p:spTree>
    <p:extLst>
      <p:ext uri="{BB962C8B-B14F-4D97-AF65-F5344CB8AC3E}">
        <p14:creationId xmlns:p14="http://schemas.microsoft.com/office/powerpoint/2010/main" val="2911551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9" indent="0">
              <a:buNone/>
              <a:defRPr sz="1800"/>
            </a:lvl2pPr>
            <a:lvl3pPr marL="914298" indent="0">
              <a:buNone/>
              <a:defRPr sz="1600"/>
            </a:lvl3pPr>
            <a:lvl4pPr marL="1371447" indent="0">
              <a:buNone/>
              <a:defRPr sz="1400"/>
            </a:lvl4pPr>
            <a:lvl5pPr marL="1828597" indent="0">
              <a:buNone/>
              <a:defRPr sz="1400"/>
            </a:lvl5pPr>
            <a:lvl6pPr marL="2285746" indent="0">
              <a:buNone/>
              <a:defRPr sz="1400"/>
            </a:lvl6pPr>
            <a:lvl7pPr marL="2742895" indent="0">
              <a:buNone/>
              <a:defRPr sz="1400"/>
            </a:lvl7pPr>
            <a:lvl8pPr marL="3200044" indent="0">
              <a:buNone/>
              <a:defRPr sz="1400"/>
            </a:lvl8pPr>
            <a:lvl9pPr marL="3657193"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006A6370-79E0-4747-8CC3-861320255438}" type="slidenum">
              <a:rPr lang="en-US" altLang="en-US"/>
              <a:pPr/>
              <a:t>‹#›</a:t>
            </a:fld>
            <a:endParaRPr lang="en-US" altLang="en-US"/>
          </a:p>
        </p:txBody>
      </p:sp>
    </p:spTree>
    <p:extLst>
      <p:ext uri="{BB962C8B-B14F-4D97-AF65-F5344CB8AC3E}">
        <p14:creationId xmlns:p14="http://schemas.microsoft.com/office/powerpoint/2010/main" val="188513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D9B98555-1459-4D44-99DC-87603CECA141}" type="slidenum">
              <a:rPr lang="en-US" altLang="en-US"/>
              <a:pPr/>
              <a:t>‹#›</a:t>
            </a:fld>
            <a:endParaRPr lang="en-US" altLang="en-US"/>
          </a:p>
        </p:txBody>
      </p:sp>
    </p:spTree>
    <p:extLst>
      <p:ext uri="{BB962C8B-B14F-4D97-AF65-F5344CB8AC3E}">
        <p14:creationId xmlns:p14="http://schemas.microsoft.com/office/powerpoint/2010/main" val="1722214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0F9DC6D6-059E-4F83-97F4-EA9D76A37504}" type="slidenum">
              <a:rPr lang="en-US" altLang="en-US"/>
              <a:pPr/>
              <a:t>‹#›</a:t>
            </a:fld>
            <a:endParaRPr lang="en-US" altLang="en-US"/>
          </a:p>
        </p:txBody>
      </p:sp>
    </p:spTree>
    <p:extLst>
      <p:ext uri="{BB962C8B-B14F-4D97-AF65-F5344CB8AC3E}">
        <p14:creationId xmlns:p14="http://schemas.microsoft.com/office/powerpoint/2010/main" val="55827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53910AFE-7208-40A1-BBAE-AE68C46B90F1}" type="slidenum">
              <a:rPr lang="en-US" altLang="en-US"/>
              <a:pPr/>
              <a:t>‹#›</a:t>
            </a:fld>
            <a:endParaRPr lang="en-US" altLang="en-US"/>
          </a:p>
        </p:txBody>
      </p:sp>
    </p:spTree>
    <p:extLst>
      <p:ext uri="{BB962C8B-B14F-4D97-AF65-F5344CB8AC3E}">
        <p14:creationId xmlns:p14="http://schemas.microsoft.com/office/powerpoint/2010/main" val="1193111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F8E0BC13-269C-46B0-8913-9BBF74C65679}" type="slidenum">
              <a:rPr lang="en-US" altLang="en-US"/>
              <a:pPr/>
              <a:t>‹#›</a:t>
            </a:fld>
            <a:endParaRPr lang="en-US" altLang="en-US"/>
          </a:p>
        </p:txBody>
      </p:sp>
    </p:spTree>
    <p:extLst>
      <p:ext uri="{BB962C8B-B14F-4D97-AF65-F5344CB8AC3E}">
        <p14:creationId xmlns:p14="http://schemas.microsoft.com/office/powerpoint/2010/main" val="1926414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BB1F4C69-7713-4A53-8892-D67F053BE443}" type="slidenum">
              <a:rPr lang="en-US" altLang="en-US"/>
              <a:pPr/>
              <a:t>‹#›</a:t>
            </a:fld>
            <a:endParaRPr lang="en-US" altLang="en-US"/>
          </a:p>
        </p:txBody>
      </p:sp>
    </p:spTree>
    <p:extLst>
      <p:ext uri="{BB962C8B-B14F-4D97-AF65-F5344CB8AC3E}">
        <p14:creationId xmlns:p14="http://schemas.microsoft.com/office/powerpoint/2010/main" val="984740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fld id="{138A4036-AB3F-45D5-8746-D9EFACA0FC3E}" type="slidenum">
              <a:rPr lang="en-US" altLang="en-US"/>
              <a:pPr/>
              <a:t>‹#›</a:t>
            </a:fld>
            <a:endParaRPr lang="en-US" altLang="en-US"/>
          </a:p>
        </p:txBody>
      </p:sp>
    </p:spTree>
    <p:extLst>
      <p:ext uri="{BB962C8B-B14F-4D97-AF65-F5344CB8AC3E}">
        <p14:creationId xmlns:p14="http://schemas.microsoft.com/office/powerpoint/2010/main" val="4151960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7"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E9FF92FA-403A-46ED-B87D-658DD484F649}" type="slidenum">
              <a:rPr lang="en-US" altLang="en-US"/>
              <a:pPr/>
              <a:t>‹#›</a:t>
            </a:fld>
            <a:endParaRPr lang="en-US" altLang="en-US"/>
          </a:p>
        </p:txBody>
      </p:sp>
    </p:spTree>
    <p:extLst>
      <p:ext uri="{BB962C8B-B14F-4D97-AF65-F5344CB8AC3E}">
        <p14:creationId xmlns:p14="http://schemas.microsoft.com/office/powerpoint/2010/main" val="3825274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1D3856D4-42F8-49C4-9CD8-C42BFCC5A110}" type="slidenum">
              <a:rPr lang="en-US" altLang="en-US"/>
              <a:pPr/>
              <a:t>‹#›</a:t>
            </a:fld>
            <a:endParaRPr lang="en-US" altLang="en-US"/>
          </a:p>
        </p:txBody>
      </p:sp>
    </p:spTree>
    <p:extLst>
      <p:ext uri="{BB962C8B-B14F-4D97-AF65-F5344CB8AC3E}">
        <p14:creationId xmlns:p14="http://schemas.microsoft.com/office/powerpoint/2010/main" val="1148021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1"/>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D1B12B6A-1E74-4350-AC40-BA0651293839}" type="slidenum">
              <a:rPr lang="en-US" altLang="en-US"/>
              <a:pPr/>
              <a:t>‹#›</a:t>
            </a:fld>
            <a:endParaRPr lang="en-US" altLang="en-US"/>
          </a:p>
        </p:txBody>
      </p:sp>
    </p:spTree>
    <p:extLst>
      <p:ext uri="{BB962C8B-B14F-4D97-AF65-F5344CB8AC3E}">
        <p14:creationId xmlns:p14="http://schemas.microsoft.com/office/powerpoint/2010/main" val="3394518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1"/>
            <a:ext cx="8686800" cy="6049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sldNum" sz="quarter" idx="10"/>
          </p:nvPr>
        </p:nvSpPr>
        <p:spPr>
          <a:ln/>
        </p:spPr>
        <p:txBody>
          <a:bodyPr/>
          <a:lstStyle>
            <a:lvl1pPr>
              <a:defRPr/>
            </a:lvl1pPr>
          </a:lstStyle>
          <a:p>
            <a:fld id="{9DF28345-1079-4B82-9B0A-100515A2E811}" type="slidenum">
              <a:rPr lang="en-US" altLang="en-US"/>
              <a:pPr/>
              <a:t>‹#›</a:t>
            </a:fld>
            <a:endParaRPr lang="en-US" altLang="en-US"/>
          </a:p>
        </p:txBody>
      </p:sp>
    </p:spTree>
    <p:extLst>
      <p:ext uri="{BB962C8B-B14F-4D97-AF65-F5344CB8AC3E}">
        <p14:creationId xmlns:p14="http://schemas.microsoft.com/office/powerpoint/2010/main" val="840984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7800" y="76200"/>
            <a:ext cx="76962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A0484666-87BE-4BAB-99AF-BFCCC1E335C1}" type="slidenum">
              <a:rPr lang="en-US" altLang="en-US"/>
              <a:pPr/>
              <a:t>‹#›</a:t>
            </a:fld>
            <a:endParaRPr lang="en-US" altLang="en-US"/>
          </a:p>
        </p:txBody>
      </p:sp>
    </p:spTree>
    <p:extLst>
      <p:ext uri="{BB962C8B-B14F-4D97-AF65-F5344CB8AC3E}">
        <p14:creationId xmlns:p14="http://schemas.microsoft.com/office/powerpoint/2010/main" val="1756162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ln/>
        </p:spPr>
        <p:txBody>
          <a:bodyPr/>
          <a:lstStyle>
            <a:lvl1pPr>
              <a:defRPr/>
            </a:lvl1pPr>
          </a:lstStyle>
          <a:p>
            <a:fld id="{9FC24AAD-B9F1-4C98-91D6-77738A6A3CFF}" type="slidenum">
              <a:rPr lang="en-US" altLang="en-US"/>
              <a:pPr/>
              <a:t>‹#›</a:t>
            </a:fld>
            <a:endParaRPr lang="en-US" altLang="en-US"/>
          </a:p>
        </p:txBody>
      </p:sp>
    </p:spTree>
    <p:extLst>
      <p:ext uri="{BB962C8B-B14F-4D97-AF65-F5344CB8AC3E}">
        <p14:creationId xmlns:p14="http://schemas.microsoft.com/office/powerpoint/2010/main" val="160692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9"/>
          <p:cNvSpPr>
            <a:spLocks noGrp="1" noChangeArrowheads="1"/>
          </p:cNvSpPr>
          <p:nvPr>
            <p:ph type="sldNum" sz="quarter" idx="10"/>
          </p:nvPr>
        </p:nvSpPr>
        <p:spPr>
          <a:ln/>
        </p:spPr>
        <p:txBody>
          <a:bodyPr/>
          <a:lstStyle>
            <a:lvl1pPr>
              <a:defRPr/>
            </a:lvl1pPr>
          </a:lstStyle>
          <a:p>
            <a:fld id="{1FB89B11-50DC-4D2D-A662-B15696F1454C}" type="slidenum">
              <a:rPr lang="en-US" altLang="en-US"/>
              <a:pPr/>
              <a:t>‹#›</a:t>
            </a:fld>
            <a:endParaRPr lang="en-US" altLang="en-US"/>
          </a:p>
        </p:txBody>
      </p:sp>
    </p:spTree>
    <p:extLst>
      <p:ext uri="{BB962C8B-B14F-4D97-AF65-F5344CB8AC3E}">
        <p14:creationId xmlns:p14="http://schemas.microsoft.com/office/powerpoint/2010/main" val="259598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6962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8475422F-00FD-473C-9DD4-65567B59035F}" type="slidenum">
              <a:rPr lang="en-US" altLang="en-US"/>
              <a:pPr/>
              <a:t>‹#›</a:t>
            </a:fld>
            <a:endParaRPr lang="en-US" altLang="en-US"/>
          </a:p>
        </p:txBody>
      </p:sp>
    </p:spTree>
    <p:extLst>
      <p:ext uri="{BB962C8B-B14F-4D97-AF65-F5344CB8AC3E}">
        <p14:creationId xmlns:p14="http://schemas.microsoft.com/office/powerpoint/2010/main" val="1562823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600200" y="1447800"/>
            <a:ext cx="35052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600200" y="3848100"/>
            <a:ext cx="35052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5257800" y="1447800"/>
            <a:ext cx="3505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12815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9" indent="0" algn="ctr">
              <a:buNone/>
              <a:defRPr/>
            </a:lvl2pPr>
            <a:lvl3pPr marL="914298" indent="0" algn="ctr">
              <a:buNone/>
              <a:defRPr/>
            </a:lvl3pPr>
            <a:lvl4pPr marL="1371447" indent="0" algn="ctr">
              <a:buNone/>
              <a:defRPr/>
            </a:lvl4pPr>
            <a:lvl5pPr marL="1828597" indent="0" algn="ctr">
              <a:buNone/>
              <a:defRPr/>
            </a:lvl5pPr>
            <a:lvl6pPr marL="2285746" indent="0" algn="ctr">
              <a:buNone/>
              <a:defRPr/>
            </a:lvl6pPr>
            <a:lvl7pPr marL="2742895" indent="0" algn="ctr">
              <a:buNone/>
              <a:defRPr/>
            </a:lvl7pPr>
            <a:lvl8pPr marL="3200044" indent="0" algn="ctr">
              <a:buNone/>
              <a:defRPr/>
            </a:lvl8pPr>
            <a:lvl9pPr marL="3657193"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9F05F971-C73C-48CB-BF58-469C64B0275A}" type="slidenum">
              <a:rPr lang="en-US" altLang="en-US"/>
              <a:pPr/>
              <a:t>‹#›</a:t>
            </a:fld>
            <a:endParaRPr lang="en-US" altLang="en-US"/>
          </a:p>
        </p:txBody>
      </p:sp>
    </p:spTree>
    <p:extLst>
      <p:ext uri="{BB962C8B-B14F-4D97-AF65-F5344CB8AC3E}">
        <p14:creationId xmlns:p14="http://schemas.microsoft.com/office/powerpoint/2010/main" val="345802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9" indent="0">
              <a:buNone/>
              <a:defRPr sz="1800"/>
            </a:lvl2pPr>
            <a:lvl3pPr marL="914298" indent="0">
              <a:buNone/>
              <a:defRPr sz="1600"/>
            </a:lvl3pPr>
            <a:lvl4pPr marL="1371447" indent="0">
              <a:buNone/>
              <a:defRPr sz="1400"/>
            </a:lvl4pPr>
            <a:lvl5pPr marL="1828597" indent="0">
              <a:buNone/>
              <a:defRPr sz="1400"/>
            </a:lvl5pPr>
            <a:lvl6pPr marL="2285746" indent="0">
              <a:buNone/>
              <a:defRPr sz="1400"/>
            </a:lvl6pPr>
            <a:lvl7pPr marL="2742895" indent="0">
              <a:buNone/>
              <a:defRPr sz="1400"/>
            </a:lvl7pPr>
            <a:lvl8pPr marL="3200044" indent="0">
              <a:buNone/>
              <a:defRPr sz="1400"/>
            </a:lvl8pPr>
            <a:lvl9pPr marL="365719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543FE37F-D098-4EE1-97F8-3B8CB65B3EE1}" type="slidenum">
              <a:rPr lang="en-US" altLang="en-US"/>
              <a:pPr/>
              <a:t>‹#›</a:t>
            </a:fld>
            <a:endParaRPr lang="en-US" altLang="en-US"/>
          </a:p>
        </p:txBody>
      </p:sp>
    </p:spTree>
    <p:extLst>
      <p:ext uri="{BB962C8B-B14F-4D97-AF65-F5344CB8AC3E}">
        <p14:creationId xmlns:p14="http://schemas.microsoft.com/office/powerpoint/2010/main" val="41156440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429D2BA6-E5B9-470B-9A91-0C21834435D0}" type="slidenum">
              <a:rPr lang="en-US" altLang="en-US"/>
              <a:pPr/>
              <a:t>‹#›</a:t>
            </a:fld>
            <a:endParaRPr lang="en-US" altLang="en-US"/>
          </a:p>
        </p:txBody>
      </p:sp>
    </p:spTree>
    <p:extLst>
      <p:ext uri="{BB962C8B-B14F-4D97-AF65-F5344CB8AC3E}">
        <p14:creationId xmlns:p14="http://schemas.microsoft.com/office/powerpoint/2010/main" val="3310362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9" indent="0">
              <a:buNone/>
              <a:defRPr sz="1800"/>
            </a:lvl2pPr>
            <a:lvl3pPr marL="914298" indent="0">
              <a:buNone/>
              <a:defRPr sz="1600"/>
            </a:lvl3pPr>
            <a:lvl4pPr marL="1371447" indent="0">
              <a:buNone/>
              <a:defRPr sz="1400"/>
            </a:lvl4pPr>
            <a:lvl5pPr marL="1828597" indent="0">
              <a:buNone/>
              <a:defRPr sz="1400"/>
            </a:lvl5pPr>
            <a:lvl6pPr marL="2285746" indent="0">
              <a:buNone/>
              <a:defRPr sz="1400"/>
            </a:lvl6pPr>
            <a:lvl7pPr marL="2742895" indent="0">
              <a:buNone/>
              <a:defRPr sz="1400"/>
            </a:lvl7pPr>
            <a:lvl8pPr marL="3200044" indent="0">
              <a:buNone/>
              <a:defRPr sz="1400"/>
            </a:lvl8pPr>
            <a:lvl9pPr marL="3657193"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87D8199B-2139-430F-A446-7505B966AE64}" type="slidenum">
              <a:rPr lang="en-US" altLang="en-US"/>
              <a:pPr/>
              <a:t>‹#›</a:t>
            </a:fld>
            <a:endParaRPr lang="en-US" altLang="en-US"/>
          </a:p>
        </p:txBody>
      </p:sp>
    </p:spTree>
    <p:extLst>
      <p:ext uri="{BB962C8B-B14F-4D97-AF65-F5344CB8AC3E}">
        <p14:creationId xmlns:p14="http://schemas.microsoft.com/office/powerpoint/2010/main" val="440448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65C1C568-85B8-47F5-91E9-A380E5F6B0D3}" type="slidenum">
              <a:rPr lang="en-US" altLang="en-US"/>
              <a:pPr/>
              <a:t>‹#›</a:t>
            </a:fld>
            <a:endParaRPr lang="en-US" altLang="en-US"/>
          </a:p>
        </p:txBody>
      </p:sp>
    </p:spTree>
    <p:extLst>
      <p:ext uri="{BB962C8B-B14F-4D97-AF65-F5344CB8AC3E}">
        <p14:creationId xmlns:p14="http://schemas.microsoft.com/office/powerpoint/2010/main" val="470921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9BE38BB4-DDE9-445B-BE2C-A025EDC5795E}" type="slidenum">
              <a:rPr lang="en-US" altLang="en-US"/>
              <a:pPr/>
              <a:t>‹#›</a:t>
            </a:fld>
            <a:endParaRPr lang="en-US" altLang="en-US"/>
          </a:p>
        </p:txBody>
      </p:sp>
    </p:spTree>
    <p:extLst>
      <p:ext uri="{BB962C8B-B14F-4D97-AF65-F5344CB8AC3E}">
        <p14:creationId xmlns:p14="http://schemas.microsoft.com/office/powerpoint/2010/main" val="2682240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CF815ABC-53BD-4F2F-AEEC-00CDAE114C3D}" type="slidenum">
              <a:rPr lang="en-US" altLang="en-US"/>
              <a:pPr/>
              <a:t>‹#›</a:t>
            </a:fld>
            <a:endParaRPr lang="en-US" altLang="en-US"/>
          </a:p>
        </p:txBody>
      </p:sp>
    </p:spTree>
    <p:extLst>
      <p:ext uri="{BB962C8B-B14F-4D97-AF65-F5344CB8AC3E}">
        <p14:creationId xmlns:p14="http://schemas.microsoft.com/office/powerpoint/2010/main" val="3474131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0B071BE9-09F6-4FF7-B4D9-DA27405A28DF}" type="slidenum">
              <a:rPr lang="en-US" altLang="en-US"/>
              <a:pPr/>
              <a:t>‹#›</a:t>
            </a:fld>
            <a:endParaRPr lang="en-US" altLang="en-US"/>
          </a:p>
        </p:txBody>
      </p:sp>
    </p:spTree>
    <p:extLst>
      <p:ext uri="{BB962C8B-B14F-4D97-AF65-F5344CB8AC3E}">
        <p14:creationId xmlns:p14="http://schemas.microsoft.com/office/powerpoint/2010/main" val="3316379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7D154AFB-B975-40AB-9112-634DDBA2AB6F}" type="slidenum">
              <a:rPr lang="en-US" altLang="en-US"/>
              <a:pPr/>
              <a:t>‹#›</a:t>
            </a:fld>
            <a:endParaRPr lang="en-US" altLang="en-US"/>
          </a:p>
        </p:txBody>
      </p:sp>
    </p:spTree>
    <p:extLst>
      <p:ext uri="{BB962C8B-B14F-4D97-AF65-F5344CB8AC3E}">
        <p14:creationId xmlns:p14="http://schemas.microsoft.com/office/powerpoint/2010/main" val="2413261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7"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3B11EAE3-93FA-4F72-B9A4-00E11F452798}" type="slidenum">
              <a:rPr lang="en-US" altLang="en-US"/>
              <a:pPr/>
              <a:t>‹#›</a:t>
            </a:fld>
            <a:endParaRPr lang="en-US" altLang="en-US"/>
          </a:p>
        </p:txBody>
      </p:sp>
    </p:spTree>
    <p:extLst>
      <p:ext uri="{BB962C8B-B14F-4D97-AF65-F5344CB8AC3E}">
        <p14:creationId xmlns:p14="http://schemas.microsoft.com/office/powerpoint/2010/main" val="294723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2885FB23-B896-4273-A221-3E38740E1BC7}" type="slidenum">
              <a:rPr lang="en-US" altLang="en-US"/>
              <a:pPr/>
              <a:t>‹#›</a:t>
            </a:fld>
            <a:endParaRPr lang="en-US" altLang="en-US"/>
          </a:p>
        </p:txBody>
      </p:sp>
    </p:spTree>
    <p:extLst>
      <p:ext uri="{BB962C8B-B14F-4D97-AF65-F5344CB8AC3E}">
        <p14:creationId xmlns:p14="http://schemas.microsoft.com/office/powerpoint/2010/main" val="3664051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1"/>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B7AA1703-2E5A-4961-95B0-F9AF495351DD}" type="slidenum">
              <a:rPr lang="en-US" altLang="en-US"/>
              <a:pPr/>
              <a:t>‹#›</a:t>
            </a:fld>
            <a:endParaRPr lang="en-US" altLang="en-US"/>
          </a:p>
        </p:txBody>
      </p:sp>
    </p:spTree>
    <p:extLst>
      <p:ext uri="{BB962C8B-B14F-4D97-AF65-F5344CB8AC3E}">
        <p14:creationId xmlns:p14="http://schemas.microsoft.com/office/powerpoint/2010/main" val="4259820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fld id="{0C71F3C4-AA56-4A9C-9B01-0ADB4E07C825}" type="slidenum">
              <a:rPr lang="en-US" altLang="en-US"/>
              <a:pPr/>
              <a:t>‹#›</a:t>
            </a:fld>
            <a:endParaRPr lang="en-US" altLang="en-US"/>
          </a:p>
        </p:txBody>
      </p:sp>
    </p:spTree>
    <p:extLst>
      <p:ext uri="{BB962C8B-B14F-4D97-AF65-F5344CB8AC3E}">
        <p14:creationId xmlns:p14="http://schemas.microsoft.com/office/powerpoint/2010/main" val="2840299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9" indent="0" algn="ctr">
              <a:buNone/>
              <a:defRPr/>
            </a:lvl2pPr>
            <a:lvl3pPr marL="914298" indent="0" algn="ctr">
              <a:buNone/>
              <a:defRPr/>
            </a:lvl3pPr>
            <a:lvl4pPr marL="1371447" indent="0" algn="ctr">
              <a:buNone/>
              <a:defRPr/>
            </a:lvl4pPr>
            <a:lvl5pPr marL="1828597" indent="0" algn="ctr">
              <a:buNone/>
              <a:defRPr/>
            </a:lvl5pPr>
            <a:lvl6pPr marL="2285746" indent="0" algn="ctr">
              <a:buNone/>
              <a:defRPr/>
            </a:lvl6pPr>
            <a:lvl7pPr marL="2742895" indent="0" algn="ctr">
              <a:buNone/>
              <a:defRPr/>
            </a:lvl7pPr>
            <a:lvl8pPr marL="3200044" indent="0" algn="ctr">
              <a:buNone/>
              <a:defRPr/>
            </a:lvl8pPr>
            <a:lvl9pPr marL="3657193"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334A7C48-45D3-472B-838A-1F0E1AA89BF3}" type="slidenum">
              <a:rPr lang="en-US" altLang="en-US"/>
              <a:pPr/>
              <a:t>‹#›</a:t>
            </a:fld>
            <a:endParaRPr lang="en-US" altLang="en-US"/>
          </a:p>
        </p:txBody>
      </p:sp>
    </p:spTree>
    <p:extLst>
      <p:ext uri="{BB962C8B-B14F-4D97-AF65-F5344CB8AC3E}">
        <p14:creationId xmlns:p14="http://schemas.microsoft.com/office/powerpoint/2010/main" val="3767435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A995A183-C1FA-4AA7-9BC9-FA2D6579A482}" type="slidenum">
              <a:rPr lang="en-US" altLang="en-US"/>
              <a:pPr/>
              <a:t>‹#›</a:t>
            </a:fld>
            <a:endParaRPr lang="en-US" altLang="en-US"/>
          </a:p>
        </p:txBody>
      </p:sp>
    </p:spTree>
    <p:extLst>
      <p:ext uri="{BB962C8B-B14F-4D97-AF65-F5344CB8AC3E}">
        <p14:creationId xmlns:p14="http://schemas.microsoft.com/office/powerpoint/2010/main" val="3249229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9" indent="0">
              <a:buNone/>
              <a:defRPr sz="1800"/>
            </a:lvl2pPr>
            <a:lvl3pPr marL="914298" indent="0">
              <a:buNone/>
              <a:defRPr sz="1600"/>
            </a:lvl3pPr>
            <a:lvl4pPr marL="1371447" indent="0">
              <a:buNone/>
              <a:defRPr sz="1400"/>
            </a:lvl4pPr>
            <a:lvl5pPr marL="1828597" indent="0">
              <a:buNone/>
              <a:defRPr sz="1400"/>
            </a:lvl5pPr>
            <a:lvl6pPr marL="2285746" indent="0">
              <a:buNone/>
              <a:defRPr sz="1400"/>
            </a:lvl6pPr>
            <a:lvl7pPr marL="2742895" indent="0">
              <a:buNone/>
              <a:defRPr sz="1400"/>
            </a:lvl7pPr>
            <a:lvl8pPr marL="3200044" indent="0">
              <a:buNone/>
              <a:defRPr sz="1400"/>
            </a:lvl8pPr>
            <a:lvl9pPr marL="3657193"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85E75240-29BA-4E0D-A33C-7BDAEEAAA6EC}" type="slidenum">
              <a:rPr lang="en-US" altLang="en-US"/>
              <a:pPr/>
              <a:t>‹#›</a:t>
            </a:fld>
            <a:endParaRPr lang="en-US" altLang="en-US"/>
          </a:p>
        </p:txBody>
      </p:sp>
    </p:spTree>
    <p:extLst>
      <p:ext uri="{BB962C8B-B14F-4D97-AF65-F5344CB8AC3E}">
        <p14:creationId xmlns:p14="http://schemas.microsoft.com/office/powerpoint/2010/main" val="3248900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FC475530-F71E-4C3D-A755-7D642E9E4B5D}" type="slidenum">
              <a:rPr lang="en-US" altLang="en-US"/>
              <a:pPr/>
              <a:t>‹#›</a:t>
            </a:fld>
            <a:endParaRPr lang="en-US" altLang="en-US"/>
          </a:p>
        </p:txBody>
      </p:sp>
    </p:spTree>
    <p:extLst>
      <p:ext uri="{BB962C8B-B14F-4D97-AF65-F5344CB8AC3E}">
        <p14:creationId xmlns:p14="http://schemas.microsoft.com/office/powerpoint/2010/main" val="52907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893D6295-50E5-4F39-BC8C-8AF882F10E5B}" type="slidenum">
              <a:rPr lang="en-US" altLang="en-US"/>
              <a:pPr/>
              <a:t>‹#›</a:t>
            </a:fld>
            <a:endParaRPr lang="en-US" altLang="en-US"/>
          </a:p>
        </p:txBody>
      </p:sp>
    </p:spTree>
    <p:extLst>
      <p:ext uri="{BB962C8B-B14F-4D97-AF65-F5344CB8AC3E}">
        <p14:creationId xmlns:p14="http://schemas.microsoft.com/office/powerpoint/2010/main" val="2867865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4B571BDD-E952-44F4-B69D-E9408EC39F92}" type="slidenum">
              <a:rPr lang="en-US" altLang="en-US"/>
              <a:pPr/>
              <a:t>‹#›</a:t>
            </a:fld>
            <a:endParaRPr lang="en-US" altLang="en-US"/>
          </a:p>
        </p:txBody>
      </p:sp>
    </p:spTree>
    <p:extLst>
      <p:ext uri="{BB962C8B-B14F-4D97-AF65-F5344CB8AC3E}">
        <p14:creationId xmlns:p14="http://schemas.microsoft.com/office/powerpoint/2010/main" val="15693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49341337-7417-4A1B-922A-C78253CDF7AA}" type="slidenum">
              <a:rPr lang="en-US" altLang="en-US"/>
              <a:pPr/>
              <a:t>‹#›</a:t>
            </a:fld>
            <a:endParaRPr lang="en-US" altLang="en-US"/>
          </a:p>
        </p:txBody>
      </p:sp>
    </p:spTree>
    <p:extLst>
      <p:ext uri="{BB962C8B-B14F-4D97-AF65-F5344CB8AC3E}">
        <p14:creationId xmlns:p14="http://schemas.microsoft.com/office/powerpoint/2010/main" val="917267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75F191A1-1E8A-4692-A150-43023A69451B}" type="slidenum">
              <a:rPr lang="en-US" altLang="en-US"/>
              <a:pPr/>
              <a:t>‹#›</a:t>
            </a:fld>
            <a:endParaRPr lang="en-US" altLang="en-US"/>
          </a:p>
        </p:txBody>
      </p:sp>
    </p:spTree>
    <p:extLst>
      <p:ext uri="{BB962C8B-B14F-4D97-AF65-F5344CB8AC3E}">
        <p14:creationId xmlns:p14="http://schemas.microsoft.com/office/powerpoint/2010/main" val="4057814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7"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C0B08805-B7D1-4322-A579-7B6834E72119}" type="slidenum">
              <a:rPr lang="en-US" altLang="en-US"/>
              <a:pPr/>
              <a:t>‹#›</a:t>
            </a:fld>
            <a:endParaRPr lang="en-US" altLang="en-US"/>
          </a:p>
        </p:txBody>
      </p:sp>
    </p:spTree>
    <p:extLst>
      <p:ext uri="{BB962C8B-B14F-4D97-AF65-F5344CB8AC3E}">
        <p14:creationId xmlns:p14="http://schemas.microsoft.com/office/powerpoint/2010/main" val="2582782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C1E238AF-07FB-4660-BF89-C7D2DD94C3BD}" type="slidenum">
              <a:rPr lang="en-US" altLang="en-US"/>
              <a:pPr/>
              <a:t>‹#›</a:t>
            </a:fld>
            <a:endParaRPr lang="en-US" altLang="en-US"/>
          </a:p>
        </p:txBody>
      </p:sp>
    </p:spTree>
    <p:extLst>
      <p:ext uri="{BB962C8B-B14F-4D97-AF65-F5344CB8AC3E}">
        <p14:creationId xmlns:p14="http://schemas.microsoft.com/office/powerpoint/2010/main" val="343364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fld id="{8E9F06CA-8285-4861-B7B3-38BD677665D2}" type="slidenum">
              <a:rPr lang="en-US" altLang="en-US"/>
              <a:pPr/>
              <a:t>‹#›</a:t>
            </a:fld>
            <a:endParaRPr lang="en-US" altLang="en-US"/>
          </a:p>
        </p:txBody>
      </p:sp>
    </p:spTree>
    <p:extLst>
      <p:ext uri="{BB962C8B-B14F-4D97-AF65-F5344CB8AC3E}">
        <p14:creationId xmlns:p14="http://schemas.microsoft.com/office/powerpoint/2010/main" val="2236455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1"/>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C2A6B407-2DDC-4C0A-A599-2E8FE44D9E17}" type="slidenum">
              <a:rPr lang="en-US" altLang="en-US"/>
              <a:pPr/>
              <a:t>‹#›</a:t>
            </a:fld>
            <a:endParaRPr lang="en-US" altLang="en-US"/>
          </a:p>
        </p:txBody>
      </p:sp>
    </p:spTree>
    <p:extLst>
      <p:ext uri="{BB962C8B-B14F-4D97-AF65-F5344CB8AC3E}">
        <p14:creationId xmlns:p14="http://schemas.microsoft.com/office/powerpoint/2010/main" val="2429189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9" indent="0" algn="ctr">
              <a:buNone/>
              <a:defRPr/>
            </a:lvl2pPr>
            <a:lvl3pPr marL="914298" indent="0" algn="ctr">
              <a:buNone/>
              <a:defRPr/>
            </a:lvl3pPr>
            <a:lvl4pPr marL="1371447" indent="0" algn="ctr">
              <a:buNone/>
              <a:defRPr/>
            </a:lvl4pPr>
            <a:lvl5pPr marL="1828597" indent="0" algn="ctr">
              <a:buNone/>
              <a:defRPr/>
            </a:lvl5pPr>
            <a:lvl6pPr marL="2285746" indent="0" algn="ctr">
              <a:buNone/>
              <a:defRPr/>
            </a:lvl6pPr>
            <a:lvl7pPr marL="2742895" indent="0" algn="ctr">
              <a:buNone/>
              <a:defRPr/>
            </a:lvl7pPr>
            <a:lvl8pPr marL="3200044" indent="0" algn="ctr">
              <a:buNone/>
              <a:defRPr/>
            </a:lvl8pPr>
            <a:lvl9pPr marL="3657193"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CCDC05C3-677F-48E6-8F2B-337E1C00F933}" type="slidenum">
              <a:rPr lang="en-US" altLang="en-US"/>
              <a:pPr/>
              <a:t>‹#›</a:t>
            </a:fld>
            <a:endParaRPr lang="en-US" altLang="en-US"/>
          </a:p>
        </p:txBody>
      </p:sp>
    </p:spTree>
    <p:extLst>
      <p:ext uri="{BB962C8B-B14F-4D97-AF65-F5344CB8AC3E}">
        <p14:creationId xmlns:p14="http://schemas.microsoft.com/office/powerpoint/2010/main" val="272275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C48AF5D9-A6DF-4AA5-B7F7-759D7A2C8831}" type="slidenum">
              <a:rPr lang="en-US" altLang="en-US"/>
              <a:pPr/>
              <a:t>‹#›</a:t>
            </a:fld>
            <a:endParaRPr lang="en-US" altLang="en-US"/>
          </a:p>
        </p:txBody>
      </p:sp>
    </p:spTree>
    <p:extLst>
      <p:ext uri="{BB962C8B-B14F-4D97-AF65-F5344CB8AC3E}">
        <p14:creationId xmlns:p14="http://schemas.microsoft.com/office/powerpoint/2010/main" val="327672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9" indent="0">
              <a:buNone/>
              <a:defRPr sz="1800"/>
            </a:lvl2pPr>
            <a:lvl3pPr marL="914298" indent="0">
              <a:buNone/>
              <a:defRPr sz="1600"/>
            </a:lvl3pPr>
            <a:lvl4pPr marL="1371447" indent="0">
              <a:buNone/>
              <a:defRPr sz="1400"/>
            </a:lvl4pPr>
            <a:lvl5pPr marL="1828597" indent="0">
              <a:buNone/>
              <a:defRPr sz="1400"/>
            </a:lvl5pPr>
            <a:lvl6pPr marL="2285746" indent="0">
              <a:buNone/>
              <a:defRPr sz="1400"/>
            </a:lvl6pPr>
            <a:lvl7pPr marL="2742895" indent="0">
              <a:buNone/>
              <a:defRPr sz="1400"/>
            </a:lvl7pPr>
            <a:lvl8pPr marL="3200044" indent="0">
              <a:buNone/>
              <a:defRPr sz="1400"/>
            </a:lvl8pPr>
            <a:lvl9pPr marL="3657193"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B62A906A-2927-46A2-9EBA-1596902E3A30}" type="slidenum">
              <a:rPr lang="en-US" altLang="en-US"/>
              <a:pPr/>
              <a:t>‹#›</a:t>
            </a:fld>
            <a:endParaRPr lang="en-US" altLang="en-US"/>
          </a:p>
        </p:txBody>
      </p:sp>
    </p:spTree>
    <p:extLst>
      <p:ext uri="{BB962C8B-B14F-4D97-AF65-F5344CB8AC3E}">
        <p14:creationId xmlns:p14="http://schemas.microsoft.com/office/powerpoint/2010/main" val="4161249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3357E91A-357A-405E-A447-91AB07EA675B}" type="slidenum">
              <a:rPr lang="en-US" altLang="en-US"/>
              <a:pPr/>
              <a:t>‹#›</a:t>
            </a:fld>
            <a:endParaRPr lang="en-US" altLang="en-US"/>
          </a:p>
        </p:txBody>
      </p:sp>
    </p:spTree>
    <p:extLst>
      <p:ext uri="{BB962C8B-B14F-4D97-AF65-F5344CB8AC3E}">
        <p14:creationId xmlns:p14="http://schemas.microsoft.com/office/powerpoint/2010/main" val="3066199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E438E473-E7E1-4B22-ABB6-B2629A98F500}" type="slidenum">
              <a:rPr lang="en-US" altLang="en-US"/>
              <a:pPr/>
              <a:t>‹#›</a:t>
            </a:fld>
            <a:endParaRPr lang="en-US" altLang="en-US"/>
          </a:p>
        </p:txBody>
      </p:sp>
    </p:spTree>
    <p:extLst>
      <p:ext uri="{BB962C8B-B14F-4D97-AF65-F5344CB8AC3E}">
        <p14:creationId xmlns:p14="http://schemas.microsoft.com/office/powerpoint/2010/main" val="541829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91B1C8BC-7B93-4C23-9F3F-2DA78C3A11B2}" type="slidenum">
              <a:rPr lang="en-US" altLang="en-US"/>
              <a:pPr/>
              <a:t>‹#›</a:t>
            </a:fld>
            <a:endParaRPr lang="en-US" altLang="en-US"/>
          </a:p>
        </p:txBody>
      </p:sp>
    </p:spTree>
    <p:extLst>
      <p:ext uri="{BB962C8B-B14F-4D97-AF65-F5344CB8AC3E}">
        <p14:creationId xmlns:p14="http://schemas.microsoft.com/office/powerpoint/2010/main" val="1308124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4007BCE6-5063-4F6F-BBCA-EA6D237CD4DE}" type="slidenum">
              <a:rPr lang="en-US" altLang="en-US"/>
              <a:pPr/>
              <a:t>‹#›</a:t>
            </a:fld>
            <a:endParaRPr lang="en-US" altLang="en-US"/>
          </a:p>
        </p:txBody>
      </p:sp>
    </p:spTree>
    <p:extLst>
      <p:ext uri="{BB962C8B-B14F-4D97-AF65-F5344CB8AC3E}">
        <p14:creationId xmlns:p14="http://schemas.microsoft.com/office/powerpoint/2010/main" val="6264803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D2A3CD5E-4BF7-4CC5-86FD-985C36F0BC06}" type="slidenum">
              <a:rPr lang="en-US" altLang="en-US"/>
              <a:pPr/>
              <a:t>‹#›</a:t>
            </a:fld>
            <a:endParaRPr lang="en-US" altLang="en-US"/>
          </a:p>
        </p:txBody>
      </p:sp>
    </p:spTree>
    <p:extLst>
      <p:ext uri="{BB962C8B-B14F-4D97-AF65-F5344CB8AC3E}">
        <p14:creationId xmlns:p14="http://schemas.microsoft.com/office/powerpoint/2010/main" val="1311017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7"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AAA9990D-6163-4D50-B056-AA89B7124191}" type="slidenum">
              <a:rPr lang="en-US" altLang="en-US"/>
              <a:pPr/>
              <a:t>‹#›</a:t>
            </a:fld>
            <a:endParaRPr lang="en-US" altLang="en-US"/>
          </a:p>
        </p:txBody>
      </p:sp>
    </p:spTree>
    <p:extLst>
      <p:ext uri="{BB962C8B-B14F-4D97-AF65-F5344CB8AC3E}">
        <p14:creationId xmlns:p14="http://schemas.microsoft.com/office/powerpoint/2010/main" val="330104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fld id="{EB8D6724-3EA7-4A50-8FF7-EA4CB2CC6716}" type="slidenum">
              <a:rPr lang="en-US" altLang="en-US"/>
              <a:pPr/>
              <a:t>‹#›</a:t>
            </a:fld>
            <a:endParaRPr lang="en-US" altLang="en-US"/>
          </a:p>
        </p:txBody>
      </p:sp>
    </p:spTree>
    <p:extLst>
      <p:ext uri="{BB962C8B-B14F-4D97-AF65-F5344CB8AC3E}">
        <p14:creationId xmlns:p14="http://schemas.microsoft.com/office/powerpoint/2010/main" val="2745852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B8D218E0-D635-4EAB-866B-38D3951956F4}" type="slidenum">
              <a:rPr lang="en-US" altLang="en-US"/>
              <a:pPr/>
              <a:t>‹#›</a:t>
            </a:fld>
            <a:endParaRPr lang="en-US" altLang="en-US"/>
          </a:p>
        </p:txBody>
      </p:sp>
    </p:spTree>
    <p:extLst>
      <p:ext uri="{BB962C8B-B14F-4D97-AF65-F5344CB8AC3E}">
        <p14:creationId xmlns:p14="http://schemas.microsoft.com/office/powerpoint/2010/main" val="2658561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1"/>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86BB3B0D-D5F4-453C-9C90-DE90FF707792}" type="slidenum">
              <a:rPr lang="en-US" altLang="en-US"/>
              <a:pPr/>
              <a:t>‹#›</a:t>
            </a:fld>
            <a:endParaRPr lang="en-US" altLang="en-US"/>
          </a:p>
        </p:txBody>
      </p:sp>
    </p:spTree>
    <p:extLst>
      <p:ext uri="{BB962C8B-B14F-4D97-AF65-F5344CB8AC3E}">
        <p14:creationId xmlns:p14="http://schemas.microsoft.com/office/powerpoint/2010/main" val="2765613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9" indent="0" algn="ctr">
              <a:buNone/>
              <a:defRPr/>
            </a:lvl2pPr>
            <a:lvl3pPr marL="914298" indent="0" algn="ctr">
              <a:buNone/>
              <a:defRPr/>
            </a:lvl3pPr>
            <a:lvl4pPr marL="1371447" indent="0" algn="ctr">
              <a:buNone/>
              <a:defRPr/>
            </a:lvl4pPr>
            <a:lvl5pPr marL="1828597" indent="0" algn="ctr">
              <a:buNone/>
              <a:defRPr/>
            </a:lvl5pPr>
            <a:lvl6pPr marL="2285746" indent="0" algn="ctr">
              <a:buNone/>
              <a:defRPr/>
            </a:lvl6pPr>
            <a:lvl7pPr marL="2742895" indent="0" algn="ctr">
              <a:buNone/>
              <a:defRPr/>
            </a:lvl7pPr>
            <a:lvl8pPr marL="3200044" indent="0" algn="ctr">
              <a:buNone/>
              <a:defRPr/>
            </a:lvl8pPr>
            <a:lvl9pPr marL="3657193"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fld id="{03EC5F53-ECFA-459B-AB88-CFE263482153}" type="slidenum">
              <a:rPr lang="en-US" altLang="en-US"/>
              <a:pPr/>
              <a:t>‹#›</a:t>
            </a:fld>
            <a:endParaRPr lang="en-US" altLang="en-US"/>
          </a:p>
        </p:txBody>
      </p:sp>
    </p:spTree>
    <p:extLst>
      <p:ext uri="{BB962C8B-B14F-4D97-AF65-F5344CB8AC3E}">
        <p14:creationId xmlns:p14="http://schemas.microsoft.com/office/powerpoint/2010/main" val="2928152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305B51A4-3259-44C9-8A5A-1174DF08C2F1}" type="slidenum">
              <a:rPr lang="en-US" altLang="en-US"/>
              <a:pPr/>
              <a:t>‹#›</a:t>
            </a:fld>
            <a:endParaRPr lang="en-US" altLang="en-US"/>
          </a:p>
        </p:txBody>
      </p:sp>
    </p:spTree>
    <p:extLst>
      <p:ext uri="{BB962C8B-B14F-4D97-AF65-F5344CB8AC3E}">
        <p14:creationId xmlns:p14="http://schemas.microsoft.com/office/powerpoint/2010/main" val="1557760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49" indent="0">
              <a:buNone/>
              <a:defRPr sz="1800"/>
            </a:lvl2pPr>
            <a:lvl3pPr marL="914298" indent="0">
              <a:buNone/>
              <a:defRPr sz="1600"/>
            </a:lvl3pPr>
            <a:lvl4pPr marL="1371447" indent="0">
              <a:buNone/>
              <a:defRPr sz="1400"/>
            </a:lvl4pPr>
            <a:lvl5pPr marL="1828597" indent="0">
              <a:buNone/>
              <a:defRPr sz="1400"/>
            </a:lvl5pPr>
            <a:lvl6pPr marL="2285746" indent="0">
              <a:buNone/>
              <a:defRPr sz="1400"/>
            </a:lvl6pPr>
            <a:lvl7pPr marL="2742895" indent="0">
              <a:buNone/>
              <a:defRPr sz="1400"/>
            </a:lvl7pPr>
            <a:lvl8pPr marL="3200044" indent="0">
              <a:buNone/>
              <a:defRPr sz="1400"/>
            </a:lvl8pPr>
            <a:lvl9pPr marL="3657193"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fld id="{AAD8280F-1E4B-4901-8E1C-FE98B7393E04}" type="slidenum">
              <a:rPr lang="en-US" altLang="en-US"/>
              <a:pPr/>
              <a:t>‹#›</a:t>
            </a:fld>
            <a:endParaRPr lang="en-US" altLang="en-US"/>
          </a:p>
        </p:txBody>
      </p:sp>
    </p:spTree>
    <p:extLst>
      <p:ext uri="{BB962C8B-B14F-4D97-AF65-F5344CB8AC3E}">
        <p14:creationId xmlns:p14="http://schemas.microsoft.com/office/powerpoint/2010/main" val="4024201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fld id="{162376B3-512E-44A0-A64E-E1F672DB6E8A}" type="slidenum">
              <a:rPr lang="en-US" altLang="en-US"/>
              <a:pPr/>
              <a:t>‹#›</a:t>
            </a:fld>
            <a:endParaRPr lang="en-US" altLang="en-US"/>
          </a:p>
        </p:txBody>
      </p:sp>
    </p:spTree>
    <p:extLst>
      <p:ext uri="{BB962C8B-B14F-4D97-AF65-F5344CB8AC3E}">
        <p14:creationId xmlns:p14="http://schemas.microsoft.com/office/powerpoint/2010/main" val="3565899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9" indent="0">
              <a:buNone/>
              <a:defRPr sz="2000" b="1"/>
            </a:lvl2pPr>
            <a:lvl3pPr marL="914298" indent="0">
              <a:buNone/>
              <a:defRPr sz="1800" b="1"/>
            </a:lvl3pPr>
            <a:lvl4pPr marL="1371447" indent="0">
              <a:buNone/>
              <a:defRPr sz="1600" b="1"/>
            </a:lvl4pPr>
            <a:lvl5pPr marL="1828597" indent="0">
              <a:buNone/>
              <a:defRPr sz="1600" b="1"/>
            </a:lvl5pPr>
            <a:lvl6pPr marL="2285746" indent="0">
              <a:buNone/>
              <a:defRPr sz="1600" b="1"/>
            </a:lvl6pPr>
            <a:lvl7pPr marL="2742895" indent="0">
              <a:buNone/>
              <a:defRPr sz="1600" b="1"/>
            </a:lvl7pPr>
            <a:lvl8pPr marL="3200044" indent="0">
              <a:buNone/>
              <a:defRPr sz="1600" b="1"/>
            </a:lvl8pPr>
            <a:lvl9pPr marL="365719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fld id="{631A6995-2097-4149-BF04-9454EF4D5D74}" type="slidenum">
              <a:rPr lang="en-US" altLang="en-US"/>
              <a:pPr/>
              <a:t>‹#›</a:t>
            </a:fld>
            <a:endParaRPr lang="en-US" altLang="en-US"/>
          </a:p>
        </p:txBody>
      </p:sp>
    </p:spTree>
    <p:extLst>
      <p:ext uri="{BB962C8B-B14F-4D97-AF65-F5344CB8AC3E}">
        <p14:creationId xmlns:p14="http://schemas.microsoft.com/office/powerpoint/2010/main" val="1499687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fld id="{257F5BCB-E037-4294-BBEE-FF0E2994AF47}" type="slidenum">
              <a:rPr lang="en-US" altLang="en-US"/>
              <a:pPr/>
              <a:t>‹#›</a:t>
            </a:fld>
            <a:endParaRPr lang="en-US" altLang="en-US"/>
          </a:p>
        </p:txBody>
      </p:sp>
    </p:spTree>
    <p:extLst>
      <p:ext uri="{BB962C8B-B14F-4D97-AF65-F5344CB8AC3E}">
        <p14:creationId xmlns:p14="http://schemas.microsoft.com/office/powerpoint/2010/main" val="28443272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fld id="{88B9AC1C-E57D-4260-8AAF-42B20DF601D6}" type="slidenum">
              <a:rPr lang="en-US" altLang="en-US"/>
              <a:pPr/>
              <a:t>‹#›</a:t>
            </a:fld>
            <a:endParaRPr lang="en-US" altLang="en-US"/>
          </a:p>
        </p:txBody>
      </p:sp>
    </p:spTree>
    <p:extLst>
      <p:ext uri="{BB962C8B-B14F-4D97-AF65-F5344CB8AC3E}">
        <p14:creationId xmlns:p14="http://schemas.microsoft.com/office/powerpoint/2010/main" val="1662929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B0A4540E-8434-496C-B373-699ABDEBED77}" type="slidenum">
              <a:rPr lang="en-US" altLang="en-US"/>
              <a:pPr/>
              <a:t>‹#›</a:t>
            </a:fld>
            <a:endParaRPr lang="en-US" altLang="en-US"/>
          </a:p>
        </p:txBody>
      </p:sp>
    </p:spTree>
    <p:extLst>
      <p:ext uri="{BB962C8B-B14F-4D97-AF65-F5344CB8AC3E}">
        <p14:creationId xmlns:p14="http://schemas.microsoft.com/office/powerpoint/2010/main" val="3492712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0DA81595-759C-43B8-AC0E-8227A3D9C7D6}" type="slidenum">
              <a:rPr lang="en-US" altLang="en-US"/>
              <a:pPr/>
              <a:t>‹#›</a:t>
            </a:fld>
            <a:endParaRPr lang="en-US" altLang="en-US"/>
          </a:p>
        </p:txBody>
      </p:sp>
    </p:spTree>
    <p:extLst>
      <p:ext uri="{BB962C8B-B14F-4D97-AF65-F5344CB8AC3E}">
        <p14:creationId xmlns:p14="http://schemas.microsoft.com/office/powerpoint/2010/main" val="4010982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7"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fld id="{DF19F346-9572-455B-81AE-698CC649D01C}" type="slidenum">
              <a:rPr lang="en-US" altLang="en-US"/>
              <a:pPr/>
              <a:t>‹#›</a:t>
            </a:fld>
            <a:endParaRPr lang="en-US" altLang="en-US"/>
          </a:p>
        </p:txBody>
      </p:sp>
    </p:spTree>
    <p:extLst>
      <p:ext uri="{BB962C8B-B14F-4D97-AF65-F5344CB8AC3E}">
        <p14:creationId xmlns:p14="http://schemas.microsoft.com/office/powerpoint/2010/main" val="16135358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6CEE6BA8-8ADA-422F-A25E-1C9A6F5C0D4E}" type="slidenum">
              <a:rPr lang="en-US" altLang="en-US"/>
              <a:pPr/>
              <a:t>‹#›</a:t>
            </a:fld>
            <a:endParaRPr lang="en-US" altLang="en-US"/>
          </a:p>
        </p:txBody>
      </p:sp>
    </p:spTree>
    <p:extLst>
      <p:ext uri="{BB962C8B-B14F-4D97-AF65-F5344CB8AC3E}">
        <p14:creationId xmlns:p14="http://schemas.microsoft.com/office/powerpoint/2010/main" val="38952798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76201"/>
            <a:ext cx="21717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3627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fld id="{A56251C0-3736-4920-B479-141266A74116}" type="slidenum">
              <a:rPr lang="en-US" altLang="en-US"/>
              <a:pPr/>
              <a:t>‹#›</a:t>
            </a:fld>
            <a:endParaRPr lang="en-US" altLang="en-US"/>
          </a:p>
        </p:txBody>
      </p:sp>
    </p:spTree>
    <p:extLst>
      <p:ext uri="{BB962C8B-B14F-4D97-AF65-F5344CB8AC3E}">
        <p14:creationId xmlns:p14="http://schemas.microsoft.com/office/powerpoint/2010/main" val="1999048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435" indent="0" algn="ctr">
              <a:buNone/>
              <a:defRPr>
                <a:solidFill>
                  <a:schemeClr val="tx1">
                    <a:tint val="75000"/>
                  </a:schemeClr>
                </a:solidFill>
              </a:defRPr>
            </a:lvl2pPr>
            <a:lvl3pPr marL="912872" indent="0" algn="ctr">
              <a:buNone/>
              <a:defRPr>
                <a:solidFill>
                  <a:schemeClr val="tx1">
                    <a:tint val="75000"/>
                  </a:schemeClr>
                </a:solidFill>
              </a:defRPr>
            </a:lvl3pPr>
            <a:lvl4pPr marL="1369306" indent="0" algn="ctr">
              <a:buNone/>
              <a:defRPr>
                <a:solidFill>
                  <a:schemeClr val="tx1">
                    <a:tint val="75000"/>
                  </a:schemeClr>
                </a:solidFill>
              </a:defRPr>
            </a:lvl4pPr>
            <a:lvl5pPr marL="1825749" indent="0" algn="ctr">
              <a:buNone/>
              <a:defRPr>
                <a:solidFill>
                  <a:schemeClr val="tx1">
                    <a:tint val="75000"/>
                  </a:schemeClr>
                </a:solidFill>
              </a:defRPr>
            </a:lvl5pPr>
            <a:lvl6pPr marL="2282189" indent="0" algn="ctr">
              <a:buNone/>
              <a:defRPr>
                <a:solidFill>
                  <a:schemeClr val="tx1">
                    <a:tint val="75000"/>
                  </a:schemeClr>
                </a:solidFill>
              </a:defRPr>
            </a:lvl6pPr>
            <a:lvl7pPr marL="2738623" indent="0" algn="ctr">
              <a:buNone/>
              <a:defRPr>
                <a:solidFill>
                  <a:schemeClr val="tx1">
                    <a:tint val="75000"/>
                  </a:schemeClr>
                </a:solidFill>
              </a:defRPr>
            </a:lvl7pPr>
            <a:lvl8pPr marL="3195060" indent="0" algn="ctr">
              <a:buNone/>
              <a:defRPr>
                <a:solidFill>
                  <a:schemeClr val="tx1">
                    <a:tint val="75000"/>
                  </a:schemeClr>
                </a:solidFill>
              </a:defRPr>
            </a:lvl8pPr>
            <a:lvl9pPr marL="36514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EC61E8FA-B496-4494-AB8C-7C2072BB2DF0}"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70C7F371-C585-4537-92EC-0E7DB54D8A83}" type="slidenum">
              <a:rPr lang="en-US" altLang="en-US"/>
              <a:pPr/>
              <a:t>‹#›</a:t>
            </a:fld>
            <a:endParaRPr lang="en-US" altLang="en-US"/>
          </a:p>
        </p:txBody>
      </p:sp>
    </p:spTree>
    <p:extLst>
      <p:ext uri="{BB962C8B-B14F-4D97-AF65-F5344CB8AC3E}">
        <p14:creationId xmlns:p14="http://schemas.microsoft.com/office/powerpoint/2010/main" val="4033879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49E62D31-CFCE-42B3-8063-D8754910C56E}"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C0D7184E-0EBE-4FFA-9CB8-E208180A3977}" type="slidenum">
              <a:rPr lang="en-US" altLang="en-US"/>
              <a:pPr/>
              <a:t>‹#›</a:t>
            </a:fld>
            <a:endParaRPr lang="en-US" altLang="en-US"/>
          </a:p>
        </p:txBody>
      </p:sp>
    </p:spTree>
    <p:extLst>
      <p:ext uri="{BB962C8B-B14F-4D97-AF65-F5344CB8AC3E}">
        <p14:creationId xmlns:p14="http://schemas.microsoft.com/office/powerpoint/2010/main" val="1754387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35" indent="0">
              <a:buNone/>
              <a:defRPr sz="1800">
                <a:solidFill>
                  <a:schemeClr val="tx1">
                    <a:tint val="75000"/>
                  </a:schemeClr>
                </a:solidFill>
              </a:defRPr>
            </a:lvl2pPr>
            <a:lvl3pPr marL="912872" indent="0">
              <a:buNone/>
              <a:defRPr sz="1600">
                <a:solidFill>
                  <a:schemeClr val="tx1">
                    <a:tint val="75000"/>
                  </a:schemeClr>
                </a:solidFill>
              </a:defRPr>
            </a:lvl3pPr>
            <a:lvl4pPr marL="1369306" indent="0">
              <a:buNone/>
              <a:defRPr sz="1400">
                <a:solidFill>
                  <a:schemeClr val="tx1">
                    <a:tint val="75000"/>
                  </a:schemeClr>
                </a:solidFill>
              </a:defRPr>
            </a:lvl4pPr>
            <a:lvl5pPr marL="1825749" indent="0">
              <a:buNone/>
              <a:defRPr sz="1400">
                <a:solidFill>
                  <a:schemeClr val="tx1">
                    <a:tint val="75000"/>
                  </a:schemeClr>
                </a:solidFill>
              </a:defRPr>
            </a:lvl5pPr>
            <a:lvl6pPr marL="2282189" indent="0">
              <a:buNone/>
              <a:defRPr sz="1400">
                <a:solidFill>
                  <a:schemeClr val="tx1">
                    <a:tint val="75000"/>
                  </a:schemeClr>
                </a:solidFill>
              </a:defRPr>
            </a:lvl6pPr>
            <a:lvl7pPr marL="2738623" indent="0">
              <a:buNone/>
              <a:defRPr sz="1400">
                <a:solidFill>
                  <a:schemeClr val="tx1">
                    <a:tint val="75000"/>
                  </a:schemeClr>
                </a:solidFill>
              </a:defRPr>
            </a:lvl7pPr>
            <a:lvl8pPr marL="3195060" indent="0">
              <a:buNone/>
              <a:defRPr sz="1400">
                <a:solidFill>
                  <a:schemeClr val="tx1">
                    <a:tint val="75000"/>
                  </a:schemeClr>
                </a:solidFill>
              </a:defRPr>
            </a:lvl8pPr>
            <a:lvl9pPr marL="36514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lnSpc>
                <a:spcPct val="110000"/>
              </a:lnSpc>
              <a:defRPr b="1" i="1"/>
            </a:lvl1pPr>
          </a:lstStyle>
          <a:p>
            <a:fld id="{E9D25390-06D3-4254-BC67-B06FF571C131}"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4A4C8830-D223-4FA3-9CD0-796282BEEAC1}" type="slidenum">
              <a:rPr lang="en-US" altLang="en-US"/>
              <a:pPr/>
              <a:t>‹#›</a:t>
            </a:fld>
            <a:endParaRPr lang="en-US" altLang="en-US"/>
          </a:p>
        </p:txBody>
      </p:sp>
    </p:spTree>
    <p:extLst>
      <p:ext uri="{BB962C8B-B14F-4D97-AF65-F5344CB8AC3E}">
        <p14:creationId xmlns:p14="http://schemas.microsoft.com/office/powerpoint/2010/main" val="38610783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lnSpc>
                <a:spcPct val="110000"/>
              </a:lnSpc>
              <a:defRPr b="1" i="1"/>
            </a:lvl1pPr>
          </a:lstStyle>
          <a:p>
            <a:fld id="{03221614-7244-4E6B-9973-0DB67158FC3D}"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7CF85E85-A76B-40C7-9C7B-93A5687B07C9}" type="slidenum">
              <a:rPr lang="en-US" altLang="en-US"/>
              <a:pPr/>
              <a:t>‹#›</a:t>
            </a:fld>
            <a:endParaRPr lang="en-US" altLang="en-US"/>
          </a:p>
        </p:txBody>
      </p:sp>
    </p:spTree>
    <p:extLst>
      <p:ext uri="{BB962C8B-B14F-4D97-AF65-F5344CB8AC3E}">
        <p14:creationId xmlns:p14="http://schemas.microsoft.com/office/powerpoint/2010/main" val="1425708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5" indent="0">
              <a:buNone/>
              <a:defRPr sz="2000" b="1"/>
            </a:lvl2pPr>
            <a:lvl3pPr marL="912872" indent="0">
              <a:buNone/>
              <a:defRPr sz="1800" b="1"/>
            </a:lvl3pPr>
            <a:lvl4pPr marL="1369306" indent="0">
              <a:buNone/>
              <a:defRPr sz="1600" b="1"/>
            </a:lvl4pPr>
            <a:lvl5pPr marL="1825749" indent="0">
              <a:buNone/>
              <a:defRPr sz="1600" b="1"/>
            </a:lvl5pPr>
            <a:lvl6pPr marL="2282189" indent="0">
              <a:buNone/>
              <a:defRPr sz="1600" b="1"/>
            </a:lvl6pPr>
            <a:lvl7pPr marL="2738623" indent="0">
              <a:buNone/>
              <a:defRPr sz="1600" b="1"/>
            </a:lvl7pPr>
            <a:lvl8pPr marL="3195060" indent="0">
              <a:buNone/>
              <a:defRPr sz="1600" b="1"/>
            </a:lvl8pPr>
            <a:lvl9pPr marL="36514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6435" indent="0">
              <a:buNone/>
              <a:defRPr sz="2000" b="1"/>
            </a:lvl2pPr>
            <a:lvl3pPr marL="912872" indent="0">
              <a:buNone/>
              <a:defRPr sz="1800" b="1"/>
            </a:lvl3pPr>
            <a:lvl4pPr marL="1369306" indent="0">
              <a:buNone/>
              <a:defRPr sz="1600" b="1"/>
            </a:lvl4pPr>
            <a:lvl5pPr marL="1825749" indent="0">
              <a:buNone/>
              <a:defRPr sz="1600" b="1"/>
            </a:lvl5pPr>
            <a:lvl6pPr marL="2282189" indent="0">
              <a:buNone/>
              <a:defRPr sz="1600" b="1"/>
            </a:lvl6pPr>
            <a:lvl7pPr marL="2738623" indent="0">
              <a:buNone/>
              <a:defRPr sz="1600" b="1"/>
            </a:lvl7pPr>
            <a:lvl8pPr marL="3195060" indent="0">
              <a:buNone/>
              <a:defRPr sz="1600" b="1"/>
            </a:lvl8pPr>
            <a:lvl9pPr marL="36514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lnSpc>
                <a:spcPct val="110000"/>
              </a:lnSpc>
              <a:defRPr b="1" i="1"/>
            </a:lvl1pPr>
          </a:lstStyle>
          <a:p>
            <a:fld id="{DA128D4D-4BA7-4F43-B9BC-324E597CE9CE}" type="datetime1">
              <a:rPr lang="en-US" altLang="en-US"/>
              <a:pPr/>
              <a:t>4/20/2015</a:t>
            </a:fld>
            <a:endParaRPr lang="en-US" altLang="en-US"/>
          </a:p>
        </p:txBody>
      </p:sp>
      <p:sp>
        <p:nvSpPr>
          <p:cNvPr id="8" name="Footer Placeholder 7"/>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lnSpc>
                <a:spcPct val="110000"/>
              </a:lnSpc>
              <a:defRPr b="1" i="1"/>
            </a:lvl1pPr>
          </a:lstStyle>
          <a:p>
            <a:fld id="{A1AB1111-9333-474A-B7DD-2FE35C6F0ACE}" type="slidenum">
              <a:rPr lang="en-US" altLang="en-US"/>
              <a:pPr/>
              <a:t>‹#›</a:t>
            </a:fld>
            <a:endParaRPr lang="en-US" altLang="en-US"/>
          </a:p>
        </p:txBody>
      </p:sp>
    </p:spTree>
    <p:extLst>
      <p:ext uri="{BB962C8B-B14F-4D97-AF65-F5344CB8AC3E}">
        <p14:creationId xmlns:p14="http://schemas.microsoft.com/office/powerpoint/2010/main" val="8973498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lnSpc>
                <a:spcPct val="110000"/>
              </a:lnSpc>
              <a:defRPr b="1" i="1"/>
            </a:lvl1pPr>
          </a:lstStyle>
          <a:p>
            <a:fld id="{1590BC46-A5FD-43C6-BA5A-93B4246739F3}" type="datetime1">
              <a:rPr lang="en-US" altLang="en-US"/>
              <a:pPr/>
              <a:t>4/20/2015</a:t>
            </a:fld>
            <a:endParaRPr lang="en-US" altLang="en-US"/>
          </a:p>
        </p:txBody>
      </p:sp>
      <p:sp>
        <p:nvSpPr>
          <p:cNvPr id="4" name="Footer Placeholder 3"/>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lnSpc>
                <a:spcPct val="110000"/>
              </a:lnSpc>
              <a:defRPr b="1" i="1"/>
            </a:lvl1pPr>
          </a:lstStyle>
          <a:p>
            <a:fld id="{3585B240-B994-4D4D-9153-DD2E3E543CFF}" type="slidenum">
              <a:rPr lang="en-US" altLang="en-US"/>
              <a:pPr/>
              <a:t>‹#›</a:t>
            </a:fld>
            <a:endParaRPr lang="en-US" altLang="en-US"/>
          </a:p>
        </p:txBody>
      </p:sp>
    </p:spTree>
    <p:extLst>
      <p:ext uri="{BB962C8B-B14F-4D97-AF65-F5344CB8AC3E}">
        <p14:creationId xmlns:p14="http://schemas.microsoft.com/office/powerpoint/2010/main" val="625502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lnSpc>
                <a:spcPct val="110000"/>
              </a:lnSpc>
              <a:defRPr b="1" i="1"/>
            </a:lvl1pPr>
          </a:lstStyle>
          <a:p>
            <a:fld id="{F6FD3C77-33C1-4600-ABC7-DAD718D7DFCF}" type="datetime1">
              <a:rPr lang="en-US" altLang="en-US"/>
              <a:pPr/>
              <a:t>4/20/2015</a:t>
            </a:fld>
            <a:endParaRPr lang="en-US" altLang="en-US"/>
          </a:p>
        </p:txBody>
      </p:sp>
      <p:sp>
        <p:nvSpPr>
          <p:cNvPr id="3" name="Footer Placeholder 2"/>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lnSpc>
                <a:spcPct val="110000"/>
              </a:lnSpc>
              <a:defRPr b="1" i="1"/>
            </a:lvl1pPr>
          </a:lstStyle>
          <a:p>
            <a:fld id="{76F7E495-7C86-42FB-9214-811CD0817834}" type="slidenum">
              <a:rPr lang="en-US" altLang="en-US"/>
              <a:pPr/>
              <a:t>‹#›</a:t>
            </a:fld>
            <a:endParaRPr lang="en-US" altLang="en-US"/>
          </a:p>
        </p:txBody>
      </p:sp>
    </p:spTree>
    <p:extLst>
      <p:ext uri="{BB962C8B-B14F-4D97-AF65-F5344CB8AC3E}">
        <p14:creationId xmlns:p14="http://schemas.microsoft.com/office/powerpoint/2010/main" val="342790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FA50E3F7-8283-4438-9BB5-8FF8727BAA4C}" type="slidenum">
              <a:rPr lang="en-US" altLang="en-US"/>
              <a:pPr/>
              <a:t>‹#›</a:t>
            </a:fld>
            <a:endParaRPr lang="en-US" altLang="en-US"/>
          </a:p>
        </p:txBody>
      </p:sp>
    </p:spTree>
    <p:extLst>
      <p:ext uri="{BB962C8B-B14F-4D97-AF65-F5344CB8AC3E}">
        <p14:creationId xmlns:p14="http://schemas.microsoft.com/office/powerpoint/2010/main" val="1625565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6435" indent="0">
              <a:buNone/>
              <a:defRPr sz="1200"/>
            </a:lvl2pPr>
            <a:lvl3pPr marL="912872" indent="0">
              <a:buNone/>
              <a:defRPr sz="1000"/>
            </a:lvl3pPr>
            <a:lvl4pPr marL="1369306" indent="0">
              <a:buNone/>
              <a:defRPr sz="900"/>
            </a:lvl4pPr>
            <a:lvl5pPr marL="1825749" indent="0">
              <a:buNone/>
              <a:defRPr sz="900"/>
            </a:lvl5pPr>
            <a:lvl6pPr marL="2282189" indent="0">
              <a:buNone/>
              <a:defRPr sz="900"/>
            </a:lvl6pPr>
            <a:lvl7pPr marL="2738623" indent="0">
              <a:buNone/>
              <a:defRPr sz="900"/>
            </a:lvl7pPr>
            <a:lvl8pPr marL="3195060" indent="0">
              <a:buNone/>
              <a:defRPr sz="900"/>
            </a:lvl8pPr>
            <a:lvl9pPr marL="36514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lnSpc>
                <a:spcPct val="110000"/>
              </a:lnSpc>
              <a:defRPr b="1" i="1"/>
            </a:lvl1pPr>
          </a:lstStyle>
          <a:p>
            <a:fld id="{6EE2BC5A-EE62-4477-A0CE-F19A163116BD}"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15452356-FAF3-4674-8DFE-4DD32E22FC54}" type="slidenum">
              <a:rPr lang="en-US" altLang="en-US"/>
              <a:pPr/>
              <a:t>‹#›</a:t>
            </a:fld>
            <a:endParaRPr lang="en-US" altLang="en-US"/>
          </a:p>
        </p:txBody>
      </p:sp>
    </p:spTree>
    <p:extLst>
      <p:ext uri="{BB962C8B-B14F-4D97-AF65-F5344CB8AC3E}">
        <p14:creationId xmlns:p14="http://schemas.microsoft.com/office/powerpoint/2010/main" val="3970030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35" indent="0">
              <a:buNone/>
              <a:defRPr sz="2800"/>
            </a:lvl2pPr>
            <a:lvl3pPr marL="912872" indent="0">
              <a:buNone/>
              <a:defRPr sz="2400"/>
            </a:lvl3pPr>
            <a:lvl4pPr marL="1369306" indent="0">
              <a:buNone/>
              <a:defRPr sz="2000"/>
            </a:lvl4pPr>
            <a:lvl5pPr marL="1825749" indent="0">
              <a:buNone/>
              <a:defRPr sz="2000"/>
            </a:lvl5pPr>
            <a:lvl6pPr marL="2282189" indent="0">
              <a:buNone/>
              <a:defRPr sz="2000"/>
            </a:lvl6pPr>
            <a:lvl7pPr marL="2738623" indent="0">
              <a:buNone/>
              <a:defRPr sz="2000"/>
            </a:lvl7pPr>
            <a:lvl8pPr marL="3195060" indent="0">
              <a:buNone/>
              <a:defRPr sz="2000"/>
            </a:lvl8pPr>
            <a:lvl9pPr marL="365149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5" indent="0">
              <a:buNone/>
              <a:defRPr sz="1200"/>
            </a:lvl2pPr>
            <a:lvl3pPr marL="912872" indent="0">
              <a:buNone/>
              <a:defRPr sz="1000"/>
            </a:lvl3pPr>
            <a:lvl4pPr marL="1369306" indent="0">
              <a:buNone/>
              <a:defRPr sz="900"/>
            </a:lvl4pPr>
            <a:lvl5pPr marL="1825749" indent="0">
              <a:buNone/>
              <a:defRPr sz="900"/>
            </a:lvl5pPr>
            <a:lvl6pPr marL="2282189" indent="0">
              <a:buNone/>
              <a:defRPr sz="900"/>
            </a:lvl6pPr>
            <a:lvl7pPr marL="2738623" indent="0">
              <a:buNone/>
              <a:defRPr sz="900"/>
            </a:lvl7pPr>
            <a:lvl8pPr marL="3195060" indent="0">
              <a:buNone/>
              <a:defRPr sz="900"/>
            </a:lvl8pPr>
            <a:lvl9pPr marL="36514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lnSpc>
                <a:spcPct val="110000"/>
              </a:lnSpc>
              <a:defRPr b="1" i="1"/>
            </a:lvl1pPr>
          </a:lstStyle>
          <a:p>
            <a:fld id="{06DE7A92-94F3-4E3B-B643-F1A360E320AC}"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F5D82696-A431-4743-88DA-4DA882542928}" type="slidenum">
              <a:rPr lang="en-US" altLang="en-US"/>
              <a:pPr/>
              <a:t>‹#›</a:t>
            </a:fld>
            <a:endParaRPr lang="en-US" altLang="en-US"/>
          </a:p>
        </p:txBody>
      </p:sp>
    </p:spTree>
    <p:extLst>
      <p:ext uri="{BB962C8B-B14F-4D97-AF65-F5344CB8AC3E}">
        <p14:creationId xmlns:p14="http://schemas.microsoft.com/office/powerpoint/2010/main" val="3782159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50ACBD81-09EF-440B-9A54-A7C275D56AAA}"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B764A093-F733-4199-BD5A-12A08E6A47CE}" type="slidenum">
              <a:rPr lang="en-US" altLang="en-US"/>
              <a:pPr/>
              <a:t>‹#›</a:t>
            </a:fld>
            <a:endParaRPr lang="en-US" altLang="en-US"/>
          </a:p>
        </p:txBody>
      </p:sp>
    </p:spTree>
    <p:extLst>
      <p:ext uri="{BB962C8B-B14F-4D97-AF65-F5344CB8AC3E}">
        <p14:creationId xmlns:p14="http://schemas.microsoft.com/office/powerpoint/2010/main" val="29904027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94384DFD-CDC6-437C-971C-35F24021799B}"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9091F246-B531-43A0-9C43-CE0529BDBB64}" type="slidenum">
              <a:rPr lang="en-US" altLang="en-US"/>
              <a:pPr/>
              <a:t>‹#›</a:t>
            </a:fld>
            <a:endParaRPr lang="en-US" altLang="en-US"/>
          </a:p>
        </p:txBody>
      </p:sp>
    </p:spTree>
    <p:extLst>
      <p:ext uri="{BB962C8B-B14F-4D97-AF65-F5344CB8AC3E}">
        <p14:creationId xmlns:p14="http://schemas.microsoft.com/office/powerpoint/2010/main" val="2952759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1"/>
            <a:ext cx="8229600" cy="4525963"/>
          </a:xfrm>
        </p:spPr>
        <p:txBody>
          <a:bodyPr rtlCol="0">
            <a:normAutofit/>
          </a:bodyPr>
          <a:lstStyle/>
          <a:p>
            <a:pPr lvl="0"/>
            <a:r>
              <a:rPr lang="en-US" noProof="0" smtClean="0"/>
              <a:t>Click icon to add chart</a:t>
            </a:r>
            <a:endParaRPr lang="en-US" noProof="0"/>
          </a:p>
        </p:txBody>
      </p:sp>
      <p:sp>
        <p:nvSpPr>
          <p:cNvPr id="4" name="Date Placeholder 3"/>
          <p:cNvSpPr>
            <a:spLocks noGrp="1"/>
          </p:cNvSpPr>
          <p:nvPr>
            <p:ph type="dt" sz="half" idx="10"/>
          </p:nvPr>
        </p:nvSpPr>
        <p:spPr>
          <a:xfrm>
            <a:off x="457200" y="6245225"/>
            <a:ext cx="2133600" cy="476250"/>
          </a:xfrm>
        </p:spPr>
        <p:txBody>
          <a:bodyPr/>
          <a:lstStyle>
            <a:lvl1pPr defTabSz="914400">
              <a:lnSpc>
                <a:spcPct val="110000"/>
              </a:lnSpc>
              <a:defRPr b="1" i="1"/>
            </a:lvl1pPr>
          </a:lstStyle>
          <a:p>
            <a:fld id="{FA3FB3A0-AAF9-4422-B8A9-92B5D197C598}" type="datetime1">
              <a:rPr lang="en-US" altLang="en-US"/>
              <a:pPr/>
              <a:t>4/20/2015</a:t>
            </a:fld>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defTabSz="914400">
              <a:lnSpc>
                <a:spcPct val="110000"/>
              </a:lnSpc>
              <a:defRPr b="1" i="1"/>
            </a:lvl1pPr>
          </a:lstStyle>
          <a:p>
            <a:fld id="{AB93CF0C-FC38-4FA5-8C9B-C9F95472D7FF}" type="slidenum">
              <a:rPr lang="en-US" altLang="en-US"/>
              <a:pPr/>
              <a:t>‹#›</a:t>
            </a:fld>
            <a:endParaRPr lang="en-US" altLang="en-US"/>
          </a:p>
        </p:txBody>
      </p:sp>
    </p:spTree>
    <p:extLst>
      <p:ext uri="{BB962C8B-B14F-4D97-AF65-F5344CB8AC3E}">
        <p14:creationId xmlns:p14="http://schemas.microsoft.com/office/powerpoint/2010/main" val="1871409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92" indent="0" algn="ctr">
              <a:buNone/>
              <a:defRPr>
                <a:solidFill>
                  <a:schemeClr val="tx1">
                    <a:tint val="75000"/>
                  </a:schemeClr>
                </a:solidFill>
              </a:defRPr>
            </a:lvl2pPr>
            <a:lvl3pPr marL="913584" indent="0" algn="ctr">
              <a:buNone/>
              <a:defRPr>
                <a:solidFill>
                  <a:schemeClr val="tx1">
                    <a:tint val="75000"/>
                  </a:schemeClr>
                </a:solidFill>
              </a:defRPr>
            </a:lvl3pPr>
            <a:lvl4pPr marL="1370376" indent="0" algn="ctr">
              <a:buNone/>
              <a:defRPr>
                <a:solidFill>
                  <a:schemeClr val="tx1">
                    <a:tint val="75000"/>
                  </a:schemeClr>
                </a:solidFill>
              </a:defRPr>
            </a:lvl4pPr>
            <a:lvl5pPr marL="1827173" indent="0" algn="ctr">
              <a:buNone/>
              <a:defRPr>
                <a:solidFill>
                  <a:schemeClr val="tx1">
                    <a:tint val="75000"/>
                  </a:schemeClr>
                </a:solidFill>
              </a:defRPr>
            </a:lvl5pPr>
            <a:lvl6pPr marL="2283967" indent="0" algn="ctr">
              <a:buNone/>
              <a:defRPr>
                <a:solidFill>
                  <a:schemeClr val="tx1">
                    <a:tint val="75000"/>
                  </a:schemeClr>
                </a:solidFill>
              </a:defRPr>
            </a:lvl6pPr>
            <a:lvl7pPr marL="2740758" indent="0" algn="ctr">
              <a:buNone/>
              <a:defRPr>
                <a:solidFill>
                  <a:schemeClr val="tx1">
                    <a:tint val="75000"/>
                  </a:schemeClr>
                </a:solidFill>
              </a:defRPr>
            </a:lvl7pPr>
            <a:lvl8pPr marL="3197552" indent="0" algn="ctr">
              <a:buNone/>
              <a:defRPr>
                <a:solidFill>
                  <a:schemeClr val="tx1">
                    <a:tint val="75000"/>
                  </a:schemeClr>
                </a:solidFill>
              </a:defRPr>
            </a:lvl8pPr>
            <a:lvl9pPr marL="36543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3F293840-D798-4369-8E35-D143AE1B1236}"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337B5536-531D-41A1-A46D-C9D1D28D4A7E}" type="slidenum">
              <a:rPr lang="en-US" altLang="en-US"/>
              <a:pPr/>
              <a:t>‹#›</a:t>
            </a:fld>
            <a:endParaRPr lang="en-US" altLang="en-US"/>
          </a:p>
        </p:txBody>
      </p:sp>
    </p:spTree>
    <p:extLst>
      <p:ext uri="{BB962C8B-B14F-4D97-AF65-F5344CB8AC3E}">
        <p14:creationId xmlns:p14="http://schemas.microsoft.com/office/powerpoint/2010/main" val="4166117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5FE03DB1-7366-467B-869C-C2EBA68ED80E}"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04AF727B-0744-4D0B-B4FD-7852FC45667C}" type="slidenum">
              <a:rPr lang="en-US" altLang="en-US"/>
              <a:pPr/>
              <a:t>‹#›</a:t>
            </a:fld>
            <a:endParaRPr lang="en-US" altLang="en-US"/>
          </a:p>
        </p:txBody>
      </p:sp>
    </p:spTree>
    <p:extLst>
      <p:ext uri="{BB962C8B-B14F-4D97-AF65-F5344CB8AC3E}">
        <p14:creationId xmlns:p14="http://schemas.microsoft.com/office/powerpoint/2010/main" val="1594240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792" indent="0">
              <a:buNone/>
              <a:defRPr sz="1800">
                <a:solidFill>
                  <a:schemeClr val="tx1">
                    <a:tint val="75000"/>
                  </a:schemeClr>
                </a:solidFill>
              </a:defRPr>
            </a:lvl2pPr>
            <a:lvl3pPr marL="913584" indent="0">
              <a:buNone/>
              <a:defRPr sz="1600">
                <a:solidFill>
                  <a:schemeClr val="tx1">
                    <a:tint val="75000"/>
                  </a:schemeClr>
                </a:solidFill>
              </a:defRPr>
            </a:lvl3pPr>
            <a:lvl4pPr marL="1370376" indent="0">
              <a:buNone/>
              <a:defRPr sz="1400">
                <a:solidFill>
                  <a:schemeClr val="tx1">
                    <a:tint val="75000"/>
                  </a:schemeClr>
                </a:solidFill>
              </a:defRPr>
            </a:lvl4pPr>
            <a:lvl5pPr marL="1827173" indent="0">
              <a:buNone/>
              <a:defRPr sz="1400">
                <a:solidFill>
                  <a:schemeClr val="tx1">
                    <a:tint val="75000"/>
                  </a:schemeClr>
                </a:solidFill>
              </a:defRPr>
            </a:lvl5pPr>
            <a:lvl6pPr marL="2283967" indent="0">
              <a:buNone/>
              <a:defRPr sz="1400">
                <a:solidFill>
                  <a:schemeClr val="tx1">
                    <a:tint val="75000"/>
                  </a:schemeClr>
                </a:solidFill>
              </a:defRPr>
            </a:lvl6pPr>
            <a:lvl7pPr marL="2740758" indent="0">
              <a:buNone/>
              <a:defRPr sz="1400">
                <a:solidFill>
                  <a:schemeClr val="tx1">
                    <a:tint val="75000"/>
                  </a:schemeClr>
                </a:solidFill>
              </a:defRPr>
            </a:lvl7pPr>
            <a:lvl8pPr marL="3197552" indent="0">
              <a:buNone/>
              <a:defRPr sz="1400">
                <a:solidFill>
                  <a:schemeClr val="tx1">
                    <a:tint val="75000"/>
                  </a:schemeClr>
                </a:solidFill>
              </a:defRPr>
            </a:lvl8pPr>
            <a:lvl9pPr marL="36543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lnSpc>
                <a:spcPct val="110000"/>
              </a:lnSpc>
              <a:defRPr b="1" i="1"/>
            </a:lvl1pPr>
          </a:lstStyle>
          <a:p>
            <a:fld id="{D023F0B1-F094-4C60-A91F-323F4FBB4F5E}"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6960B55B-31C2-4A29-B057-A0E33C5BFB10}" type="slidenum">
              <a:rPr lang="en-US" altLang="en-US"/>
              <a:pPr/>
              <a:t>‹#›</a:t>
            </a:fld>
            <a:endParaRPr lang="en-US" altLang="en-US"/>
          </a:p>
        </p:txBody>
      </p:sp>
    </p:spTree>
    <p:extLst>
      <p:ext uri="{BB962C8B-B14F-4D97-AF65-F5344CB8AC3E}">
        <p14:creationId xmlns:p14="http://schemas.microsoft.com/office/powerpoint/2010/main" val="5835002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lnSpc>
                <a:spcPct val="110000"/>
              </a:lnSpc>
              <a:defRPr b="1" i="1"/>
            </a:lvl1pPr>
          </a:lstStyle>
          <a:p>
            <a:fld id="{8B3473CA-EDD0-4A44-8B85-46E3F2398598}"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9423C23B-D01C-40B0-8A5F-51B88A349D4C}" type="slidenum">
              <a:rPr lang="en-US" altLang="en-US"/>
              <a:pPr/>
              <a:t>‹#›</a:t>
            </a:fld>
            <a:endParaRPr lang="en-US" altLang="en-US"/>
          </a:p>
        </p:txBody>
      </p:sp>
    </p:spTree>
    <p:extLst>
      <p:ext uri="{BB962C8B-B14F-4D97-AF65-F5344CB8AC3E}">
        <p14:creationId xmlns:p14="http://schemas.microsoft.com/office/powerpoint/2010/main" val="5559511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92" indent="0">
              <a:buNone/>
              <a:defRPr sz="2000" b="1"/>
            </a:lvl2pPr>
            <a:lvl3pPr marL="913584" indent="0">
              <a:buNone/>
              <a:defRPr sz="1800" b="1"/>
            </a:lvl3pPr>
            <a:lvl4pPr marL="1370376" indent="0">
              <a:buNone/>
              <a:defRPr sz="1600" b="1"/>
            </a:lvl4pPr>
            <a:lvl5pPr marL="1827173" indent="0">
              <a:buNone/>
              <a:defRPr sz="1600" b="1"/>
            </a:lvl5pPr>
            <a:lvl6pPr marL="2283967" indent="0">
              <a:buNone/>
              <a:defRPr sz="1600" b="1"/>
            </a:lvl6pPr>
            <a:lvl7pPr marL="2740758" indent="0">
              <a:buNone/>
              <a:defRPr sz="1600" b="1"/>
            </a:lvl7pPr>
            <a:lvl8pPr marL="3197552" indent="0">
              <a:buNone/>
              <a:defRPr sz="1600" b="1"/>
            </a:lvl8pPr>
            <a:lvl9pPr marL="36543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92" indent="0">
              <a:buNone/>
              <a:defRPr sz="2000" b="1"/>
            </a:lvl2pPr>
            <a:lvl3pPr marL="913584" indent="0">
              <a:buNone/>
              <a:defRPr sz="1800" b="1"/>
            </a:lvl3pPr>
            <a:lvl4pPr marL="1370376" indent="0">
              <a:buNone/>
              <a:defRPr sz="1600" b="1"/>
            </a:lvl4pPr>
            <a:lvl5pPr marL="1827173" indent="0">
              <a:buNone/>
              <a:defRPr sz="1600" b="1"/>
            </a:lvl5pPr>
            <a:lvl6pPr marL="2283967" indent="0">
              <a:buNone/>
              <a:defRPr sz="1600" b="1"/>
            </a:lvl6pPr>
            <a:lvl7pPr marL="2740758" indent="0">
              <a:buNone/>
              <a:defRPr sz="1600" b="1"/>
            </a:lvl7pPr>
            <a:lvl8pPr marL="3197552" indent="0">
              <a:buNone/>
              <a:defRPr sz="1600" b="1"/>
            </a:lvl8pPr>
            <a:lvl9pPr marL="36543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lnSpc>
                <a:spcPct val="110000"/>
              </a:lnSpc>
              <a:defRPr b="1" i="1"/>
            </a:lvl1pPr>
          </a:lstStyle>
          <a:p>
            <a:fld id="{7F772837-06D0-40D8-AB38-8A414E6AB8B6}" type="datetime1">
              <a:rPr lang="en-US" altLang="en-US"/>
              <a:pPr/>
              <a:t>4/20/2015</a:t>
            </a:fld>
            <a:endParaRPr lang="en-US" altLang="en-US"/>
          </a:p>
        </p:txBody>
      </p:sp>
      <p:sp>
        <p:nvSpPr>
          <p:cNvPr id="8" name="Footer Placeholder 7"/>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lnSpc>
                <a:spcPct val="110000"/>
              </a:lnSpc>
              <a:defRPr b="1" i="1"/>
            </a:lvl1pPr>
          </a:lstStyle>
          <a:p>
            <a:fld id="{D5B24BD9-6F69-4E95-87AF-2BCE7AD5DD03}" type="slidenum">
              <a:rPr lang="en-US" altLang="en-US"/>
              <a:pPr/>
              <a:t>‹#›</a:t>
            </a:fld>
            <a:endParaRPr lang="en-US" altLang="en-US"/>
          </a:p>
        </p:txBody>
      </p:sp>
    </p:spTree>
    <p:extLst>
      <p:ext uri="{BB962C8B-B14F-4D97-AF65-F5344CB8AC3E}">
        <p14:creationId xmlns:p14="http://schemas.microsoft.com/office/powerpoint/2010/main" val="76611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7" indent="0">
              <a:buNone/>
              <a:defRPr sz="2000"/>
            </a:lvl4pPr>
            <a:lvl5pPr marL="1828597" indent="0">
              <a:buNone/>
              <a:defRPr sz="2000"/>
            </a:lvl5pPr>
            <a:lvl6pPr marL="2285746" indent="0">
              <a:buNone/>
              <a:defRPr sz="2000"/>
            </a:lvl6pPr>
            <a:lvl7pPr marL="2742895" indent="0">
              <a:buNone/>
              <a:defRPr sz="2000"/>
            </a:lvl7pPr>
            <a:lvl8pPr marL="3200044" indent="0">
              <a:buNone/>
              <a:defRPr sz="2000"/>
            </a:lvl8pPr>
            <a:lvl9pPr marL="365719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9" indent="0">
              <a:buNone/>
              <a:defRPr sz="1200"/>
            </a:lvl2pPr>
            <a:lvl3pPr marL="914298" indent="0">
              <a:buNone/>
              <a:defRPr sz="1000"/>
            </a:lvl3pPr>
            <a:lvl4pPr marL="1371447" indent="0">
              <a:buNone/>
              <a:defRPr sz="900"/>
            </a:lvl4pPr>
            <a:lvl5pPr marL="1828597" indent="0">
              <a:buNone/>
              <a:defRPr sz="900"/>
            </a:lvl5pPr>
            <a:lvl6pPr marL="2285746" indent="0">
              <a:buNone/>
              <a:defRPr sz="900"/>
            </a:lvl6pPr>
            <a:lvl7pPr marL="2742895" indent="0">
              <a:buNone/>
              <a:defRPr sz="900"/>
            </a:lvl7pPr>
            <a:lvl8pPr marL="3200044" indent="0">
              <a:buNone/>
              <a:defRPr sz="900"/>
            </a:lvl8pPr>
            <a:lvl9pPr marL="365719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fld id="{DB198649-1906-4DB0-AEE5-3D8E76C60464}" type="slidenum">
              <a:rPr lang="en-US" altLang="en-US"/>
              <a:pPr/>
              <a:t>‹#›</a:t>
            </a:fld>
            <a:endParaRPr lang="en-US" altLang="en-US"/>
          </a:p>
        </p:txBody>
      </p:sp>
    </p:spTree>
    <p:extLst>
      <p:ext uri="{BB962C8B-B14F-4D97-AF65-F5344CB8AC3E}">
        <p14:creationId xmlns:p14="http://schemas.microsoft.com/office/powerpoint/2010/main" val="34762389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lnSpc>
                <a:spcPct val="110000"/>
              </a:lnSpc>
              <a:defRPr b="1" i="1"/>
            </a:lvl1pPr>
          </a:lstStyle>
          <a:p>
            <a:fld id="{EA39CA1E-2DCE-4A8F-A461-5AD899887BD6}" type="datetime1">
              <a:rPr lang="en-US" altLang="en-US"/>
              <a:pPr/>
              <a:t>4/20/2015</a:t>
            </a:fld>
            <a:endParaRPr lang="en-US" altLang="en-US"/>
          </a:p>
        </p:txBody>
      </p:sp>
      <p:sp>
        <p:nvSpPr>
          <p:cNvPr id="4" name="Footer Placeholder 3"/>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lnSpc>
                <a:spcPct val="110000"/>
              </a:lnSpc>
              <a:defRPr b="1" i="1"/>
            </a:lvl1pPr>
          </a:lstStyle>
          <a:p>
            <a:fld id="{0C120A64-65C5-4010-822D-E3C63F7EC56A}" type="slidenum">
              <a:rPr lang="en-US" altLang="en-US"/>
              <a:pPr/>
              <a:t>‹#›</a:t>
            </a:fld>
            <a:endParaRPr lang="en-US" altLang="en-US"/>
          </a:p>
        </p:txBody>
      </p:sp>
    </p:spTree>
    <p:extLst>
      <p:ext uri="{BB962C8B-B14F-4D97-AF65-F5344CB8AC3E}">
        <p14:creationId xmlns:p14="http://schemas.microsoft.com/office/powerpoint/2010/main" val="2638039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lnSpc>
                <a:spcPct val="110000"/>
              </a:lnSpc>
              <a:defRPr b="1" i="1"/>
            </a:lvl1pPr>
          </a:lstStyle>
          <a:p>
            <a:fld id="{985732FA-F17F-4B5E-8A7B-3151F8E60657}" type="datetime1">
              <a:rPr lang="en-US" altLang="en-US"/>
              <a:pPr/>
              <a:t>4/20/2015</a:t>
            </a:fld>
            <a:endParaRPr lang="en-US" altLang="en-US"/>
          </a:p>
        </p:txBody>
      </p:sp>
      <p:sp>
        <p:nvSpPr>
          <p:cNvPr id="3" name="Footer Placeholder 2"/>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lnSpc>
                <a:spcPct val="110000"/>
              </a:lnSpc>
              <a:defRPr b="1" i="1"/>
            </a:lvl1pPr>
          </a:lstStyle>
          <a:p>
            <a:fld id="{A5054E57-49A4-4C2F-AF3F-7E54C062AD4A}" type="slidenum">
              <a:rPr lang="en-US" altLang="en-US"/>
              <a:pPr/>
              <a:t>‹#›</a:t>
            </a:fld>
            <a:endParaRPr lang="en-US" altLang="en-US"/>
          </a:p>
        </p:txBody>
      </p:sp>
    </p:spTree>
    <p:extLst>
      <p:ext uri="{BB962C8B-B14F-4D97-AF65-F5344CB8AC3E}">
        <p14:creationId xmlns:p14="http://schemas.microsoft.com/office/powerpoint/2010/main" val="14994527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6792" indent="0">
              <a:buNone/>
              <a:defRPr sz="1200"/>
            </a:lvl2pPr>
            <a:lvl3pPr marL="913584" indent="0">
              <a:buNone/>
              <a:defRPr sz="1000"/>
            </a:lvl3pPr>
            <a:lvl4pPr marL="1370376" indent="0">
              <a:buNone/>
              <a:defRPr sz="900"/>
            </a:lvl4pPr>
            <a:lvl5pPr marL="1827173" indent="0">
              <a:buNone/>
              <a:defRPr sz="900"/>
            </a:lvl5pPr>
            <a:lvl6pPr marL="2283967" indent="0">
              <a:buNone/>
              <a:defRPr sz="900"/>
            </a:lvl6pPr>
            <a:lvl7pPr marL="2740758" indent="0">
              <a:buNone/>
              <a:defRPr sz="900"/>
            </a:lvl7pPr>
            <a:lvl8pPr marL="3197552" indent="0">
              <a:buNone/>
              <a:defRPr sz="900"/>
            </a:lvl8pPr>
            <a:lvl9pPr marL="36543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lnSpc>
                <a:spcPct val="110000"/>
              </a:lnSpc>
              <a:defRPr b="1" i="1"/>
            </a:lvl1pPr>
          </a:lstStyle>
          <a:p>
            <a:fld id="{6CB146F8-9CC7-45F4-A340-AD1FB6D2CABC}"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B1CA9A7D-CCD4-463B-8D3E-A8BB4ADD54B4}" type="slidenum">
              <a:rPr lang="en-US" altLang="en-US"/>
              <a:pPr/>
              <a:t>‹#›</a:t>
            </a:fld>
            <a:endParaRPr lang="en-US" altLang="en-US"/>
          </a:p>
        </p:txBody>
      </p:sp>
    </p:spTree>
    <p:extLst>
      <p:ext uri="{BB962C8B-B14F-4D97-AF65-F5344CB8AC3E}">
        <p14:creationId xmlns:p14="http://schemas.microsoft.com/office/powerpoint/2010/main" val="41644200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92" indent="0">
              <a:buNone/>
              <a:defRPr sz="2800"/>
            </a:lvl2pPr>
            <a:lvl3pPr marL="913584" indent="0">
              <a:buNone/>
              <a:defRPr sz="2400"/>
            </a:lvl3pPr>
            <a:lvl4pPr marL="1370376" indent="0">
              <a:buNone/>
              <a:defRPr sz="2000"/>
            </a:lvl4pPr>
            <a:lvl5pPr marL="1827173" indent="0">
              <a:buNone/>
              <a:defRPr sz="2000"/>
            </a:lvl5pPr>
            <a:lvl6pPr marL="2283967" indent="0">
              <a:buNone/>
              <a:defRPr sz="2000"/>
            </a:lvl6pPr>
            <a:lvl7pPr marL="2740758" indent="0">
              <a:buNone/>
              <a:defRPr sz="2000"/>
            </a:lvl7pPr>
            <a:lvl8pPr marL="3197552" indent="0">
              <a:buNone/>
              <a:defRPr sz="2000"/>
            </a:lvl8pPr>
            <a:lvl9pPr marL="365434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92" indent="0">
              <a:buNone/>
              <a:defRPr sz="1200"/>
            </a:lvl2pPr>
            <a:lvl3pPr marL="913584" indent="0">
              <a:buNone/>
              <a:defRPr sz="1000"/>
            </a:lvl3pPr>
            <a:lvl4pPr marL="1370376" indent="0">
              <a:buNone/>
              <a:defRPr sz="900"/>
            </a:lvl4pPr>
            <a:lvl5pPr marL="1827173" indent="0">
              <a:buNone/>
              <a:defRPr sz="900"/>
            </a:lvl5pPr>
            <a:lvl6pPr marL="2283967" indent="0">
              <a:buNone/>
              <a:defRPr sz="900"/>
            </a:lvl6pPr>
            <a:lvl7pPr marL="2740758" indent="0">
              <a:buNone/>
              <a:defRPr sz="900"/>
            </a:lvl7pPr>
            <a:lvl8pPr marL="3197552" indent="0">
              <a:buNone/>
              <a:defRPr sz="900"/>
            </a:lvl8pPr>
            <a:lvl9pPr marL="36543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lnSpc>
                <a:spcPct val="110000"/>
              </a:lnSpc>
              <a:defRPr b="1" i="1"/>
            </a:lvl1pPr>
          </a:lstStyle>
          <a:p>
            <a:fld id="{D621FCE7-222D-460E-A7D2-E0A7186B5A7A}"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62773A08-DD95-4479-BFDA-7FE0CC2FBCA7}" type="slidenum">
              <a:rPr lang="en-US" altLang="en-US"/>
              <a:pPr/>
              <a:t>‹#›</a:t>
            </a:fld>
            <a:endParaRPr lang="en-US" altLang="en-US"/>
          </a:p>
        </p:txBody>
      </p:sp>
    </p:spTree>
    <p:extLst>
      <p:ext uri="{BB962C8B-B14F-4D97-AF65-F5344CB8AC3E}">
        <p14:creationId xmlns:p14="http://schemas.microsoft.com/office/powerpoint/2010/main" val="19305042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79F4C088-13DE-4145-A365-3E5B0A6FC872}"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38C12B55-CE93-4C38-8B01-20A6D5D4D59E}" type="slidenum">
              <a:rPr lang="en-US" altLang="en-US"/>
              <a:pPr/>
              <a:t>‹#›</a:t>
            </a:fld>
            <a:endParaRPr lang="en-US" altLang="en-US"/>
          </a:p>
        </p:txBody>
      </p:sp>
    </p:spTree>
    <p:extLst>
      <p:ext uri="{BB962C8B-B14F-4D97-AF65-F5344CB8AC3E}">
        <p14:creationId xmlns:p14="http://schemas.microsoft.com/office/powerpoint/2010/main" val="34999204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ACAB4ECC-A274-4DD5-8AA8-9198A9C8A657}"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F7361D0F-E6D6-4854-8B52-DB2FDA8EEC40}" type="slidenum">
              <a:rPr lang="en-US" altLang="en-US"/>
              <a:pPr/>
              <a:t>‹#›</a:t>
            </a:fld>
            <a:endParaRPr lang="en-US" altLang="en-US"/>
          </a:p>
        </p:txBody>
      </p:sp>
    </p:spTree>
    <p:extLst>
      <p:ext uri="{BB962C8B-B14F-4D97-AF65-F5344CB8AC3E}">
        <p14:creationId xmlns:p14="http://schemas.microsoft.com/office/powerpoint/2010/main" val="17000303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588" indent="0" algn="ctr">
              <a:buNone/>
              <a:defRPr>
                <a:solidFill>
                  <a:schemeClr val="tx1">
                    <a:tint val="75000"/>
                  </a:schemeClr>
                </a:solidFill>
              </a:defRPr>
            </a:lvl2pPr>
            <a:lvl3pPr marL="913177" indent="0" algn="ctr">
              <a:buNone/>
              <a:defRPr>
                <a:solidFill>
                  <a:schemeClr val="tx1">
                    <a:tint val="75000"/>
                  </a:schemeClr>
                </a:solidFill>
              </a:defRPr>
            </a:lvl3pPr>
            <a:lvl4pPr marL="1369765" indent="0" algn="ctr">
              <a:buNone/>
              <a:defRPr>
                <a:solidFill>
                  <a:schemeClr val="tx1">
                    <a:tint val="75000"/>
                  </a:schemeClr>
                </a:solidFill>
              </a:defRPr>
            </a:lvl4pPr>
            <a:lvl5pPr marL="1826359" indent="0" algn="ctr">
              <a:buNone/>
              <a:defRPr>
                <a:solidFill>
                  <a:schemeClr val="tx1">
                    <a:tint val="75000"/>
                  </a:schemeClr>
                </a:solidFill>
              </a:defRPr>
            </a:lvl5pPr>
            <a:lvl6pPr marL="2282951"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55E13E7B-4F3A-47C4-B563-E8EFA6A004EA}"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D4972ED2-C449-467D-955B-951AA9F0163D}" type="slidenum">
              <a:rPr lang="en-US" altLang="en-US"/>
              <a:pPr/>
              <a:t>‹#›</a:t>
            </a:fld>
            <a:endParaRPr lang="en-US" altLang="en-US"/>
          </a:p>
        </p:txBody>
      </p:sp>
    </p:spTree>
    <p:extLst>
      <p:ext uri="{BB962C8B-B14F-4D97-AF65-F5344CB8AC3E}">
        <p14:creationId xmlns:p14="http://schemas.microsoft.com/office/powerpoint/2010/main" val="17422983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lnSpc>
                <a:spcPct val="110000"/>
              </a:lnSpc>
              <a:defRPr b="1" i="1"/>
            </a:lvl1pPr>
          </a:lstStyle>
          <a:p>
            <a:fld id="{EC3FEC09-458A-4A35-9F8B-23A211510C57}"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900F615F-95C2-41BC-9C97-F7B779FB71D5}" type="slidenum">
              <a:rPr lang="en-US" altLang="en-US"/>
              <a:pPr/>
              <a:t>‹#›</a:t>
            </a:fld>
            <a:endParaRPr lang="en-US" altLang="en-US"/>
          </a:p>
        </p:txBody>
      </p:sp>
    </p:spTree>
    <p:extLst>
      <p:ext uri="{BB962C8B-B14F-4D97-AF65-F5344CB8AC3E}">
        <p14:creationId xmlns:p14="http://schemas.microsoft.com/office/powerpoint/2010/main" val="37359389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88" indent="0">
              <a:buNone/>
              <a:defRPr sz="1800">
                <a:solidFill>
                  <a:schemeClr val="tx1">
                    <a:tint val="75000"/>
                  </a:schemeClr>
                </a:solidFill>
              </a:defRPr>
            </a:lvl2pPr>
            <a:lvl3pPr marL="913177" indent="0">
              <a:buNone/>
              <a:defRPr sz="1600">
                <a:solidFill>
                  <a:schemeClr val="tx1">
                    <a:tint val="75000"/>
                  </a:schemeClr>
                </a:solidFill>
              </a:defRPr>
            </a:lvl3pPr>
            <a:lvl4pPr marL="1369765" indent="0">
              <a:buNone/>
              <a:defRPr sz="1400">
                <a:solidFill>
                  <a:schemeClr val="tx1">
                    <a:tint val="75000"/>
                  </a:schemeClr>
                </a:solidFill>
              </a:defRPr>
            </a:lvl4pPr>
            <a:lvl5pPr marL="1826359" indent="0">
              <a:buNone/>
              <a:defRPr sz="1400">
                <a:solidFill>
                  <a:schemeClr val="tx1">
                    <a:tint val="75000"/>
                  </a:schemeClr>
                </a:solidFill>
              </a:defRPr>
            </a:lvl5pPr>
            <a:lvl6pPr marL="2282951"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lnSpc>
                <a:spcPct val="110000"/>
              </a:lnSpc>
              <a:defRPr b="1" i="1"/>
            </a:lvl1pPr>
          </a:lstStyle>
          <a:p>
            <a:fld id="{530C8A9A-B7E1-4EE0-BAE4-E5CE9DC6B08C}" type="datetime1">
              <a:rPr lang="en-US" altLang="en-US"/>
              <a:pPr/>
              <a:t>4/20/2015</a:t>
            </a:fld>
            <a:endParaRPr lang="en-US" altLang="en-US"/>
          </a:p>
        </p:txBody>
      </p:sp>
      <p:sp>
        <p:nvSpPr>
          <p:cNvPr id="5" name="Footer Placeholder 4"/>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lnSpc>
                <a:spcPct val="110000"/>
              </a:lnSpc>
              <a:defRPr b="1" i="1"/>
            </a:lvl1pPr>
          </a:lstStyle>
          <a:p>
            <a:fld id="{A2381C85-F8DA-4E78-BEE1-4456F9C23201}" type="slidenum">
              <a:rPr lang="en-US" altLang="en-US"/>
              <a:pPr/>
              <a:t>‹#›</a:t>
            </a:fld>
            <a:endParaRPr lang="en-US" altLang="en-US"/>
          </a:p>
        </p:txBody>
      </p:sp>
    </p:spTree>
    <p:extLst>
      <p:ext uri="{BB962C8B-B14F-4D97-AF65-F5344CB8AC3E}">
        <p14:creationId xmlns:p14="http://schemas.microsoft.com/office/powerpoint/2010/main" val="1347601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lnSpc>
                <a:spcPct val="110000"/>
              </a:lnSpc>
              <a:defRPr b="1" i="1"/>
            </a:lvl1pPr>
          </a:lstStyle>
          <a:p>
            <a:fld id="{8B73946A-0DF5-415E-9A0F-05AB6995DB95}" type="datetime1">
              <a:rPr lang="en-US" altLang="en-US"/>
              <a:pPr/>
              <a:t>4/20/2015</a:t>
            </a:fld>
            <a:endParaRPr lang="en-US" altLang="en-US"/>
          </a:p>
        </p:txBody>
      </p:sp>
      <p:sp>
        <p:nvSpPr>
          <p:cNvPr id="6" name="Footer Placeholder 5"/>
          <p:cNvSpPr>
            <a:spLocks noGrp="1"/>
          </p:cNvSpPr>
          <p:nvPr>
            <p:ph type="ftr" sz="quarter" idx="11"/>
          </p:nvPr>
        </p:nvSpPr>
        <p:spPr/>
        <p:txBody>
          <a:bodyPr/>
          <a:lstStyle>
            <a:lvl1pPr defTabSz="914400" fontAlgn="base">
              <a:lnSpc>
                <a:spcPct val="110000"/>
              </a:lnSpc>
              <a:spcBef>
                <a:spcPct val="0"/>
              </a:spcBef>
              <a:spcAft>
                <a:spcPct val="0"/>
              </a:spcAft>
              <a:defRPr b="1" i="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lnSpc>
                <a:spcPct val="110000"/>
              </a:lnSpc>
              <a:defRPr b="1" i="1"/>
            </a:lvl1pPr>
          </a:lstStyle>
          <a:p>
            <a:fld id="{93A43105-A0FB-4552-B364-F607E169AD49}" type="slidenum">
              <a:rPr lang="en-US" altLang="en-US"/>
              <a:pPr/>
              <a:t>‹#›</a:t>
            </a:fld>
            <a:endParaRPr lang="en-US" altLang="en-US"/>
          </a:p>
        </p:txBody>
      </p:sp>
    </p:spTree>
    <p:extLst>
      <p:ext uri="{BB962C8B-B14F-4D97-AF65-F5344CB8AC3E}">
        <p14:creationId xmlns:p14="http://schemas.microsoft.com/office/powerpoint/2010/main" val="99823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3.wmf"/><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3.wm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w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3.wmf"/><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3.wmf"/><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2.w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0"/>
            <a:ext cx="80010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lIns="91430" tIns="45715" rIns="91430" bIns="45715" anchor="ctr"/>
          <a:lstStyle/>
          <a:p>
            <a:pPr>
              <a:defRPr/>
            </a:pPr>
            <a:endParaRPr lang="en-US">
              <a:effectLst>
                <a:outerShdw blurRad="38100" dist="38100" dir="2700000" algn="tl">
                  <a:srgbClr val="000000">
                    <a:alpha val="43137"/>
                  </a:srgbClr>
                </a:outerShdw>
              </a:effectLst>
              <a:latin typeface="Arial" charset="0"/>
              <a:ea typeface="+mn-ea"/>
            </a:endParaRPr>
          </a:p>
        </p:txBody>
      </p:sp>
      <p:sp>
        <p:nvSpPr>
          <p:cNvPr id="1029" name="Rectangle 5"/>
          <p:cNvSpPr>
            <a:spLocks noChangeArrowheads="1"/>
          </p:cNvSpPr>
          <p:nvPr/>
        </p:nvSpPr>
        <p:spPr bwMode="auto">
          <a:xfrm>
            <a:off x="1752600" y="6553200"/>
            <a:ext cx="5559425" cy="307975"/>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r>
              <a:rPr lang="ja-JP" altLang="en-US" sz="1400">
                <a:latin typeface="Times New Roman" pitchFamily="18" charset="0"/>
              </a:rPr>
              <a:t>“</a:t>
            </a:r>
            <a:r>
              <a:rPr lang="en-US" altLang="ja-JP" sz="1400">
                <a:latin typeface="Times New Roman" pitchFamily="18" charset="0"/>
              </a:rPr>
              <a:t>NOAA</a:t>
            </a:r>
            <a:r>
              <a:rPr lang="en-US" altLang="en-US" sz="1400">
                <a:latin typeface="Times New Roman" pitchFamily="18" charset="0"/>
              </a:rPr>
              <a:t>’</a:t>
            </a:r>
            <a:r>
              <a:rPr lang="en-US" altLang="ja-JP" sz="1400">
                <a:latin typeface="Times New Roman" pitchFamily="18" charset="0"/>
              </a:rPr>
              <a:t>s National Weather Service: Building a Weather Ready Nation</a:t>
            </a:r>
            <a:r>
              <a:rPr lang="ja-JP" altLang="en-US" sz="1400">
                <a:latin typeface="Times New Roman" pitchFamily="18" charset="0"/>
              </a:rPr>
              <a:t>”</a:t>
            </a:r>
            <a:endParaRPr lang="en-US" altLang="en-US" sz="1400">
              <a:latin typeface="Times New Roman" pitchFamily="18" charset="0"/>
            </a:endParaRPr>
          </a:p>
        </p:txBody>
      </p:sp>
      <p:sp>
        <p:nvSpPr>
          <p:cNvPr id="1030" name="Rectangle 6"/>
          <p:cNvSpPr>
            <a:spLocks noGrp="1" noChangeArrowheads="1"/>
          </p:cNvSpPr>
          <p:nvPr>
            <p:ph type="sldNum" sz="quarter" idx="4"/>
          </p:nvPr>
        </p:nvSpPr>
        <p:spPr bwMode="auto">
          <a:xfrm>
            <a:off x="0" y="6553200"/>
            <a:ext cx="2133600" cy="304800"/>
          </a:xfrm>
          <a:prstGeom prst="rect">
            <a:avLst/>
          </a:prstGeom>
          <a:noFill/>
          <a:ln>
            <a:noFill/>
          </a:ln>
          <a:effectLst/>
          <a:extLst/>
        </p:spPr>
        <p:txBody>
          <a:bodyPr vert="horz" wrap="square" lIns="91430" tIns="45715" rIns="91430" bIns="45715" numCol="1" anchor="t" anchorCtr="0" compatLnSpc="1">
            <a:prstTxWarp prst="textNoShape">
              <a:avLst/>
            </a:prstTxWarp>
          </a:bodyPr>
          <a:lstStyle>
            <a:lvl1pPr algn="l">
              <a:lnSpc>
                <a:spcPct val="100000"/>
              </a:lnSpc>
              <a:defRPr sz="1400" b="0" i="0"/>
            </a:lvl1pPr>
          </a:lstStyle>
          <a:p>
            <a:fld id="{AB68D2C4-EC86-4BE7-81AC-7D1030BBC1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0-#ppt_w/2"/>
                                          </p:val>
                                        </p:tav>
                                        <p:tav tm="100000">
                                          <p:val>
                                            <p:strVal val="#ppt_x"/>
                                          </p:val>
                                        </p:tav>
                                      </p:tavLst>
                                    </p:anim>
                                    <p:anim calcmode="lin" valueType="num">
                                      <p:cBhvr additive="base">
                                        <p:cTn id="13"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P spid="1027" grpId="0" autoUpdateAnimBg="0">
        <p:tmplLst>
          <p:tmpl>
            <p:tnLst>
              <p:par>
                <p:cTn presetID="2" presetClass="entr" presetSubtype="8" fill="hold" nodeType="after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additive="base">
                        <p:cTn dur="500" fill="hold"/>
                        <p:tgtEl>
                          <p:spTgt spid="1027"/>
                        </p:tgtEl>
                        <p:attrNameLst>
                          <p:attrName>ppt_x</p:attrName>
                        </p:attrNameLst>
                      </p:cBhvr>
                      <p:tavLst>
                        <p:tav tm="0">
                          <p:val>
                            <p:strVal val="0-#ppt_w/2"/>
                          </p:val>
                        </p:tav>
                        <p:tav tm="100000">
                          <p:val>
                            <p:strVal val="#ppt_x"/>
                          </p:val>
                        </p:tav>
                      </p:tavLst>
                    </p:anim>
                    <p:anim calcmode="lin" valueType="num">
                      <p:cBhvr additive="base">
                        <p:cTn dur="500" fill="hold"/>
                        <p:tgtEl>
                          <p:spTgt spid="1027"/>
                        </p:tgtEl>
                        <p:attrNameLst>
                          <p:attrName>ppt_y</p:attrName>
                        </p:attrNameLst>
                      </p:cBhvr>
                      <p:tavLst>
                        <p:tav tm="0">
                          <p:val>
                            <p:strVal val="#ppt_y"/>
                          </p:val>
                        </p:tav>
                        <p:tav tm="100000">
                          <p:val>
                            <p:strVal val="#ppt_y"/>
                          </p:val>
                        </p:tav>
                      </p:tavLst>
                    </p:anim>
                  </p:childTnLst>
                </p:cTn>
              </p:par>
            </p:tnLst>
          </p:tmpl>
        </p:tmplLst>
      </p:bldP>
    </p:bldLst>
  </p:timing>
  <p:hf hdr="0" ftr="0" dt="0"/>
  <p:txStyles>
    <p:titleStyle>
      <a:lvl1pPr algn="l" rtl="0" eaLnBrk="0" fontAlgn="base" hangingPunct="0">
        <a:spcBef>
          <a:spcPct val="0"/>
        </a:spcBef>
        <a:spcAft>
          <a:spcPct val="0"/>
        </a:spcAft>
        <a:defRPr sz="4400" b="1">
          <a:solidFill>
            <a:srgbClr val="FFCC00"/>
          </a:solidFill>
          <a:latin typeface="+mj-lt"/>
          <a:ea typeface="ＭＳ Ｐゴシック" charset="0"/>
          <a:cs typeface="ＭＳ Ｐゴシック" charset="0"/>
        </a:defRPr>
      </a:lvl1pPr>
      <a:lvl2pPr algn="l" rtl="0" eaLnBrk="0" fontAlgn="base" hangingPunct="0">
        <a:spcBef>
          <a:spcPct val="0"/>
        </a:spcBef>
        <a:spcAft>
          <a:spcPct val="0"/>
        </a:spcAft>
        <a:defRPr sz="4400" b="1">
          <a:solidFill>
            <a:srgbClr val="FFCC00"/>
          </a:solidFill>
          <a:latin typeface="Arial" charset="0"/>
          <a:ea typeface="ＭＳ Ｐゴシック" charset="0"/>
          <a:cs typeface="ＭＳ Ｐゴシック" charset="0"/>
        </a:defRPr>
      </a:lvl2pPr>
      <a:lvl3pPr algn="l" rtl="0" eaLnBrk="0" fontAlgn="base" hangingPunct="0">
        <a:spcBef>
          <a:spcPct val="0"/>
        </a:spcBef>
        <a:spcAft>
          <a:spcPct val="0"/>
        </a:spcAft>
        <a:defRPr sz="4400" b="1">
          <a:solidFill>
            <a:srgbClr val="FFCC00"/>
          </a:solidFill>
          <a:latin typeface="Arial" charset="0"/>
          <a:ea typeface="ＭＳ Ｐゴシック" charset="0"/>
          <a:cs typeface="ＭＳ Ｐゴシック" charset="0"/>
        </a:defRPr>
      </a:lvl3pPr>
      <a:lvl4pPr algn="l" rtl="0" eaLnBrk="0" fontAlgn="base" hangingPunct="0">
        <a:spcBef>
          <a:spcPct val="0"/>
        </a:spcBef>
        <a:spcAft>
          <a:spcPct val="0"/>
        </a:spcAft>
        <a:defRPr sz="4400" b="1">
          <a:solidFill>
            <a:srgbClr val="FFCC00"/>
          </a:solidFill>
          <a:latin typeface="Arial" charset="0"/>
          <a:ea typeface="ＭＳ Ｐゴシック" charset="0"/>
          <a:cs typeface="ＭＳ Ｐゴシック" charset="0"/>
        </a:defRPr>
      </a:lvl4pPr>
      <a:lvl5pPr algn="l" rtl="0" eaLnBrk="0" fontAlgn="base" hangingPunct="0">
        <a:spcBef>
          <a:spcPct val="0"/>
        </a:spcBef>
        <a:spcAft>
          <a:spcPct val="0"/>
        </a:spcAft>
        <a:defRPr sz="4400" b="1">
          <a:solidFill>
            <a:srgbClr val="FFCC00"/>
          </a:solidFill>
          <a:latin typeface="Arial" charset="0"/>
          <a:ea typeface="ＭＳ Ｐゴシック" charset="0"/>
          <a:cs typeface="ＭＳ Ｐゴシック" charset="0"/>
        </a:defRPr>
      </a:lvl5pPr>
      <a:lvl6pPr marL="457149" algn="l" rtl="0" fontAlgn="base">
        <a:spcBef>
          <a:spcPct val="0"/>
        </a:spcBef>
        <a:spcAft>
          <a:spcPct val="0"/>
        </a:spcAft>
        <a:defRPr sz="4400" b="1">
          <a:solidFill>
            <a:srgbClr val="FFCC00"/>
          </a:solidFill>
          <a:latin typeface="Arial" charset="0"/>
        </a:defRPr>
      </a:lvl6pPr>
      <a:lvl7pPr marL="914298" algn="l" rtl="0" fontAlgn="base">
        <a:spcBef>
          <a:spcPct val="0"/>
        </a:spcBef>
        <a:spcAft>
          <a:spcPct val="0"/>
        </a:spcAft>
        <a:defRPr sz="4400" b="1">
          <a:solidFill>
            <a:srgbClr val="FFCC00"/>
          </a:solidFill>
          <a:latin typeface="Arial" charset="0"/>
        </a:defRPr>
      </a:lvl7pPr>
      <a:lvl8pPr marL="1371447" algn="l" rtl="0" fontAlgn="base">
        <a:spcBef>
          <a:spcPct val="0"/>
        </a:spcBef>
        <a:spcAft>
          <a:spcPct val="0"/>
        </a:spcAft>
        <a:defRPr sz="4400" b="1">
          <a:solidFill>
            <a:srgbClr val="FFCC00"/>
          </a:solidFill>
          <a:latin typeface="Arial" charset="0"/>
        </a:defRPr>
      </a:lvl8pPr>
      <a:lvl9pPr marL="1828597" algn="l" rtl="0" fontAlgn="base">
        <a:spcBef>
          <a:spcPct val="0"/>
        </a:spcBef>
        <a:spcAft>
          <a:spcPct val="0"/>
        </a:spcAft>
        <a:defRPr sz="4400" b="1">
          <a:solidFill>
            <a:srgbClr val="FFCC00"/>
          </a:solidFill>
          <a:latin typeface="Arial" charset="0"/>
        </a:defRPr>
      </a:lvl9pPr>
    </p:titleStyle>
    <p:bodyStyle>
      <a:lvl1pPr marL="341313" indent="-341313" algn="l" rtl="0" eaLnBrk="0" fontAlgn="base" hangingPunct="0">
        <a:spcBef>
          <a:spcPct val="20000"/>
        </a:spcBef>
        <a:spcAft>
          <a:spcPct val="0"/>
        </a:spcAft>
        <a:buClr>
          <a:srgbClr val="CC0000"/>
        </a:buClr>
        <a:buChar char="•"/>
        <a:defRPr sz="32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CC0000"/>
        </a:buClr>
        <a:buChar char="–"/>
        <a:defRPr sz="2800" b="1" i="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5813" indent="-227013"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320" indent="-228575" algn="l" rtl="0" fontAlgn="base">
        <a:spcBef>
          <a:spcPct val="20000"/>
        </a:spcBef>
        <a:spcAft>
          <a:spcPct val="0"/>
        </a:spcAft>
        <a:buClr>
          <a:srgbClr val="CC0000"/>
        </a:buClr>
        <a:buChar char="»"/>
        <a:defRPr sz="2000">
          <a:solidFill>
            <a:schemeClr val="bg1"/>
          </a:solidFill>
          <a:latin typeface="+mn-lt"/>
        </a:defRPr>
      </a:lvl6pPr>
      <a:lvl7pPr marL="2971469" indent="-228575" algn="l" rtl="0" fontAlgn="base">
        <a:spcBef>
          <a:spcPct val="20000"/>
        </a:spcBef>
        <a:spcAft>
          <a:spcPct val="0"/>
        </a:spcAft>
        <a:buClr>
          <a:srgbClr val="CC0000"/>
        </a:buClr>
        <a:buChar char="»"/>
        <a:defRPr sz="2000">
          <a:solidFill>
            <a:schemeClr val="bg1"/>
          </a:solidFill>
          <a:latin typeface="+mn-lt"/>
        </a:defRPr>
      </a:lvl7pPr>
      <a:lvl8pPr marL="3428618" indent="-228575" algn="l" rtl="0" fontAlgn="base">
        <a:spcBef>
          <a:spcPct val="20000"/>
        </a:spcBef>
        <a:spcAft>
          <a:spcPct val="0"/>
        </a:spcAft>
        <a:buClr>
          <a:srgbClr val="CC0000"/>
        </a:buClr>
        <a:buChar char="»"/>
        <a:defRPr sz="2000">
          <a:solidFill>
            <a:schemeClr val="bg1"/>
          </a:solidFill>
          <a:latin typeface="+mn-lt"/>
        </a:defRPr>
      </a:lvl8pPr>
      <a:lvl9pPr marL="3885767" indent="-228575"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5" name="Wave 4"/>
          <p:cNvSpPr/>
          <p:nvPr userDrawn="1"/>
        </p:nvSpPr>
        <p:spPr bwMode="auto">
          <a:xfrm flipV="1">
            <a:off x="0" y="0"/>
            <a:ext cx="9144000" cy="1295400"/>
          </a:xfrm>
          <a:prstGeom prst="wave">
            <a:avLst/>
          </a:prstGeom>
          <a:gradFill flip="none" rotWithShape="1">
            <a:gsLst>
              <a:gs pos="11000">
                <a:schemeClr val="bg1">
                  <a:lumMod val="50000"/>
                  <a:alpha val="20000"/>
                </a:schemeClr>
              </a:gs>
              <a:gs pos="100000">
                <a:srgbClr val="FFFFFF"/>
              </a:gs>
            </a:gsLst>
            <a:lin ang="10800000" scaled="0"/>
            <a:tileRect/>
          </a:gradFill>
          <a:ln>
            <a:noFill/>
          </a:ln>
          <a:effectLst>
            <a:outerShdw dist="35921" dir="2700000" algn="ctr" rotWithShape="0">
              <a:schemeClr val="tx1"/>
            </a:outerShdw>
          </a:effectLst>
          <a:extLst/>
        </p:spPr>
        <p:txBody>
          <a:bodyPr lIns="91430" tIns="45715" rIns="91430" bIns="45715" anchor="ctr"/>
          <a:lstStyle/>
          <a:p>
            <a:pPr>
              <a:defRPr/>
            </a:pPr>
            <a:endParaRPr lang="en-US">
              <a:effectLst>
                <a:outerShdw blurRad="38100" dist="38100" dir="2700000" algn="tl">
                  <a:srgbClr val="000000">
                    <a:alpha val="43137"/>
                  </a:srgbClr>
                </a:outerShdw>
              </a:effectLst>
              <a:latin typeface="Arial" charset="0"/>
              <a:ea typeface="ＭＳ Ｐゴシック" charset="0"/>
            </a:endParaRPr>
          </a:p>
        </p:txBody>
      </p:sp>
      <p:sp>
        <p:nvSpPr>
          <p:cNvPr id="13317" name="Rectangle 2"/>
          <p:cNvSpPr>
            <a:spLocks noGrp="1" noChangeArrowheads="1"/>
          </p:cNvSpPr>
          <p:nvPr>
            <p:ph type="title"/>
          </p:nvPr>
        </p:nvSpPr>
        <p:spPr bwMode="auto">
          <a:xfrm>
            <a:off x="1447800" y="76200"/>
            <a:ext cx="7696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title style</a:t>
            </a:r>
          </a:p>
        </p:txBody>
      </p:sp>
      <p:sp>
        <p:nvSpPr>
          <p:cNvPr id="13318"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lIns="91430" tIns="45715" rIns="91430" bIns="45715" anchor="ctr"/>
          <a:lstStyle/>
          <a:p>
            <a:pPr>
              <a:defRPr/>
            </a:pPr>
            <a:endParaRPr lang="en-US">
              <a:effectLst>
                <a:outerShdw blurRad="38100" dist="38100" dir="2700000" algn="tl">
                  <a:srgbClr val="000000">
                    <a:alpha val="43137"/>
                  </a:srgbClr>
                </a:outerShdw>
              </a:effectLst>
              <a:latin typeface="Arial" charset="0"/>
              <a:ea typeface="+mn-ea"/>
            </a:endParaRPr>
          </a:p>
        </p:txBody>
      </p:sp>
      <p:sp>
        <p:nvSpPr>
          <p:cNvPr id="13320" name="Rectangle 5"/>
          <p:cNvSpPr>
            <a:spLocks noChangeArrowheads="1"/>
          </p:cNvSpPr>
          <p:nvPr/>
        </p:nvSpPr>
        <p:spPr bwMode="auto">
          <a:xfrm>
            <a:off x="685800" y="6491288"/>
            <a:ext cx="8318500" cy="3698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endParaRPr lang="en-US" altLang="en-US" sz="1800">
              <a:solidFill>
                <a:schemeClr val="accent1"/>
              </a:solidFill>
              <a:latin typeface="Times" pitchFamily="-84" charset="0"/>
            </a:endParaRPr>
          </a:p>
        </p:txBody>
      </p:sp>
      <p:pic>
        <p:nvPicPr>
          <p:cNvPr id="13321" name="Picture 6" descr="NOA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6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7" descr="DOC"/>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34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30" tIns="45715" rIns="91430" bIns="45715" numCol="1" anchor="t" anchorCtr="0" compatLnSpc="1">
            <a:prstTxWarp prst="textNoShape">
              <a:avLst/>
            </a:prstTxWarp>
          </a:bodyPr>
          <a:lstStyle>
            <a:lvl1pPr algn="l">
              <a:lnSpc>
                <a:spcPct val="100000"/>
              </a:lnSpc>
              <a:defRPr sz="1000" b="0" i="0"/>
            </a:lvl1pPr>
          </a:lstStyle>
          <a:p>
            <a:fld id="{4E30742E-0039-4628-A4EF-0BA40EA35618}" type="slidenum">
              <a:rPr lang="en-US" altLang="en-US"/>
              <a:pPr/>
              <a:t>‹#›</a:t>
            </a:fld>
            <a:endParaRPr lang="en-US" altLang="en-US"/>
          </a:p>
        </p:txBody>
      </p:sp>
      <p:sp>
        <p:nvSpPr>
          <p:cNvPr id="13324" name="Rectangle 11"/>
          <p:cNvSpPr>
            <a:spLocks noChangeArrowheads="1"/>
          </p:cNvSpPr>
          <p:nvPr/>
        </p:nvSpPr>
        <p:spPr bwMode="auto">
          <a:xfrm>
            <a:off x="0" y="6534150"/>
            <a:ext cx="9144000" cy="3079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ja-JP" altLang="en-US" sz="1400">
                <a:solidFill>
                  <a:srgbClr val="FFFFFF"/>
                </a:solidFill>
                <a:latin typeface="Times New Roman" pitchFamily="18" charset="0"/>
              </a:rPr>
              <a:t>“</a:t>
            </a:r>
            <a:r>
              <a:rPr lang="en-US" altLang="ja-JP" sz="1400">
                <a:solidFill>
                  <a:srgbClr val="FFFFFF"/>
                </a:solidFill>
                <a:latin typeface="Times New Roman" pitchFamily="18" charset="0"/>
              </a:rPr>
              <a:t>NOAA</a:t>
            </a:r>
            <a:r>
              <a:rPr lang="en-US" altLang="en-US" sz="1400">
                <a:solidFill>
                  <a:srgbClr val="FFFFFF"/>
                </a:solidFill>
                <a:latin typeface="Times New Roman" pitchFamily="18" charset="0"/>
              </a:rPr>
              <a:t>’</a:t>
            </a:r>
            <a:r>
              <a:rPr lang="en-US" altLang="ja-JP" sz="1400">
                <a:solidFill>
                  <a:srgbClr val="FFFFFF"/>
                </a:solidFill>
                <a:latin typeface="Times New Roman" pitchFamily="18" charset="0"/>
              </a:rPr>
              <a:t>s National Weather Service: Building a Weather Ready Nation</a:t>
            </a:r>
            <a:r>
              <a:rPr lang="ja-JP" altLang="en-US" sz="1400">
                <a:solidFill>
                  <a:srgbClr val="FFFFFF"/>
                </a:solidFill>
                <a:latin typeface="Times New Roman" pitchFamily="18" charset="0"/>
              </a:rPr>
              <a:t>”</a:t>
            </a:r>
            <a:endParaRPr lang="en-US" altLang="en-US" sz="1400">
              <a:solidFill>
                <a:srgbClr val="FFFFFF"/>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 id="2147484213" r:id="rId17"/>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ＭＳ Ｐゴシック" charset="0"/>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5pPr>
      <a:lvl6pPr marL="457149" algn="l" rtl="0" fontAlgn="base">
        <a:lnSpc>
          <a:spcPct val="110000"/>
        </a:lnSpc>
        <a:spcBef>
          <a:spcPct val="0"/>
        </a:spcBef>
        <a:spcAft>
          <a:spcPct val="0"/>
        </a:spcAft>
        <a:defRPr sz="3800" b="1">
          <a:solidFill>
            <a:srgbClr val="FFCC00"/>
          </a:solidFill>
          <a:latin typeface="Arial" charset="0"/>
        </a:defRPr>
      </a:lvl6pPr>
      <a:lvl7pPr marL="914298" algn="l" rtl="0" fontAlgn="base">
        <a:lnSpc>
          <a:spcPct val="110000"/>
        </a:lnSpc>
        <a:spcBef>
          <a:spcPct val="0"/>
        </a:spcBef>
        <a:spcAft>
          <a:spcPct val="0"/>
        </a:spcAft>
        <a:defRPr sz="3800" b="1">
          <a:solidFill>
            <a:srgbClr val="FFCC00"/>
          </a:solidFill>
          <a:latin typeface="Arial" charset="0"/>
        </a:defRPr>
      </a:lvl7pPr>
      <a:lvl8pPr marL="1371447" algn="l" rtl="0" fontAlgn="base">
        <a:lnSpc>
          <a:spcPct val="110000"/>
        </a:lnSpc>
        <a:spcBef>
          <a:spcPct val="0"/>
        </a:spcBef>
        <a:spcAft>
          <a:spcPct val="0"/>
        </a:spcAft>
        <a:defRPr sz="3800" b="1">
          <a:solidFill>
            <a:srgbClr val="FFCC00"/>
          </a:solidFill>
          <a:latin typeface="Arial" charset="0"/>
        </a:defRPr>
      </a:lvl8pPr>
      <a:lvl9pPr marL="1828597" algn="l" rtl="0" fontAlgn="base">
        <a:lnSpc>
          <a:spcPct val="110000"/>
        </a:lnSpc>
        <a:spcBef>
          <a:spcPct val="0"/>
        </a:spcBef>
        <a:spcAft>
          <a:spcPct val="0"/>
        </a:spcAft>
        <a:defRPr sz="3800" b="1">
          <a:solidFill>
            <a:srgbClr val="FFCC00"/>
          </a:solidFill>
          <a:latin typeface="Arial" charset="0"/>
        </a:defRPr>
      </a:lvl9pPr>
    </p:titleStyle>
    <p:bodyStyle>
      <a:lvl1pPr marL="341313" indent="-341313"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5813" indent="-227013"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320" indent="-228575" algn="l" rtl="0" fontAlgn="base">
        <a:spcBef>
          <a:spcPct val="20000"/>
        </a:spcBef>
        <a:spcAft>
          <a:spcPct val="0"/>
        </a:spcAft>
        <a:buClr>
          <a:srgbClr val="CC0000"/>
        </a:buClr>
        <a:buChar char="»"/>
        <a:defRPr sz="2000">
          <a:solidFill>
            <a:schemeClr val="bg1"/>
          </a:solidFill>
          <a:latin typeface="+mn-lt"/>
        </a:defRPr>
      </a:lvl6pPr>
      <a:lvl7pPr marL="2971469" indent="-228575" algn="l" rtl="0" fontAlgn="base">
        <a:spcBef>
          <a:spcPct val="20000"/>
        </a:spcBef>
        <a:spcAft>
          <a:spcPct val="0"/>
        </a:spcAft>
        <a:buClr>
          <a:srgbClr val="CC0000"/>
        </a:buClr>
        <a:buChar char="»"/>
        <a:defRPr sz="2000">
          <a:solidFill>
            <a:schemeClr val="bg1"/>
          </a:solidFill>
          <a:latin typeface="+mn-lt"/>
        </a:defRPr>
      </a:lvl7pPr>
      <a:lvl8pPr marL="3428618" indent="-228575" algn="l" rtl="0" fontAlgn="base">
        <a:spcBef>
          <a:spcPct val="20000"/>
        </a:spcBef>
        <a:spcAft>
          <a:spcPct val="0"/>
        </a:spcAft>
        <a:buClr>
          <a:srgbClr val="CC0000"/>
        </a:buClr>
        <a:buChar char="»"/>
        <a:defRPr sz="2000">
          <a:solidFill>
            <a:schemeClr val="bg1"/>
          </a:solidFill>
          <a:latin typeface="+mn-lt"/>
        </a:defRPr>
      </a:lvl8pPr>
      <a:lvl9pPr marL="3885767" indent="-228575"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1447800" y="76200"/>
            <a:ext cx="7696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lIns="91430" tIns="45715" rIns="91430" bIns="45715" anchor="ctr"/>
          <a:lstStyle/>
          <a:p>
            <a:pPr>
              <a:defRPr/>
            </a:pPr>
            <a:endParaRPr lang="en-US">
              <a:solidFill>
                <a:srgbClr val="FFFFFF"/>
              </a:solidFill>
              <a:effectLst>
                <a:outerShdw blurRad="38100" dist="38100" dir="2700000" algn="tl">
                  <a:srgbClr val="000000">
                    <a:alpha val="43137"/>
                  </a:srgbClr>
                </a:outerShdw>
              </a:effectLst>
              <a:latin typeface="Arial" charset="0"/>
              <a:ea typeface="+mn-ea"/>
            </a:endParaRPr>
          </a:p>
        </p:txBody>
      </p:sp>
      <p:sp>
        <p:nvSpPr>
          <p:cNvPr id="30725" name="Rectangle 5"/>
          <p:cNvSpPr>
            <a:spLocks noChangeArrowheads="1"/>
          </p:cNvSpPr>
          <p:nvPr/>
        </p:nvSpPr>
        <p:spPr bwMode="auto">
          <a:xfrm>
            <a:off x="685800" y="6491288"/>
            <a:ext cx="8318500" cy="3698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endParaRPr lang="en-US" altLang="en-US" sz="1800">
              <a:solidFill>
                <a:srgbClr val="BBE0E3"/>
              </a:solidFill>
              <a:latin typeface="Times" pitchFamily="-84" charset="0"/>
            </a:endParaRPr>
          </a:p>
        </p:txBody>
      </p:sp>
      <p:pic>
        <p:nvPicPr>
          <p:cNvPr id="30726" name="Picture 6"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DO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4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30" tIns="45715" rIns="91430" bIns="45715" numCol="1" anchor="t" anchorCtr="0" compatLnSpc="1">
            <a:prstTxWarp prst="textNoShape">
              <a:avLst/>
            </a:prstTxWarp>
          </a:bodyPr>
          <a:lstStyle>
            <a:lvl1pPr algn="l">
              <a:lnSpc>
                <a:spcPct val="100000"/>
              </a:lnSpc>
              <a:defRPr sz="1000" b="0" i="0">
                <a:solidFill>
                  <a:srgbClr val="FFFFFF"/>
                </a:solidFill>
              </a:defRPr>
            </a:lvl1pPr>
          </a:lstStyle>
          <a:p>
            <a:fld id="{913B097E-1A48-4FEB-B25C-7A4D523679F6}" type="slidenum">
              <a:rPr lang="en-US" altLang="en-US"/>
              <a:pPr/>
              <a:t>‹#›</a:t>
            </a:fld>
            <a:endParaRPr lang="en-US" altLang="en-US"/>
          </a:p>
        </p:txBody>
      </p:sp>
      <p:sp>
        <p:nvSpPr>
          <p:cNvPr id="30729" name="Rectangle 11"/>
          <p:cNvSpPr>
            <a:spLocks noChangeArrowheads="1"/>
          </p:cNvSpPr>
          <p:nvPr/>
        </p:nvSpPr>
        <p:spPr bwMode="auto">
          <a:xfrm>
            <a:off x="0" y="6534150"/>
            <a:ext cx="91440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ja-JP" altLang="en-US" sz="1400">
                <a:solidFill>
                  <a:srgbClr val="FFFFFF"/>
                </a:solidFill>
                <a:latin typeface="Times New Roman" pitchFamily="18" charset="0"/>
              </a:rPr>
              <a:t>“</a:t>
            </a:r>
            <a:r>
              <a:rPr lang="en-US" altLang="ja-JP" sz="1400">
                <a:latin typeface="Times New Roman" pitchFamily="18" charset="0"/>
              </a:rPr>
              <a:t>NOAA</a:t>
            </a:r>
            <a:r>
              <a:rPr lang="en-US" altLang="en-US" sz="1400">
                <a:latin typeface="Times New Roman" pitchFamily="18" charset="0"/>
              </a:rPr>
              <a:t>’</a:t>
            </a:r>
            <a:r>
              <a:rPr lang="en-US" altLang="ja-JP" sz="1400">
                <a:latin typeface="Times New Roman" pitchFamily="18" charset="0"/>
              </a:rPr>
              <a:t>s National Weather Service: Building a Weather Ready Nation</a:t>
            </a:r>
            <a:r>
              <a:rPr lang="ja-JP" altLang="en-US" sz="1400">
                <a:latin typeface="Times New Roman" pitchFamily="18" charset="0"/>
              </a:rPr>
              <a:t>”</a:t>
            </a:r>
            <a:endParaRPr lang="en-US" altLang="ja-JP" sz="1400">
              <a:latin typeface="Times New Roman" pitchFamily="18" charset="0"/>
            </a:endParaRPr>
          </a:p>
          <a:p>
            <a:pPr eaLnBrk="1" hangingPunct="1">
              <a:lnSpc>
                <a:spcPct val="100000"/>
              </a:lnSpc>
            </a:pPr>
            <a:r>
              <a:rPr lang="ja-JP" altLang="en-US" sz="1400">
                <a:solidFill>
                  <a:srgbClr val="FFFFFF"/>
                </a:solidFill>
                <a:latin typeface="Times New Roman" pitchFamily="18" charset="0"/>
              </a:rPr>
              <a:t>”</a:t>
            </a:r>
            <a:endParaRPr lang="en-US" altLang="en-US" sz="1400">
              <a:solidFill>
                <a:srgbClr val="FFFFFF"/>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ＭＳ Ｐゴシック" charset="0"/>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5pPr>
      <a:lvl6pPr marL="457149" algn="l" rtl="0" fontAlgn="base">
        <a:lnSpc>
          <a:spcPct val="110000"/>
        </a:lnSpc>
        <a:spcBef>
          <a:spcPct val="0"/>
        </a:spcBef>
        <a:spcAft>
          <a:spcPct val="0"/>
        </a:spcAft>
        <a:defRPr sz="3800" b="1">
          <a:solidFill>
            <a:srgbClr val="FFCC00"/>
          </a:solidFill>
          <a:latin typeface="Arial" charset="0"/>
        </a:defRPr>
      </a:lvl6pPr>
      <a:lvl7pPr marL="914298" algn="l" rtl="0" fontAlgn="base">
        <a:lnSpc>
          <a:spcPct val="110000"/>
        </a:lnSpc>
        <a:spcBef>
          <a:spcPct val="0"/>
        </a:spcBef>
        <a:spcAft>
          <a:spcPct val="0"/>
        </a:spcAft>
        <a:defRPr sz="3800" b="1">
          <a:solidFill>
            <a:srgbClr val="FFCC00"/>
          </a:solidFill>
          <a:latin typeface="Arial" charset="0"/>
        </a:defRPr>
      </a:lvl7pPr>
      <a:lvl8pPr marL="1371447" algn="l" rtl="0" fontAlgn="base">
        <a:lnSpc>
          <a:spcPct val="110000"/>
        </a:lnSpc>
        <a:spcBef>
          <a:spcPct val="0"/>
        </a:spcBef>
        <a:spcAft>
          <a:spcPct val="0"/>
        </a:spcAft>
        <a:defRPr sz="3800" b="1">
          <a:solidFill>
            <a:srgbClr val="FFCC00"/>
          </a:solidFill>
          <a:latin typeface="Arial" charset="0"/>
        </a:defRPr>
      </a:lvl8pPr>
      <a:lvl9pPr marL="1828597" algn="l" rtl="0" fontAlgn="base">
        <a:lnSpc>
          <a:spcPct val="110000"/>
        </a:lnSpc>
        <a:spcBef>
          <a:spcPct val="0"/>
        </a:spcBef>
        <a:spcAft>
          <a:spcPct val="0"/>
        </a:spcAft>
        <a:defRPr sz="3800" b="1">
          <a:solidFill>
            <a:srgbClr val="FFCC00"/>
          </a:solidFill>
          <a:latin typeface="Arial" charset="0"/>
        </a:defRPr>
      </a:lvl9pPr>
    </p:titleStyle>
    <p:bodyStyle>
      <a:lvl1pPr marL="341313" indent="-341313"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5813" indent="-227013"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320" indent="-228575" algn="l" rtl="0" fontAlgn="base">
        <a:spcBef>
          <a:spcPct val="20000"/>
        </a:spcBef>
        <a:spcAft>
          <a:spcPct val="0"/>
        </a:spcAft>
        <a:buClr>
          <a:srgbClr val="CC0000"/>
        </a:buClr>
        <a:buChar char="»"/>
        <a:defRPr sz="2000">
          <a:solidFill>
            <a:schemeClr val="bg1"/>
          </a:solidFill>
          <a:latin typeface="+mn-lt"/>
        </a:defRPr>
      </a:lvl6pPr>
      <a:lvl7pPr marL="2971469" indent="-228575" algn="l" rtl="0" fontAlgn="base">
        <a:spcBef>
          <a:spcPct val="20000"/>
        </a:spcBef>
        <a:spcAft>
          <a:spcPct val="0"/>
        </a:spcAft>
        <a:buClr>
          <a:srgbClr val="CC0000"/>
        </a:buClr>
        <a:buChar char="»"/>
        <a:defRPr sz="2000">
          <a:solidFill>
            <a:schemeClr val="bg1"/>
          </a:solidFill>
          <a:latin typeface="+mn-lt"/>
        </a:defRPr>
      </a:lvl7pPr>
      <a:lvl8pPr marL="3428618" indent="-228575" algn="l" rtl="0" fontAlgn="base">
        <a:spcBef>
          <a:spcPct val="20000"/>
        </a:spcBef>
        <a:spcAft>
          <a:spcPct val="0"/>
        </a:spcAft>
        <a:buClr>
          <a:srgbClr val="CC0000"/>
        </a:buClr>
        <a:buChar char="»"/>
        <a:defRPr sz="2000">
          <a:solidFill>
            <a:schemeClr val="bg1"/>
          </a:solidFill>
          <a:latin typeface="+mn-lt"/>
        </a:defRPr>
      </a:lvl8pPr>
      <a:lvl9pPr marL="3885767" indent="-228575"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447800" y="76200"/>
            <a:ext cx="7696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title style</a:t>
            </a:r>
          </a:p>
        </p:txBody>
      </p:sp>
      <p:sp>
        <p:nvSpPr>
          <p:cNvPr id="43011"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lIns="91430" tIns="45715" rIns="91430" bIns="45715" anchor="ctr"/>
          <a:lstStyle/>
          <a:p>
            <a:pPr>
              <a:defRPr/>
            </a:pPr>
            <a:endParaRPr lang="en-US">
              <a:solidFill>
                <a:srgbClr val="FFFFFF"/>
              </a:solidFill>
              <a:effectLst>
                <a:outerShdw blurRad="38100" dist="38100" dir="2700000" algn="tl">
                  <a:srgbClr val="000000">
                    <a:alpha val="43137"/>
                  </a:srgbClr>
                </a:outerShdw>
              </a:effectLst>
              <a:latin typeface="Arial" charset="0"/>
              <a:ea typeface="+mn-ea"/>
            </a:endParaRPr>
          </a:p>
        </p:txBody>
      </p:sp>
      <p:sp>
        <p:nvSpPr>
          <p:cNvPr id="43013" name="Rectangle 5"/>
          <p:cNvSpPr>
            <a:spLocks noChangeArrowheads="1"/>
          </p:cNvSpPr>
          <p:nvPr/>
        </p:nvSpPr>
        <p:spPr bwMode="auto">
          <a:xfrm>
            <a:off x="685800" y="6491288"/>
            <a:ext cx="8318500" cy="3698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endParaRPr lang="en-US" altLang="en-US" sz="1800">
              <a:solidFill>
                <a:srgbClr val="BBE0E3"/>
              </a:solidFill>
              <a:latin typeface="Times" pitchFamily="-84" charset="0"/>
            </a:endParaRPr>
          </a:p>
        </p:txBody>
      </p:sp>
      <p:pic>
        <p:nvPicPr>
          <p:cNvPr id="43014" name="Picture 6" descr="NOA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6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DOC"/>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34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30" tIns="45715" rIns="91430" bIns="45715" numCol="1" anchor="t" anchorCtr="0" compatLnSpc="1">
            <a:prstTxWarp prst="textNoShape">
              <a:avLst/>
            </a:prstTxWarp>
          </a:bodyPr>
          <a:lstStyle>
            <a:lvl1pPr algn="l">
              <a:lnSpc>
                <a:spcPct val="100000"/>
              </a:lnSpc>
              <a:defRPr sz="1000" b="0" i="0">
                <a:solidFill>
                  <a:srgbClr val="FFFFFF"/>
                </a:solidFill>
              </a:defRPr>
            </a:lvl1pPr>
          </a:lstStyle>
          <a:p>
            <a:fld id="{16EBE60C-319F-48F7-9B60-97E16180926C}" type="slidenum">
              <a:rPr lang="en-US" altLang="en-US"/>
              <a:pPr/>
              <a:t>‹#›</a:t>
            </a:fld>
            <a:endParaRPr lang="en-US" altLang="en-US"/>
          </a:p>
        </p:txBody>
      </p:sp>
      <p:sp>
        <p:nvSpPr>
          <p:cNvPr id="43017" name="Rectangle 11"/>
          <p:cNvSpPr>
            <a:spLocks noChangeArrowheads="1"/>
          </p:cNvSpPr>
          <p:nvPr/>
        </p:nvSpPr>
        <p:spPr bwMode="auto">
          <a:xfrm>
            <a:off x="0" y="6534150"/>
            <a:ext cx="91440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ja-JP" altLang="en-US" sz="1400">
                <a:solidFill>
                  <a:srgbClr val="FFFFFF"/>
                </a:solidFill>
                <a:latin typeface="Times New Roman" pitchFamily="18" charset="0"/>
              </a:rPr>
              <a:t>“</a:t>
            </a:r>
            <a:r>
              <a:rPr lang="en-US" altLang="ja-JP" sz="1400">
                <a:latin typeface="Times New Roman" pitchFamily="18" charset="0"/>
              </a:rPr>
              <a:t>NOAA</a:t>
            </a:r>
            <a:r>
              <a:rPr lang="en-US" altLang="en-US" sz="1400">
                <a:latin typeface="Times New Roman" pitchFamily="18" charset="0"/>
              </a:rPr>
              <a:t>’</a:t>
            </a:r>
            <a:r>
              <a:rPr lang="en-US" altLang="ja-JP" sz="1400">
                <a:latin typeface="Times New Roman" pitchFamily="18" charset="0"/>
              </a:rPr>
              <a:t>s National Weather Service: Building a Weather Ready Nation</a:t>
            </a:r>
            <a:r>
              <a:rPr lang="ja-JP" altLang="en-US" sz="1400">
                <a:latin typeface="Times New Roman" pitchFamily="18" charset="0"/>
              </a:rPr>
              <a:t>”</a:t>
            </a:r>
            <a:endParaRPr lang="en-US" altLang="ja-JP" sz="1400">
              <a:latin typeface="Times New Roman" pitchFamily="18" charset="0"/>
            </a:endParaRPr>
          </a:p>
          <a:p>
            <a:pPr eaLnBrk="1" hangingPunct="1">
              <a:lnSpc>
                <a:spcPct val="100000"/>
              </a:lnSpc>
            </a:pPr>
            <a:r>
              <a:rPr lang="ja-JP" altLang="en-US" sz="1400">
                <a:solidFill>
                  <a:srgbClr val="FFFFFF"/>
                </a:solidFill>
                <a:latin typeface="Times New Roman" pitchFamily="18" charset="0"/>
              </a:rPr>
              <a:t>”</a:t>
            </a:r>
            <a:endParaRPr lang="en-US" altLang="en-US" sz="1400">
              <a:solidFill>
                <a:srgbClr val="FFFFFF"/>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ＭＳ Ｐゴシック" charset="0"/>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5pPr>
      <a:lvl6pPr marL="457149" algn="l" rtl="0" fontAlgn="base">
        <a:lnSpc>
          <a:spcPct val="110000"/>
        </a:lnSpc>
        <a:spcBef>
          <a:spcPct val="0"/>
        </a:spcBef>
        <a:spcAft>
          <a:spcPct val="0"/>
        </a:spcAft>
        <a:defRPr sz="3800" b="1">
          <a:solidFill>
            <a:srgbClr val="FFCC00"/>
          </a:solidFill>
          <a:latin typeface="Arial" charset="0"/>
        </a:defRPr>
      </a:lvl6pPr>
      <a:lvl7pPr marL="914298" algn="l" rtl="0" fontAlgn="base">
        <a:lnSpc>
          <a:spcPct val="110000"/>
        </a:lnSpc>
        <a:spcBef>
          <a:spcPct val="0"/>
        </a:spcBef>
        <a:spcAft>
          <a:spcPct val="0"/>
        </a:spcAft>
        <a:defRPr sz="3800" b="1">
          <a:solidFill>
            <a:srgbClr val="FFCC00"/>
          </a:solidFill>
          <a:latin typeface="Arial" charset="0"/>
        </a:defRPr>
      </a:lvl7pPr>
      <a:lvl8pPr marL="1371447" algn="l" rtl="0" fontAlgn="base">
        <a:lnSpc>
          <a:spcPct val="110000"/>
        </a:lnSpc>
        <a:spcBef>
          <a:spcPct val="0"/>
        </a:spcBef>
        <a:spcAft>
          <a:spcPct val="0"/>
        </a:spcAft>
        <a:defRPr sz="3800" b="1">
          <a:solidFill>
            <a:srgbClr val="FFCC00"/>
          </a:solidFill>
          <a:latin typeface="Arial" charset="0"/>
        </a:defRPr>
      </a:lvl8pPr>
      <a:lvl9pPr marL="1828597" algn="l" rtl="0" fontAlgn="base">
        <a:lnSpc>
          <a:spcPct val="110000"/>
        </a:lnSpc>
        <a:spcBef>
          <a:spcPct val="0"/>
        </a:spcBef>
        <a:spcAft>
          <a:spcPct val="0"/>
        </a:spcAft>
        <a:defRPr sz="3800" b="1">
          <a:solidFill>
            <a:srgbClr val="FFCC00"/>
          </a:solidFill>
          <a:latin typeface="Arial" charset="0"/>
        </a:defRPr>
      </a:lvl9pPr>
    </p:titleStyle>
    <p:bodyStyle>
      <a:lvl1pPr marL="341313" indent="-341313"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5813" indent="-227013"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320" indent="-228575" algn="l" rtl="0" fontAlgn="base">
        <a:spcBef>
          <a:spcPct val="20000"/>
        </a:spcBef>
        <a:spcAft>
          <a:spcPct val="0"/>
        </a:spcAft>
        <a:buClr>
          <a:srgbClr val="CC0000"/>
        </a:buClr>
        <a:buChar char="»"/>
        <a:defRPr sz="2000">
          <a:solidFill>
            <a:schemeClr val="bg1"/>
          </a:solidFill>
          <a:latin typeface="+mn-lt"/>
        </a:defRPr>
      </a:lvl6pPr>
      <a:lvl7pPr marL="2971469" indent="-228575" algn="l" rtl="0" fontAlgn="base">
        <a:spcBef>
          <a:spcPct val="20000"/>
        </a:spcBef>
        <a:spcAft>
          <a:spcPct val="0"/>
        </a:spcAft>
        <a:buClr>
          <a:srgbClr val="CC0000"/>
        </a:buClr>
        <a:buChar char="»"/>
        <a:defRPr sz="2000">
          <a:solidFill>
            <a:schemeClr val="bg1"/>
          </a:solidFill>
          <a:latin typeface="+mn-lt"/>
        </a:defRPr>
      </a:lvl7pPr>
      <a:lvl8pPr marL="3428618" indent="-228575" algn="l" rtl="0" fontAlgn="base">
        <a:spcBef>
          <a:spcPct val="20000"/>
        </a:spcBef>
        <a:spcAft>
          <a:spcPct val="0"/>
        </a:spcAft>
        <a:buClr>
          <a:srgbClr val="CC0000"/>
        </a:buClr>
        <a:buChar char="»"/>
        <a:defRPr sz="2000">
          <a:solidFill>
            <a:schemeClr val="bg1"/>
          </a:solidFill>
          <a:latin typeface="+mn-lt"/>
        </a:defRPr>
      </a:lvl8pPr>
      <a:lvl9pPr marL="3885767" indent="-228575"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1447800" y="76200"/>
            <a:ext cx="7696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title style</a:t>
            </a:r>
          </a:p>
        </p:txBody>
      </p:sp>
      <p:sp>
        <p:nvSpPr>
          <p:cNvPr id="55299"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lIns="91430" tIns="45715" rIns="91430" bIns="45715" anchor="ctr"/>
          <a:lstStyle/>
          <a:p>
            <a:pPr>
              <a:defRPr/>
            </a:pPr>
            <a:endParaRPr lang="en-US">
              <a:solidFill>
                <a:srgbClr val="FFFFFF"/>
              </a:solidFill>
              <a:effectLst>
                <a:outerShdw blurRad="38100" dist="38100" dir="2700000" algn="tl">
                  <a:srgbClr val="000000">
                    <a:alpha val="43137"/>
                  </a:srgbClr>
                </a:outerShdw>
              </a:effectLst>
              <a:latin typeface="Arial" charset="0"/>
              <a:ea typeface="+mn-ea"/>
            </a:endParaRPr>
          </a:p>
        </p:txBody>
      </p:sp>
      <p:sp>
        <p:nvSpPr>
          <p:cNvPr id="55301" name="Rectangle 5"/>
          <p:cNvSpPr>
            <a:spLocks noChangeArrowheads="1"/>
          </p:cNvSpPr>
          <p:nvPr/>
        </p:nvSpPr>
        <p:spPr bwMode="auto">
          <a:xfrm>
            <a:off x="685800" y="6491288"/>
            <a:ext cx="8318500" cy="3698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endParaRPr lang="en-US" altLang="en-US" sz="1800">
              <a:solidFill>
                <a:srgbClr val="BBE0E3"/>
              </a:solidFill>
              <a:latin typeface="Times" pitchFamily="-84" charset="0"/>
            </a:endParaRPr>
          </a:p>
        </p:txBody>
      </p:sp>
      <p:pic>
        <p:nvPicPr>
          <p:cNvPr id="55302" name="Picture 6"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DO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4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30" tIns="45715" rIns="91430" bIns="45715" numCol="1" anchor="t" anchorCtr="0" compatLnSpc="1">
            <a:prstTxWarp prst="textNoShape">
              <a:avLst/>
            </a:prstTxWarp>
          </a:bodyPr>
          <a:lstStyle>
            <a:lvl1pPr algn="l">
              <a:lnSpc>
                <a:spcPct val="100000"/>
              </a:lnSpc>
              <a:defRPr sz="1000" b="0" i="0">
                <a:solidFill>
                  <a:srgbClr val="FFFFFF"/>
                </a:solidFill>
              </a:defRPr>
            </a:lvl1pPr>
          </a:lstStyle>
          <a:p>
            <a:fld id="{994AA63B-F00D-4AF3-831D-137A1AE8E6CB}" type="slidenum">
              <a:rPr lang="en-US" altLang="en-US"/>
              <a:pPr/>
              <a:t>‹#›</a:t>
            </a:fld>
            <a:endParaRPr lang="en-US" altLang="en-US"/>
          </a:p>
        </p:txBody>
      </p:sp>
      <p:sp>
        <p:nvSpPr>
          <p:cNvPr id="55305" name="Rectangle 11"/>
          <p:cNvSpPr>
            <a:spLocks noChangeArrowheads="1"/>
          </p:cNvSpPr>
          <p:nvPr/>
        </p:nvSpPr>
        <p:spPr bwMode="auto">
          <a:xfrm>
            <a:off x="0" y="6534150"/>
            <a:ext cx="9144000" cy="523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ja-JP" altLang="en-US" sz="1400">
                <a:solidFill>
                  <a:srgbClr val="FFFFFF"/>
                </a:solidFill>
                <a:latin typeface="Times New Roman" pitchFamily="18" charset="0"/>
              </a:rPr>
              <a:t>“</a:t>
            </a:r>
            <a:r>
              <a:rPr lang="en-US" altLang="ja-JP" sz="1400">
                <a:latin typeface="Times New Roman" pitchFamily="18" charset="0"/>
              </a:rPr>
              <a:t>NOAA</a:t>
            </a:r>
            <a:r>
              <a:rPr lang="en-US" altLang="en-US" sz="1400">
                <a:latin typeface="Times New Roman" pitchFamily="18" charset="0"/>
              </a:rPr>
              <a:t>’</a:t>
            </a:r>
            <a:r>
              <a:rPr lang="en-US" altLang="ja-JP" sz="1400">
                <a:latin typeface="Times New Roman" pitchFamily="18" charset="0"/>
              </a:rPr>
              <a:t>s National Weather Service: Building a Weather Ready Nation</a:t>
            </a:r>
            <a:r>
              <a:rPr lang="ja-JP" altLang="en-US" sz="1400">
                <a:latin typeface="Times New Roman" pitchFamily="18" charset="0"/>
              </a:rPr>
              <a:t>”</a:t>
            </a:r>
            <a:endParaRPr lang="en-US" altLang="ja-JP" sz="1400">
              <a:latin typeface="Times New Roman" pitchFamily="18" charset="0"/>
            </a:endParaRPr>
          </a:p>
          <a:p>
            <a:pPr eaLnBrk="1" hangingPunct="1">
              <a:lnSpc>
                <a:spcPct val="100000"/>
              </a:lnSpc>
            </a:pPr>
            <a:r>
              <a:rPr lang="ja-JP" altLang="en-US" sz="1400">
                <a:solidFill>
                  <a:srgbClr val="FFFFFF"/>
                </a:solidFill>
                <a:latin typeface="Times New Roman" pitchFamily="18" charset="0"/>
              </a:rPr>
              <a:t>”</a:t>
            </a:r>
            <a:endParaRPr lang="en-US" altLang="en-US" sz="1400">
              <a:solidFill>
                <a:srgbClr val="FFFFFF"/>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ＭＳ Ｐゴシック" charset="0"/>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5pPr>
      <a:lvl6pPr marL="457149" algn="l" rtl="0" fontAlgn="base">
        <a:lnSpc>
          <a:spcPct val="110000"/>
        </a:lnSpc>
        <a:spcBef>
          <a:spcPct val="0"/>
        </a:spcBef>
        <a:spcAft>
          <a:spcPct val="0"/>
        </a:spcAft>
        <a:defRPr sz="3800" b="1">
          <a:solidFill>
            <a:srgbClr val="FFCC00"/>
          </a:solidFill>
          <a:latin typeface="Arial" charset="0"/>
        </a:defRPr>
      </a:lvl6pPr>
      <a:lvl7pPr marL="914298" algn="l" rtl="0" fontAlgn="base">
        <a:lnSpc>
          <a:spcPct val="110000"/>
        </a:lnSpc>
        <a:spcBef>
          <a:spcPct val="0"/>
        </a:spcBef>
        <a:spcAft>
          <a:spcPct val="0"/>
        </a:spcAft>
        <a:defRPr sz="3800" b="1">
          <a:solidFill>
            <a:srgbClr val="FFCC00"/>
          </a:solidFill>
          <a:latin typeface="Arial" charset="0"/>
        </a:defRPr>
      </a:lvl7pPr>
      <a:lvl8pPr marL="1371447" algn="l" rtl="0" fontAlgn="base">
        <a:lnSpc>
          <a:spcPct val="110000"/>
        </a:lnSpc>
        <a:spcBef>
          <a:spcPct val="0"/>
        </a:spcBef>
        <a:spcAft>
          <a:spcPct val="0"/>
        </a:spcAft>
        <a:defRPr sz="3800" b="1">
          <a:solidFill>
            <a:srgbClr val="FFCC00"/>
          </a:solidFill>
          <a:latin typeface="Arial" charset="0"/>
        </a:defRPr>
      </a:lvl8pPr>
      <a:lvl9pPr marL="1828597" algn="l" rtl="0" fontAlgn="base">
        <a:lnSpc>
          <a:spcPct val="110000"/>
        </a:lnSpc>
        <a:spcBef>
          <a:spcPct val="0"/>
        </a:spcBef>
        <a:spcAft>
          <a:spcPct val="0"/>
        </a:spcAft>
        <a:defRPr sz="3800" b="1">
          <a:solidFill>
            <a:srgbClr val="FFCC00"/>
          </a:solidFill>
          <a:latin typeface="Arial" charset="0"/>
        </a:defRPr>
      </a:lvl9pPr>
    </p:titleStyle>
    <p:bodyStyle>
      <a:lvl1pPr marL="341313" indent="-341313"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5813" indent="-227013"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320" indent="-228575" algn="l" rtl="0" fontAlgn="base">
        <a:spcBef>
          <a:spcPct val="20000"/>
        </a:spcBef>
        <a:spcAft>
          <a:spcPct val="0"/>
        </a:spcAft>
        <a:buClr>
          <a:srgbClr val="CC0000"/>
        </a:buClr>
        <a:buChar char="»"/>
        <a:defRPr sz="2000">
          <a:solidFill>
            <a:schemeClr val="bg1"/>
          </a:solidFill>
          <a:latin typeface="+mn-lt"/>
        </a:defRPr>
      </a:lvl6pPr>
      <a:lvl7pPr marL="2971469" indent="-228575" algn="l" rtl="0" fontAlgn="base">
        <a:spcBef>
          <a:spcPct val="20000"/>
        </a:spcBef>
        <a:spcAft>
          <a:spcPct val="0"/>
        </a:spcAft>
        <a:buClr>
          <a:srgbClr val="CC0000"/>
        </a:buClr>
        <a:buChar char="»"/>
        <a:defRPr sz="2000">
          <a:solidFill>
            <a:schemeClr val="bg1"/>
          </a:solidFill>
          <a:latin typeface="+mn-lt"/>
        </a:defRPr>
      </a:lvl7pPr>
      <a:lvl8pPr marL="3428618" indent="-228575" algn="l" rtl="0" fontAlgn="base">
        <a:spcBef>
          <a:spcPct val="20000"/>
        </a:spcBef>
        <a:spcAft>
          <a:spcPct val="0"/>
        </a:spcAft>
        <a:buClr>
          <a:srgbClr val="CC0000"/>
        </a:buClr>
        <a:buChar char="»"/>
        <a:defRPr sz="2000">
          <a:solidFill>
            <a:schemeClr val="bg1"/>
          </a:solidFill>
          <a:latin typeface="+mn-lt"/>
        </a:defRPr>
      </a:lvl8pPr>
      <a:lvl9pPr marL="3885767" indent="-228575"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1447800" y="76200"/>
            <a:ext cx="7696200" cy="914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ChangeArrowheads="1"/>
          </p:cNvSpPr>
          <p:nvPr/>
        </p:nvSpPr>
        <p:spPr bwMode="auto">
          <a:xfrm>
            <a:off x="0" y="6553200"/>
            <a:ext cx="9144000" cy="304800"/>
          </a:xfrm>
          <a:prstGeom prst="rect">
            <a:avLst/>
          </a:prstGeom>
          <a:solidFill>
            <a:srgbClr val="99CCFF">
              <a:alpha val="41000"/>
            </a:srgbClr>
          </a:solidFill>
          <a:ln>
            <a:noFill/>
          </a:ln>
          <a:effectLst/>
          <a:extLst/>
        </p:spPr>
        <p:txBody>
          <a:bodyPr wrap="none" lIns="91430" tIns="45715" rIns="91430" bIns="45715" anchor="ctr"/>
          <a:lstStyle/>
          <a:p>
            <a:pPr>
              <a:defRPr/>
            </a:pPr>
            <a:endParaRPr lang="en-US">
              <a:solidFill>
                <a:srgbClr val="FFFFFF"/>
              </a:solidFill>
              <a:effectLst>
                <a:outerShdw blurRad="38100" dist="38100" dir="2700000" algn="tl">
                  <a:srgbClr val="000000">
                    <a:alpha val="43137"/>
                  </a:srgbClr>
                </a:outerShdw>
              </a:effectLst>
              <a:latin typeface="Arial" charset="0"/>
              <a:ea typeface="+mn-ea"/>
            </a:endParaRPr>
          </a:p>
        </p:txBody>
      </p:sp>
      <p:sp>
        <p:nvSpPr>
          <p:cNvPr id="67589" name="Rectangle 5"/>
          <p:cNvSpPr>
            <a:spLocks noChangeArrowheads="1"/>
          </p:cNvSpPr>
          <p:nvPr/>
        </p:nvSpPr>
        <p:spPr bwMode="auto">
          <a:xfrm>
            <a:off x="685800" y="6491288"/>
            <a:ext cx="8318500" cy="36988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endParaRPr lang="en-US" altLang="en-US" sz="1800">
              <a:solidFill>
                <a:srgbClr val="BBE0E3"/>
              </a:solidFill>
              <a:latin typeface="Times" pitchFamily="-84" charset="0"/>
            </a:endParaRPr>
          </a:p>
        </p:txBody>
      </p:sp>
      <p:pic>
        <p:nvPicPr>
          <p:cNvPr id="67590" name="Picture 6" descr="NOA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DO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425" y="360363"/>
            <a:ext cx="630238" cy="6302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057" name="Rectangle 9"/>
          <p:cNvSpPr>
            <a:spLocks noGrp="1" noChangeArrowheads="1"/>
          </p:cNvSpPr>
          <p:nvPr>
            <p:ph type="sldNum" sz="quarter" idx="4"/>
          </p:nvPr>
        </p:nvSpPr>
        <p:spPr bwMode="auto">
          <a:xfrm>
            <a:off x="0" y="6553200"/>
            <a:ext cx="533400" cy="304800"/>
          </a:xfrm>
          <a:prstGeom prst="rect">
            <a:avLst/>
          </a:prstGeom>
          <a:noFill/>
          <a:ln>
            <a:noFill/>
          </a:ln>
          <a:effectLst/>
          <a:extLst/>
        </p:spPr>
        <p:txBody>
          <a:bodyPr vert="horz" wrap="square" lIns="91430" tIns="45715" rIns="91430" bIns="45715" numCol="1" anchor="t" anchorCtr="0" compatLnSpc="1">
            <a:prstTxWarp prst="textNoShape">
              <a:avLst/>
            </a:prstTxWarp>
          </a:bodyPr>
          <a:lstStyle>
            <a:lvl1pPr algn="l">
              <a:lnSpc>
                <a:spcPct val="100000"/>
              </a:lnSpc>
              <a:defRPr sz="1000" b="0" i="0">
                <a:solidFill>
                  <a:srgbClr val="FFFFFF"/>
                </a:solidFill>
              </a:defRPr>
            </a:lvl1pPr>
          </a:lstStyle>
          <a:p>
            <a:fld id="{D1845276-E389-458E-B193-513E6D227F0F}" type="slidenum">
              <a:rPr lang="en-US" altLang="en-US"/>
              <a:pPr/>
              <a:t>‹#›</a:t>
            </a:fld>
            <a:endParaRPr lang="en-US" altLang="en-US"/>
          </a:p>
        </p:txBody>
      </p:sp>
      <p:sp>
        <p:nvSpPr>
          <p:cNvPr id="67593" name="Rectangle 11"/>
          <p:cNvSpPr>
            <a:spLocks noChangeArrowheads="1"/>
          </p:cNvSpPr>
          <p:nvPr/>
        </p:nvSpPr>
        <p:spPr bwMode="auto">
          <a:xfrm>
            <a:off x="0" y="6534150"/>
            <a:ext cx="9144000" cy="3079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ja-JP" altLang="en-US" sz="1400">
                <a:solidFill>
                  <a:srgbClr val="FFFFFF"/>
                </a:solidFill>
                <a:latin typeface="Times New Roman" pitchFamily="18" charset="0"/>
              </a:rPr>
              <a:t>“</a:t>
            </a:r>
            <a:r>
              <a:rPr lang="en-US" altLang="ja-JP" sz="1400">
                <a:latin typeface="Times New Roman" pitchFamily="18" charset="0"/>
              </a:rPr>
              <a:t>NOAA</a:t>
            </a:r>
            <a:r>
              <a:rPr lang="en-US" altLang="en-US" sz="1400">
                <a:latin typeface="Times New Roman" pitchFamily="18" charset="0"/>
              </a:rPr>
              <a:t>’</a:t>
            </a:r>
            <a:r>
              <a:rPr lang="en-US" altLang="ja-JP" sz="1400">
                <a:latin typeface="Times New Roman" pitchFamily="18" charset="0"/>
              </a:rPr>
              <a:t>s National Weather Service: Building a Weather Ready Nation</a:t>
            </a:r>
            <a:r>
              <a:rPr lang="ja-JP" altLang="en-US" sz="1400">
                <a:latin typeface="Times New Roman" pitchFamily="18" charset="0"/>
              </a:rPr>
              <a:t>”</a:t>
            </a:r>
            <a:endParaRPr lang="en-US" altLang="en-US" sz="1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iming>
    <p:tnLst>
      <p:par>
        <p:cTn id="1" dur="indefinite" restart="never" nodeType="tmRoot"/>
      </p:par>
    </p:tnLst>
  </p:timing>
  <p:hf hdr="0" ftr="0" dt="0"/>
  <p:txStyles>
    <p:titleStyle>
      <a:lvl1pPr algn="l" rtl="0" eaLnBrk="0" fontAlgn="base" hangingPunct="0">
        <a:lnSpc>
          <a:spcPct val="110000"/>
        </a:lnSpc>
        <a:spcBef>
          <a:spcPct val="0"/>
        </a:spcBef>
        <a:spcAft>
          <a:spcPct val="0"/>
        </a:spcAft>
        <a:defRPr sz="3800" b="1">
          <a:solidFill>
            <a:srgbClr val="FFCC00"/>
          </a:solidFill>
          <a:latin typeface="+mj-lt"/>
          <a:ea typeface="ＭＳ Ｐゴシック" charset="0"/>
          <a:cs typeface="ＭＳ Ｐゴシック" charset="0"/>
        </a:defRPr>
      </a:lvl1pPr>
      <a:lvl2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2pPr>
      <a:lvl3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3pPr>
      <a:lvl4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4pPr>
      <a:lvl5pPr algn="l" rtl="0" eaLnBrk="0" fontAlgn="base" hangingPunct="0">
        <a:lnSpc>
          <a:spcPct val="110000"/>
        </a:lnSpc>
        <a:spcBef>
          <a:spcPct val="0"/>
        </a:spcBef>
        <a:spcAft>
          <a:spcPct val="0"/>
        </a:spcAft>
        <a:defRPr sz="3800" b="1">
          <a:solidFill>
            <a:srgbClr val="FFCC00"/>
          </a:solidFill>
          <a:latin typeface="Arial" charset="0"/>
          <a:ea typeface="ＭＳ Ｐゴシック" charset="0"/>
          <a:cs typeface="ＭＳ Ｐゴシック" charset="0"/>
        </a:defRPr>
      </a:lvl5pPr>
      <a:lvl6pPr marL="457149" algn="l" rtl="0" fontAlgn="base">
        <a:lnSpc>
          <a:spcPct val="110000"/>
        </a:lnSpc>
        <a:spcBef>
          <a:spcPct val="0"/>
        </a:spcBef>
        <a:spcAft>
          <a:spcPct val="0"/>
        </a:spcAft>
        <a:defRPr sz="3800" b="1">
          <a:solidFill>
            <a:srgbClr val="FFCC00"/>
          </a:solidFill>
          <a:latin typeface="Arial" charset="0"/>
        </a:defRPr>
      </a:lvl6pPr>
      <a:lvl7pPr marL="914298" algn="l" rtl="0" fontAlgn="base">
        <a:lnSpc>
          <a:spcPct val="110000"/>
        </a:lnSpc>
        <a:spcBef>
          <a:spcPct val="0"/>
        </a:spcBef>
        <a:spcAft>
          <a:spcPct val="0"/>
        </a:spcAft>
        <a:defRPr sz="3800" b="1">
          <a:solidFill>
            <a:srgbClr val="FFCC00"/>
          </a:solidFill>
          <a:latin typeface="Arial" charset="0"/>
        </a:defRPr>
      </a:lvl7pPr>
      <a:lvl8pPr marL="1371447" algn="l" rtl="0" fontAlgn="base">
        <a:lnSpc>
          <a:spcPct val="110000"/>
        </a:lnSpc>
        <a:spcBef>
          <a:spcPct val="0"/>
        </a:spcBef>
        <a:spcAft>
          <a:spcPct val="0"/>
        </a:spcAft>
        <a:defRPr sz="3800" b="1">
          <a:solidFill>
            <a:srgbClr val="FFCC00"/>
          </a:solidFill>
          <a:latin typeface="Arial" charset="0"/>
        </a:defRPr>
      </a:lvl8pPr>
      <a:lvl9pPr marL="1828597" algn="l" rtl="0" fontAlgn="base">
        <a:lnSpc>
          <a:spcPct val="110000"/>
        </a:lnSpc>
        <a:spcBef>
          <a:spcPct val="0"/>
        </a:spcBef>
        <a:spcAft>
          <a:spcPct val="0"/>
        </a:spcAft>
        <a:defRPr sz="3800" b="1">
          <a:solidFill>
            <a:srgbClr val="FFCC00"/>
          </a:solidFill>
          <a:latin typeface="Arial" charset="0"/>
        </a:defRPr>
      </a:lvl9pPr>
    </p:titleStyle>
    <p:bodyStyle>
      <a:lvl1pPr marL="341313" indent="-341313" algn="l" rtl="0" eaLnBrk="0" fontAlgn="base" hangingPunct="0">
        <a:spcBef>
          <a:spcPct val="20000"/>
        </a:spcBef>
        <a:spcAft>
          <a:spcPct val="0"/>
        </a:spcAft>
        <a:buClr>
          <a:srgbClr val="CC0000"/>
        </a:buClr>
        <a:buChar char="•"/>
        <a:defRPr sz="2800" b="1">
          <a:solidFill>
            <a:schemeClr val="bg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lr>
          <a:srgbClr val="CC0000"/>
        </a:buClr>
        <a:buChar char="–"/>
        <a:defRPr sz="2400" b="1" i="1">
          <a:solidFill>
            <a:schemeClr val="bg1"/>
          </a:solidFill>
          <a:latin typeface="+mn-lt"/>
          <a:ea typeface="ＭＳ Ｐゴシック" charset="0"/>
        </a:defRPr>
      </a:lvl2pPr>
      <a:lvl3pPr marL="1141413" indent="-227013" algn="l" rtl="0" eaLnBrk="0" fontAlgn="base" hangingPunct="0">
        <a:spcBef>
          <a:spcPct val="20000"/>
        </a:spcBef>
        <a:spcAft>
          <a:spcPct val="0"/>
        </a:spcAft>
        <a:buClr>
          <a:srgbClr val="CC0000"/>
        </a:buClr>
        <a:buChar char="•"/>
        <a:defRPr sz="2400" b="1">
          <a:solidFill>
            <a:schemeClr val="bg1"/>
          </a:solidFill>
          <a:latin typeface="+mn-lt"/>
          <a:ea typeface="ＭＳ Ｐゴシック" charset="0"/>
        </a:defRPr>
      </a:lvl3pPr>
      <a:lvl4pPr marL="1598613" indent="-227013" algn="l" rtl="0" eaLnBrk="0" fontAlgn="base" hangingPunct="0">
        <a:spcBef>
          <a:spcPct val="20000"/>
        </a:spcBef>
        <a:spcAft>
          <a:spcPct val="0"/>
        </a:spcAft>
        <a:buClr>
          <a:srgbClr val="CC0000"/>
        </a:buClr>
        <a:buChar char="–"/>
        <a:defRPr sz="2000" i="1">
          <a:solidFill>
            <a:schemeClr val="bg1"/>
          </a:solidFill>
          <a:latin typeface="+mn-lt"/>
          <a:ea typeface="ＭＳ Ｐゴシック" charset="0"/>
        </a:defRPr>
      </a:lvl4pPr>
      <a:lvl5pPr marL="2055813" indent="-227013" algn="l" rtl="0" eaLnBrk="0" fontAlgn="base" hangingPunct="0">
        <a:spcBef>
          <a:spcPct val="20000"/>
        </a:spcBef>
        <a:spcAft>
          <a:spcPct val="0"/>
        </a:spcAft>
        <a:buClr>
          <a:srgbClr val="CC0000"/>
        </a:buClr>
        <a:buChar char="»"/>
        <a:defRPr sz="2000">
          <a:solidFill>
            <a:schemeClr val="bg1"/>
          </a:solidFill>
          <a:latin typeface="+mn-lt"/>
          <a:ea typeface="ＭＳ Ｐゴシック" charset="0"/>
        </a:defRPr>
      </a:lvl5pPr>
      <a:lvl6pPr marL="2514320" indent="-228575" algn="l" rtl="0" fontAlgn="base">
        <a:spcBef>
          <a:spcPct val="20000"/>
        </a:spcBef>
        <a:spcAft>
          <a:spcPct val="0"/>
        </a:spcAft>
        <a:buClr>
          <a:srgbClr val="CC0000"/>
        </a:buClr>
        <a:buChar char="»"/>
        <a:defRPr sz="2000">
          <a:solidFill>
            <a:schemeClr val="bg1"/>
          </a:solidFill>
          <a:latin typeface="+mn-lt"/>
        </a:defRPr>
      </a:lvl6pPr>
      <a:lvl7pPr marL="2971469" indent="-228575" algn="l" rtl="0" fontAlgn="base">
        <a:spcBef>
          <a:spcPct val="20000"/>
        </a:spcBef>
        <a:spcAft>
          <a:spcPct val="0"/>
        </a:spcAft>
        <a:buClr>
          <a:srgbClr val="CC0000"/>
        </a:buClr>
        <a:buChar char="»"/>
        <a:defRPr sz="2000">
          <a:solidFill>
            <a:schemeClr val="bg1"/>
          </a:solidFill>
          <a:latin typeface="+mn-lt"/>
        </a:defRPr>
      </a:lvl7pPr>
      <a:lvl8pPr marL="3428618" indent="-228575" algn="l" rtl="0" fontAlgn="base">
        <a:spcBef>
          <a:spcPct val="20000"/>
        </a:spcBef>
        <a:spcAft>
          <a:spcPct val="0"/>
        </a:spcAft>
        <a:buClr>
          <a:srgbClr val="CC0000"/>
        </a:buClr>
        <a:buChar char="»"/>
        <a:defRPr sz="2000">
          <a:solidFill>
            <a:schemeClr val="bg1"/>
          </a:solidFill>
          <a:latin typeface="+mn-lt"/>
        </a:defRPr>
      </a:lvl8pPr>
      <a:lvl9pPr marL="3885767" indent="-228575" algn="l" rtl="0" fontAlgn="base">
        <a:spcBef>
          <a:spcPct val="20000"/>
        </a:spcBef>
        <a:spcAft>
          <a:spcPct val="0"/>
        </a:spcAft>
        <a:buClr>
          <a:srgbClr val="CC0000"/>
        </a:buClr>
        <a:buChar char="»"/>
        <a:defRPr sz="2000">
          <a:solidFill>
            <a:schemeClr val="bg1"/>
          </a:solidFill>
          <a:latin typeface="+mn-lt"/>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7" algn="l" defTabSz="914298" rtl="0" eaLnBrk="1" latinLnBrk="0" hangingPunct="1">
        <a:defRPr sz="1800" kern="1200">
          <a:solidFill>
            <a:schemeClr val="tx1"/>
          </a:solidFill>
          <a:latin typeface="+mn-lt"/>
          <a:ea typeface="+mn-ea"/>
          <a:cs typeface="+mn-cs"/>
        </a:defRPr>
      </a:lvl4pPr>
      <a:lvl5pPr marL="1828597" algn="l" defTabSz="914298" rtl="0" eaLnBrk="1" latinLnBrk="0" hangingPunct="1">
        <a:defRPr sz="1800" kern="1200">
          <a:solidFill>
            <a:schemeClr val="tx1"/>
          </a:solidFill>
          <a:latin typeface="+mn-lt"/>
          <a:ea typeface="+mn-ea"/>
          <a:cs typeface="+mn-cs"/>
        </a:defRPr>
      </a:lvl5pPr>
      <a:lvl6pPr marL="2285746" algn="l" defTabSz="914298" rtl="0" eaLnBrk="1" latinLnBrk="0" hangingPunct="1">
        <a:defRPr sz="1800" kern="1200">
          <a:solidFill>
            <a:schemeClr val="tx1"/>
          </a:solidFill>
          <a:latin typeface="+mn-lt"/>
          <a:ea typeface="+mn-ea"/>
          <a:cs typeface="+mn-cs"/>
        </a:defRPr>
      </a:lvl6pPr>
      <a:lvl7pPr marL="2742895" algn="l" defTabSz="914298" rtl="0" eaLnBrk="1" latinLnBrk="0" hangingPunct="1">
        <a:defRPr sz="1800" kern="1200">
          <a:solidFill>
            <a:schemeClr val="tx1"/>
          </a:solidFill>
          <a:latin typeface="+mn-lt"/>
          <a:ea typeface="+mn-ea"/>
          <a:cs typeface="+mn-cs"/>
        </a:defRPr>
      </a:lvl7pPr>
      <a:lvl8pPr marL="3200044" algn="l" defTabSz="914298" rtl="0" eaLnBrk="1" latinLnBrk="0" hangingPunct="1">
        <a:defRPr sz="1800" kern="1200">
          <a:solidFill>
            <a:schemeClr val="tx1"/>
          </a:solidFill>
          <a:latin typeface="+mn-lt"/>
          <a:ea typeface="+mn-ea"/>
          <a:cs typeface="+mn-cs"/>
        </a:defRPr>
      </a:lvl8pPr>
      <a:lvl9pPr marL="3657193" algn="l" defTabSz="9142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Placeholder 1"/>
          <p:cNvSpPr>
            <a:spLocks noGrp="1"/>
          </p:cNvSpPr>
          <p:nvPr>
            <p:ph type="title"/>
          </p:nvPr>
        </p:nvSpPr>
        <p:spPr bwMode="auto">
          <a:xfrm>
            <a:off x="1066800" y="122238"/>
            <a:ext cx="7086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0" tIns="45645" rIns="91290" bIns="45645" numCol="1" anchor="ctr" anchorCtr="0" compatLnSpc="1">
            <a:prstTxWarp prst="textNoShape">
              <a:avLst/>
            </a:prstTxWarp>
          </a:bodyPr>
          <a:lstStyle/>
          <a:p>
            <a:pPr lvl="0"/>
            <a:r>
              <a:rPr lang="en-US" altLang="en-US" smtClean="0"/>
              <a:t>Click to edit Master title style</a:t>
            </a:r>
          </a:p>
        </p:txBody>
      </p:sp>
      <p:sp>
        <p:nvSpPr>
          <p:cNvPr id="798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90" tIns="45645" rIns="91290" bIns="4564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290" tIns="45645" rIns="91290" bIns="45645" numCol="1" anchor="ctr" anchorCtr="0" compatLnSpc="1">
            <a:prstTxWarp prst="textNoShape">
              <a:avLst/>
            </a:prstTxWarp>
          </a:bodyPr>
          <a:lstStyle>
            <a:lvl1pPr algn="l" defTabSz="455613">
              <a:lnSpc>
                <a:spcPct val="100000"/>
              </a:lnSpc>
              <a:defRPr sz="1200" b="0" i="0">
                <a:solidFill>
                  <a:srgbClr val="898989"/>
                </a:solidFill>
                <a:latin typeface="Calibri" pitchFamily="34" charset="0"/>
              </a:defRPr>
            </a:lvl1pPr>
          </a:lstStyle>
          <a:p>
            <a:fld id="{7B7B796E-1C96-4BD3-8160-D2209517BDB3}" type="datetime1">
              <a:rPr lang="en-US" altLang="en-US"/>
              <a:pPr/>
              <a:t>4/20/2015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0" tIns="45645" rIns="91290" bIns="45645" rtlCol="0" anchor="ctr"/>
          <a:lstStyle>
            <a:lvl1pPr algn="ctr" defTabSz="456231" fontAlgn="auto">
              <a:lnSpc>
                <a:spcPct val="100000"/>
              </a:lnSpc>
              <a:spcBef>
                <a:spcPts val="0"/>
              </a:spcBef>
              <a:spcAft>
                <a:spcPts val="0"/>
              </a:spcAft>
              <a:defRPr sz="1200" b="0" i="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90" tIns="45645" rIns="91290" bIns="45645" numCol="1" anchor="ctr" anchorCtr="0" compatLnSpc="1">
            <a:prstTxWarp prst="textNoShape">
              <a:avLst/>
            </a:prstTxWarp>
          </a:bodyPr>
          <a:lstStyle>
            <a:lvl1pPr algn="r" defTabSz="455613">
              <a:lnSpc>
                <a:spcPct val="100000"/>
              </a:lnSpc>
              <a:defRPr sz="1200" b="0" i="0">
                <a:solidFill>
                  <a:srgbClr val="898989"/>
                </a:solidFill>
                <a:latin typeface="Calibri" pitchFamily="34" charset="0"/>
              </a:defRPr>
            </a:lvl1pPr>
          </a:lstStyle>
          <a:p>
            <a:fld id="{AFD0E22E-F0D8-4DA1-8F08-446711CBC6D0}" type="slidenum">
              <a:rPr lang="en-US" altLang="en-US"/>
              <a:pPr/>
              <a:t>‹#›</a:t>
            </a:fld>
            <a:endParaRPr lang="en-US" altLang="en-US"/>
          </a:p>
        </p:txBody>
      </p:sp>
      <p:pic>
        <p:nvPicPr>
          <p:cNvPr id="79880"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2225" y="22225"/>
            <a:ext cx="8921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228600" y="1066800"/>
            <a:ext cx="8686800" cy="0"/>
          </a:xfrm>
          <a:prstGeom prst="line">
            <a:avLst/>
          </a:prstGeom>
          <a:ln w="31750" cap="rnd"/>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Lst>
  <p:timing>
    <p:tnLst>
      <p:par>
        <p:cTn id="1" dur="indefinite" restart="never" nodeType="tmRoot"/>
      </p:par>
    </p:tnLst>
  </p:timing>
  <p:hf hdr="0" ftr="0" dt="0"/>
  <p:txStyles>
    <p:titleStyle>
      <a:lvl1pPr algn="ctr" defTabSz="912813" rtl="0" eaLnBrk="0" fontAlgn="base" hangingPunct="0">
        <a:spcBef>
          <a:spcPct val="0"/>
        </a:spcBef>
        <a:spcAft>
          <a:spcPct val="0"/>
        </a:spcAft>
        <a:defRPr sz="2800" kern="1200">
          <a:solidFill>
            <a:schemeClr val="tx1"/>
          </a:solidFill>
          <a:latin typeface="Arial" pitchFamily="34" charset="0"/>
          <a:ea typeface="ＭＳ Ｐゴシック" charset="0"/>
          <a:cs typeface="Arial" pitchFamily="34" charset="0"/>
        </a:defRPr>
      </a:lvl1pPr>
      <a:lvl2pPr algn="ctr" defTabSz="912813" rtl="0" eaLnBrk="0" fontAlgn="base" hangingPunct="0">
        <a:spcBef>
          <a:spcPct val="0"/>
        </a:spcBef>
        <a:spcAft>
          <a:spcPct val="0"/>
        </a:spcAft>
        <a:defRPr sz="2800">
          <a:solidFill>
            <a:schemeClr val="tx1"/>
          </a:solidFill>
          <a:latin typeface="Arial" charset="0"/>
          <a:ea typeface="ＭＳ Ｐゴシック" charset="0"/>
        </a:defRPr>
      </a:lvl2pPr>
      <a:lvl3pPr algn="ctr" defTabSz="912813" rtl="0" eaLnBrk="0" fontAlgn="base" hangingPunct="0">
        <a:spcBef>
          <a:spcPct val="0"/>
        </a:spcBef>
        <a:spcAft>
          <a:spcPct val="0"/>
        </a:spcAft>
        <a:defRPr sz="2800">
          <a:solidFill>
            <a:schemeClr val="tx1"/>
          </a:solidFill>
          <a:latin typeface="Arial" charset="0"/>
          <a:ea typeface="ＭＳ Ｐゴシック" charset="0"/>
        </a:defRPr>
      </a:lvl3pPr>
      <a:lvl4pPr algn="ctr" defTabSz="912813" rtl="0" eaLnBrk="0" fontAlgn="base" hangingPunct="0">
        <a:spcBef>
          <a:spcPct val="0"/>
        </a:spcBef>
        <a:spcAft>
          <a:spcPct val="0"/>
        </a:spcAft>
        <a:defRPr sz="2800">
          <a:solidFill>
            <a:schemeClr val="tx1"/>
          </a:solidFill>
          <a:latin typeface="Arial" charset="0"/>
          <a:ea typeface="ＭＳ Ｐゴシック" charset="0"/>
        </a:defRPr>
      </a:lvl4pPr>
      <a:lvl5pPr algn="ctr" defTabSz="912813" rtl="0" eaLnBrk="0" fontAlgn="base" hangingPunct="0">
        <a:spcBef>
          <a:spcPct val="0"/>
        </a:spcBef>
        <a:spcAft>
          <a:spcPct val="0"/>
        </a:spcAft>
        <a:defRPr sz="2800">
          <a:solidFill>
            <a:schemeClr val="tx1"/>
          </a:solidFill>
          <a:latin typeface="Arial" charset="0"/>
          <a:ea typeface="ＭＳ Ｐゴシック" charset="0"/>
        </a:defRPr>
      </a:lvl5pPr>
      <a:lvl6pPr marL="457200" algn="ctr" defTabSz="912813" rtl="0" fontAlgn="base">
        <a:spcBef>
          <a:spcPct val="0"/>
        </a:spcBef>
        <a:spcAft>
          <a:spcPct val="0"/>
        </a:spcAft>
        <a:defRPr sz="2800">
          <a:solidFill>
            <a:schemeClr val="tx1"/>
          </a:solidFill>
          <a:latin typeface="Arial" charset="0"/>
          <a:ea typeface="ＭＳ Ｐゴシック" charset="0"/>
        </a:defRPr>
      </a:lvl6pPr>
      <a:lvl7pPr marL="914400" algn="ctr" defTabSz="912813" rtl="0" fontAlgn="base">
        <a:spcBef>
          <a:spcPct val="0"/>
        </a:spcBef>
        <a:spcAft>
          <a:spcPct val="0"/>
        </a:spcAft>
        <a:defRPr sz="2800">
          <a:solidFill>
            <a:schemeClr val="tx1"/>
          </a:solidFill>
          <a:latin typeface="Arial" charset="0"/>
          <a:ea typeface="ＭＳ Ｐゴシック" charset="0"/>
        </a:defRPr>
      </a:lvl7pPr>
      <a:lvl8pPr marL="1371600" algn="ctr" defTabSz="912813" rtl="0" fontAlgn="base">
        <a:spcBef>
          <a:spcPct val="0"/>
        </a:spcBef>
        <a:spcAft>
          <a:spcPct val="0"/>
        </a:spcAft>
        <a:defRPr sz="2800">
          <a:solidFill>
            <a:schemeClr val="tx1"/>
          </a:solidFill>
          <a:latin typeface="Arial" charset="0"/>
          <a:ea typeface="ＭＳ Ｐゴシック" charset="0"/>
        </a:defRPr>
      </a:lvl8pPr>
      <a:lvl9pPr marL="1828800" algn="ctr" defTabSz="912813" rtl="0" fontAlgn="base">
        <a:spcBef>
          <a:spcPct val="0"/>
        </a:spcBef>
        <a:spcAft>
          <a:spcPct val="0"/>
        </a:spcAft>
        <a:defRPr sz="2800">
          <a:solidFill>
            <a:schemeClr val="tx1"/>
          </a:solidFill>
          <a:latin typeface="Arial" charset="0"/>
          <a:ea typeface="ＭＳ Ｐゴシック" charset="0"/>
        </a:defRPr>
      </a:lvl9pPr>
    </p:titleStyle>
    <p:bodyStyle>
      <a:lvl1pPr marL="341313" indent="-341313" algn="l" defTabSz="912813"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ＭＳ Ｐゴシック" charset="0"/>
          <a:cs typeface="Arial" pitchFamily="34" charset="0"/>
        </a:defRPr>
      </a:lvl1pPr>
      <a:lvl2pPr marL="741363" indent="-284163" algn="l" defTabSz="912813" rtl="0" eaLnBrk="0" fontAlgn="base" hangingPunct="0">
        <a:spcBef>
          <a:spcPct val="20000"/>
        </a:spcBef>
        <a:spcAft>
          <a:spcPct val="0"/>
        </a:spcAft>
        <a:buFont typeface="Arial" pitchFamily="34" charset="0"/>
        <a:buChar char="–"/>
        <a:defRPr sz="2400" kern="1200">
          <a:solidFill>
            <a:schemeClr val="tx1"/>
          </a:solidFill>
          <a:latin typeface="Arial" pitchFamily="34" charset="0"/>
          <a:ea typeface="ＭＳ Ｐゴシック" charset="0"/>
          <a:cs typeface="Arial" pitchFamily="34" charset="0"/>
        </a:defRPr>
      </a:lvl2pPr>
      <a:lvl3pPr marL="1139825" indent="-227013" algn="l" defTabSz="912813"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ＭＳ Ｐゴシック" charset="0"/>
          <a:cs typeface="Arial" pitchFamily="34" charset="0"/>
        </a:defRPr>
      </a:lvl3pPr>
      <a:lvl4pPr marL="1597025" indent="-227013" algn="l" defTabSz="912813" rtl="0" eaLnBrk="0" fontAlgn="base" hangingPunct="0">
        <a:spcBef>
          <a:spcPct val="20000"/>
        </a:spcBef>
        <a:spcAft>
          <a:spcPct val="0"/>
        </a:spcAft>
        <a:buFont typeface="Arial" pitchFamily="34" charset="0"/>
        <a:buChar char="–"/>
        <a:defRPr kern="1200">
          <a:solidFill>
            <a:schemeClr val="tx1"/>
          </a:solidFill>
          <a:latin typeface="Arial" pitchFamily="34" charset="0"/>
          <a:ea typeface="ＭＳ Ｐゴシック" charset="0"/>
          <a:cs typeface="Arial" pitchFamily="34" charset="0"/>
        </a:defRPr>
      </a:lvl4pPr>
      <a:lvl5pPr marL="2052638" indent="-227013" algn="l" defTabSz="912813"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ＭＳ Ｐゴシック" charset="0"/>
          <a:cs typeface="Arial" pitchFamily="34" charset="0"/>
        </a:defRPr>
      </a:lvl5pPr>
      <a:lvl6pPr marL="2510400" indent="-228217"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43" indent="-228217"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81" indent="-228217"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715" indent="-228217"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72" rtl="0" eaLnBrk="1" latinLnBrk="0" hangingPunct="1">
        <a:defRPr sz="1800" kern="1200">
          <a:solidFill>
            <a:schemeClr val="tx1"/>
          </a:solidFill>
          <a:latin typeface="+mn-lt"/>
          <a:ea typeface="+mn-ea"/>
          <a:cs typeface="+mn-cs"/>
        </a:defRPr>
      </a:lvl1pPr>
      <a:lvl2pPr marL="456435" algn="l" defTabSz="912872" rtl="0" eaLnBrk="1" latinLnBrk="0" hangingPunct="1">
        <a:defRPr sz="1800" kern="1200">
          <a:solidFill>
            <a:schemeClr val="tx1"/>
          </a:solidFill>
          <a:latin typeface="+mn-lt"/>
          <a:ea typeface="+mn-ea"/>
          <a:cs typeface="+mn-cs"/>
        </a:defRPr>
      </a:lvl2pPr>
      <a:lvl3pPr marL="912872" algn="l" defTabSz="912872" rtl="0" eaLnBrk="1" latinLnBrk="0" hangingPunct="1">
        <a:defRPr sz="1800" kern="1200">
          <a:solidFill>
            <a:schemeClr val="tx1"/>
          </a:solidFill>
          <a:latin typeface="+mn-lt"/>
          <a:ea typeface="+mn-ea"/>
          <a:cs typeface="+mn-cs"/>
        </a:defRPr>
      </a:lvl3pPr>
      <a:lvl4pPr marL="1369306" algn="l" defTabSz="912872" rtl="0" eaLnBrk="1" latinLnBrk="0" hangingPunct="1">
        <a:defRPr sz="1800" kern="1200">
          <a:solidFill>
            <a:schemeClr val="tx1"/>
          </a:solidFill>
          <a:latin typeface="+mn-lt"/>
          <a:ea typeface="+mn-ea"/>
          <a:cs typeface="+mn-cs"/>
        </a:defRPr>
      </a:lvl4pPr>
      <a:lvl5pPr marL="1825749" algn="l" defTabSz="912872" rtl="0" eaLnBrk="1" latinLnBrk="0" hangingPunct="1">
        <a:defRPr sz="1800" kern="1200">
          <a:solidFill>
            <a:schemeClr val="tx1"/>
          </a:solidFill>
          <a:latin typeface="+mn-lt"/>
          <a:ea typeface="+mn-ea"/>
          <a:cs typeface="+mn-cs"/>
        </a:defRPr>
      </a:lvl5pPr>
      <a:lvl6pPr marL="2282189" algn="l" defTabSz="912872" rtl="0" eaLnBrk="1" latinLnBrk="0" hangingPunct="1">
        <a:defRPr sz="1800" kern="1200">
          <a:solidFill>
            <a:schemeClr val="tx1"/>
          </a:solidFill>
          <a:latin typeface="+mn-lt"/>
          <a:ea typeface="+mn-ea"/>
          <a:cs typeface="+mn-cs"/>
        </a:defRPr>
      </a:lvl6pPr>
      <a:lvl7pPr marL="2738623" algn="l" defTabSz="912872" rtl="0" eaLnBrk="1" latinLnBrk="0" hangingPunct="1">
        <a:defRPr sz="1800" kern="1200">
          <a:solidFill>
            <a:schemeClr val="tx1"/>
          </a:solidFill>
          <a:latin typeface="+mn-lt"/>
          <a:ea typeface="+mn-ea"/>
          <a:cs typeface="+mn-cs"/>
        </a:defRPr>
      </a:lvl7pPr>
      <a:lvl8pPr marL="3195060" algn="l" defTabSz="912872" rtl="0" eaLnBrk="1" latinLnBrk="0" hangingPunct="1">
        <a:defRPr sz="1800" kern="1200">
          <a:solidFill>
            <a:schemeClr val="tx1"/>
          </a:solidFill>
          <a:latin typeface="+mn-lt"/>
          <a:ea typeface="+mn-ea"/>
          <a:cs typeface="+mn-cs"/>
        </a:defRPr>
      </a:lvl8pPr>
      <a:lvl9pPr marL="3651495" algn="l" defTabSz="91287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0" rIns="91360" bIns="45680" numCol="1" anchor="ctr" anchorCtr="0" compatLnSpc="1">
            <a:prstTxWarp prst="textNoShape">
              <a:avLst/>
            </a:prstTxWarp>
          </a:bodyPr>
          <a:lstStyle/>
          <a:p>
            <a:pPr lvl="0"/>
            <a:r>
              <a:rPr lang="en-US" altLang="en-US" smtClean="0"/>
              <a:t>Click to edit Master title style</a:t>
            </a:r>
          </a:p>
        </p:txBody>
      </p:sp>
      <p:sp>
        <p:nvSpPr>
          <p:cNvPr id="93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0" tIns="45680" rIns="91360" bIns="4568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60" tIns="45680" rIns="91360" bIns="45680" numCol="1" anchor="ctr" anchorCtr="0" compatLnSpc="1">
            <a:prstTxWarp prst="textNoShape">
              <a:avLst/>
            </a:prstTxWarp>
          </a:bodyPr>
          <a:lstStyle>
            <a:lvl1pPr algn="l" defTabSz="455613">
              <a:lnSpc>
                <a:spcPct val="100000"/>
              </a:lnSpc>
              <a:defRPr sz="1200" b="0" i="0">
                <a:solidFill>
                  <a:srgbClr val="898989"/>
                </a:solidFill>
                <a:latin typeface="Calibri" pitchFamily="34" charset="0"/>
              </a:defRPr>
            </a:lvl1pPr>
          </a:lstStyle>
          <a:p>
            <a:fld id="{2D62013E-2A86-4EF8-B4D4-511FA16F9819}" type="datetime1">
              <a:rPr lang="en-US" altLang="en-US"/>
              <a:pPr/>
              <a:t>4/20/2015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60" tIns="45680" rIns="91360" bIns="45680" rtlCol="0" anchor="ctr"/>
          <a:lstStyle>
            <a:lvl1pPr algn="ctr" defTabSz="456180" fontAlgn="auto">
              <a:lnSpc>
                <a:spcPct val="100000"/>
              </a:lnSpc>
              <a:spcBef>
                <a:spcPts val="0"/>
              </a:spcBef>
              <a:spcAft>
                <a:spcPts val="0"/>
              </a:spcAft>
              <a:defRPr sz="1200" b="0" i="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60" tIns="45680" rIns="91360" bIns="45680" numCol="1" anchor="ctr" anchorCtr="0" compatLnSpc="1">
            <a:prstTxWarp prst="textNoShape">
              <a:avLst/>
            </a:prstTxWarp>
          </a:bodyPr>
          <a:lstStyle>
            <a:lvl1pPr algn="r" defTabSz="455613">
              <a:lnSpc>
                <a:spcPct val="100000"/>
              </a:lnSpc>
              <a:defRPr sz="1200" b="0" i="0">
                <a:solidFill>
                  <a:srgbClr val="898989"/>
                </a:solidFill>
                <a:latin typeface="Calibri" pitchFamily="34" charset="0"/>
              </a:defRPr>
            </a:lvl1pPr>
          </a:lstStyle>
          <a:p>
            <a:fld id="{878B2B76-6815-4D7C-BCF4-24F088E6605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2360" indent="-228396" algn="l" defTabSz="456792" rtl="0" eaLnBrk="1" latinLnBrk="0" hangingPunct="1">
        <a:spcBef>
          <a:spcPct val="20000"/>
        </a:spcBef>
        <a:buFont typeface="Arial"/>
        <a:buChar char="•"/>
        <a:defRPr sz="2000" kern="1200">
          <a:solidFill>
            <a:schemeClr val="tx1"/>
          </a:solidFill>
          <a:latin typeface="+mn-lt"/>
          <a:ea typeface="+mn-ea"/>
          <a:cs typeface="+mn-cs"/>
        </a:defRPr>
      </a:lvl6pPr>
      <a:lvl7pPr marL="2969154" indent="-228396" algn="l" defTabSz="456792" rtl="0" eaLnBrk="1" latinLnBrk="0" hangingPunct="1">
        <a:spcBef>
          <a:spcPct val="20000"/>
        </a:spcBef>
        <a:buFont typeface="Arial"/>
        <a:buChar char="•"/>
        <a:defRPr sz="2000" kern="1200">
          <a:solidFill>
            <a:schemeClr val="tx1"/>
          </a:solidFill>
          <a:latin typeface="+mn-lt"/>
          <a:ea typeface="+mn-ea"/>
          <a:cs typeface="+mn-cs"/>
        </a:defRPr>
      </a:lvl7pPr>
      <a:lvl8pPr marL="3425949" indent="-228396" algn="l" defTabSz="456792" rtl="0" eaLnBrk="1" latinLnBrk="0" hangingPunct="1">
        <a:spcBef>
          <a:spcPct val="20000"/>
        </a:spcBef>
        <a:buFont typeface="Arial"/>
        <a:buChar char="•"/>
        <a:defRPr sz="2000" kern="1200">
          <a:solidFill>
            <a:schemeClr val="tx1"/>
          </a:solidFill>
          <a:latin typeface="+mn-lt"/>
          <a:ea typeface="+mn-ea"/>
          <a:cs typeface="+mn-cs"/>
        </a:defRPr>
      </a:lvl8pPr>
      <a:lvl9pPr marL="3882739" indent="-228396" algn="l" defTabSz="45679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92" rtl="0" eaLnBrk="1" latinLnBrk="0" hangingPunct="1">
        <a:defRPr sz="1800" kern="1200">
          <a:solidFill>
            <a:schemeClr val="tx1"/>
          </a:solidFill>
          <a:latin typeface="+mn-lt"/>
          <a:ea typeface="+mn-ea"/>
          <a:cs typeface="+mn-cs"/>
        </a:defRPr>
      </a:lvl1pPr>
      <a:lvl2pPr marL="456792" algn="l" defTabSz="456792" rtl="0" eaLnBrk="1" latinLnBrk="0" hangingPunct="1">
        <a:defRPr sz="1800" kern="1200">
          <a:solidFill>
            <a:schemeClr val="tx1"/>
          </a:solidFill>
          <a:latin typeface="+mn-lt"/>
          <a:ea typeface="+mn-ea"/>
          <a:cs typeface="+mn-cs"/>
        </a:defRPr>
      </a:lvl2pPr>
      <a:lvl3pPr marL="913584" algn="l" defTabSz="456792" rtl="0" eaLnBrk="1" latinLnBrk="0" hangingPunct="1">
        <a:defRPr sz="1800" kern="1200">
          <a:solidFill>
            <a:schemeClr val="tx1"/>
          </a:solidFill>
          <a:latin typeface="+mn-lt"/>
          <a:ea typeface="+mn-ea"/>
          <a:cs typeface="+mn-cs"/>
        </a:defRPr>
      </a:lvl3pPr>
      <a:lvl4pPr marL="1370376" algn="l" defTabSz="456792" rtl="0" eaLnBrk="1" latinLnBrk="0" hangingPunct="1">
        <a:defRPr sz="1800" kern="1200">
          <a:solidFill>
            <a:schemeClr val="tx1"/>
          </a:solidFill>
          <a:latin typeface="+mn-lt"/>
          <a:ea typeface="+mn-ea"/>
          <a:cs typeface="+mn-cs"/>
        </a:defRPr>
      </a:lvl4pPr>
      <a:lvl5pPr marL="1827173" algn="l" defTabSz="456792" rtl="0" eaLnBrk="1" latinLnBrk="0" hangingPunct="1">
        <a:defRPr sz="1800" kern="1200">
          <a:solidFill>
            <a:schemeClr val="tx1"/>
          </a:solidFill>
          <a:latin typeface="+mn-lt"/>
          <a:ea typeface="+mn-ea"/>
          <a:cs typeface="+mn-cs"/>
        </a:defRPr>
      </a:lvl5pPr>
      <a:lvl6pPr marL="2283967" algn="l" defTabSz="456792" rtl="0" eaLnBrk="1" latinLnBrk="0" hangingPunct="1">
        <a:defRPr sz="1800" kern="1200">
          <a:solidFill>
            <a:schemeClr val="tx1"/>
          </a:solidFill>
          <a:latin typeface="+mn-lt"/>
          <a:ea typeface="+mn-ea"/>
          <a:cs typeface="+mn-cs"/>
        </a:defRPr>
      </a:lvl6pPr>
      <a:lvl7pPr marL="2740758" algn="l" defTabSz="456792" rtl="0" eaLnBrk="1" latinLnBrk="0" hangingPunct="1">
        <a:defRPr sz="1800" kern="1200">
          <a:solidFill>
            <a:schemeClr val="tx1"/>
          </a:solidFill>
          <a:latin typeface="+mn-lt"/>
          <a:ea typeface="+mn-ea"/>
          <a:cs typeface="+mn-cs"/>
        </a:defRPr>
      </a:lvl7pPr>
      <a:lvl8pPr marL="3197552" algn="l" defTabSz="456792" rtl="0" eaLnBrk="1" latinLnBrk="0" hangingPunct="1">
        <a:defRPr sz="1800" kern="1200">
          <a:solidFill>
            <a:schemeClr val="tx1"/>
          </a:solidFill>
          <a:latin typeface="+mn-lt"/>
          <a:ea typeface="+mn-ea"/>
          <a:cs typeface="+mn-cs"/>
        </a:defRPr>
      </a:lvl8pPr>
      <a:lvl9pPr marL="3654344" algn="l" defTabSz="45679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0" rIns="91320" bIns="45660" numCol="1" anchor="ctr" anchorCtr="0" compatLnSpc="1">
            <a:prstTxWarp prst="textNoShape">
              <a:avLst/>
            </a:prstTxWarp>
          </a:bodyPr>
          <a:lstStyle/>
          <a:p>
            <a:pPr lvl="0"/>
            <a:r>
              <a:rPr lang="en-US" altLang="en-US" smtClean="0"/>
              <a:t>Click to edit Master title style</a:t>
            </a:r>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0" rIns="91320" bIns="4566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0" rIns="91320" bIns="45660" numCol="1" anchor="ctr" anchorCtr="0" compatLnSpc="1">
            <a:prstTxWarp prst="textNoShape">
              <a:avLst/>
            </a:prstTxWarp>
          </a:bodyPr>
          <a:lstStyle>
            <a:lvl1pPr algn="l" defTabSz="455613">
              <a:lnSpc>
                <a:spcPct val="100000"/>
              </a:lnSpc>
              <a:defRPr sz="1200" b="0" i="0">
                <a:solidFill>
                  <a:srgbClr val="898989"/>
                </a:solidFill>
                <a:latin typeface="Calibri" pitchFamily="34" charset="0"/>
              </a:defRPr>
            </a:lvl1pPr>
          </a:lstStyle>
          <a:p>
            <a:fld id="{1E213B7D-0168-47EA-86D1-882197E44CFF}" type="datetime1">
              <a:rPr lang="en-US" altLang="en-US"/>
              <a:pPr/>
              <a:t>4/20/2015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0" rIns="91320" bIns="45660" rtlCol="0" anchor="ctr"/>
          <a:lstStyle>
            <a:lvl1pPr algn="ctr" defTabSz="456180" fontAlgn="auto">
              <a:lnSpc>
                <a:spcPct val="100000"/>
              </a:lnSpc>
              <a:spcBef>
                <a:spcPts val="0"/>
              </a:spcBef>
              <a:spcAft>
                <a:spcPts val="0"/>
              </a:spcAft>
              <a:defRPr sz="1200" b="0" i="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0" rIns="91320" bIns="45660" numCol="1" anchor="ctr" anchorCtr="0" compatLnSpc="1">
            <a:prstTxWarp prst="textNoShape">
              <a:avLst/>
            </a:prstTxWarp>
          </a:bodyPr>
          <a:lstStyle>
            <a:lvl1pPr algn="r" defTabSz="455613">
              <a:lnSpc>
                <a:spcPct val="100000"/>
              </a:lnSpc>
              <a:defRPr sz="1200" b="0" i="0">
                <a:solidFill>
                  <a:srgbClr val="898989"/>
                </a:solidFill>
                <a:latin typeface="Calibri" pitchFamily="34" charset="0"/>
              </a:defRPr>
            </a:lvl1pPr>
          </a:lstStyle>
          <a:p>
            <a:fld id="{059A02DC-27E8-48A0-AF42-75259772882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1240" indent="-228294" algn="l" defTabSz="456588" rtl="0" eaLnBrk="1" latinLnBrk="0" hangingPunct="1">
        <a:spcBef>
          <a:spcPct val="20000"/>
        </a:spcBef>
        <a:buFont typeface="Arial"/>
        <a:buChar char="•"/>
        <a:defRPr sz="2000" kern="1200">
          <a:solidFill>
            <a:schemeClr val="tx1"/>
          </a:solidFill>
          <a:latin typeface="+mn-lt"/>
          <a:ea typeface="+mn-ea"/>
          <a:cs typeface="+mn-cs"/>
        </a:defRPr>
      </a:lvl6pPr>
      <a:lvl7pPr marL="2967833" indent="-228294" algn="l" defTabSz="456588" rtl="0" eaLnBrk="1" latinLnBrk="0" hangingPunct="1">
        <a:spcBef>
          <a:spcPct val="20000"/>
        </a:spcBef>
        <a:buFont typeface="Arial"/>
        <a:buChar char="•"/>
        <a:defRPr sz="2000" kern="1200">
          <a:solidFill>
            <a:schemeClr val="tx1"/>
          </a:solidFill>
          <a:latin typeface="+mn-lt"/>
          <a:ea typeface="+mn-ea"/>
          <a:cs typeface="+mn-cs"/>
        </a:defRPr>
      </a:lvl7pPr>
      <a:lvl8pPr marL="3424424" indent="-228294" algn="l" defTabSz="456588" rtl="0" eaLnBrk="1" latinLnBrk="0" hangingPunct="1">
        <a:spcBef>
          <a:spcPct val="20000"/>
        </a:spcBef>
        <a:buFont typeface="Arial"/>
        <a:buChar char="•"/>
        <a:defRPr sz="2000" kern="1200">
          <a:solidFill>
            <a:schemeClr val="tx1"/>
          </a:solidFill>
          <a:latin typeface="+mn-lt"/>
          <a:ea typeface="+mn-ea"/>
          <a:cs typeface="+mn-cs"/>
        </a:defRPr>
      </a:lvl8pPr>
      <a:lvl9pPr marL="3881011" indent="-228294" algn="l" defTabSz="45658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88" rtl="0" eaLnBrk="1" latinLnBrk="0" hangingPunct="1">
        <a:defRPr sz="1800" kern="1200">
          <a:solidFill>
            <a:schemeClr val="tx1"/>
          </a:solidFill>
          <a:latin typeface="+mn-lt"/>
          <a:ea typeface="+mn-ea"/>
          <a:cs typeface="+mn-cs"/>
        </a:defRPr>
      </a:lvl1pPr>
      <a:lvl2pPr marL="456588" algn="l" defTabSz="456588" rtl="0" eaLnBrk="1" latinLnBrk="0" hangingPunct="1">
        <a:defRPr sz="1800" kern="1200">
          <a:solidFill>
            <a:schemeClr val="tx1"/>
          </a:solidFill>
          <a:latin typeface="+mn-lt"/>
          <a:ea typeface="+mn-ea"/>
          <a:cs typeface="+mn-cs"/>
        </a:defRPr>
      </a:lvl2pPr>
      <a:lvl3pPr marL="913177" algn="l" defTabSz="456588" rtl="0" eaLnBrk="1" latinLnBrk="0" hangingPunct="1">
        <a:defRPr sz="1800" kern="1200">
          <a:solidFill>
            <a:schemeClr val="tx1"/>
          </a:solidFill>
          <a:latin typeface="+mn-lt"/>
          <a:ea typeface="+mn-ea"/>
          <a:cs typeface="+mn-cs"/>
        </a:defRPr>
      </a:lvl3pPr>
      <a:lvl4pPr marL="1369765" algn="l" defTabSz="456588" rtl="0" eaLnBrk="1" latinLnBrk="0" hangingPunct="1">
        <a:defRPr sz="1800" kern="1200">
          <a:solidFill>
            <a:schemeClr val="tx1"/>
          </a:solidFill>
          <a:latin typeface="+mn-lt"/>
          <a:ea typeface="+mn-ea"/>
          <a:cs typeface="+mn-cs"/>
        </a:defRPr>
      </a:lvl4pPr>
      <a:lvl5pPr marL="1826359" algn="l" defTabSz="456588" rtl="0" eaLnBrk="1" latinLnBrk="0" hangingPunct="1">
        <a:defRPr sz="1800" kern="1200">
          <a:solidFill>
            <a:schemeClr val="tx1"/>
          </a:solidFill>
          <a:latin typeface="+mn-lt"/>
          <a:ea typeface="+mn-ea"/>
          <a:cs typeface="+mn-cs"/>
        </a:defRPr>
      </a:lvl5pPr>
      <a:lvl6pPr marL="2282951" algn="l" defTabSz="456588" rtl="0" eaLnBrk="1" latinLnBrk="0" hangingPunct="1">
        <a:defRPr sz="1800" kern="1200">
          <a:solidFill>
            <a:schemeClr val="tx1"/>
          </a:solidFill>
          <a:latin typeface="+mn-lt"/>
          <a:ea typeface="+mn-ea"/>
          <a:cs typeface="+mn-cs"/>
        </a:defRPr>
      </a:lvl6pPr>
      <a:lvl7pPr marL="2739538" algn="l" defTabSz="456588" rtl="0" eaLnBrk="1" latinLnBrk="0" hangingPunct="1">
        <a:defRPr sz="1800" kern="1200">
          <a:solidFill>
            <a:schemeClr val="tx1"/>
          </a:solidFill>
          <a:latin typeface="+mn-lt"/>
          <a:ea typeface="+mn-ea"/>
          <a:cs typeface="+mn-cs"/>
        </a:defRPr>
      </a:lvl7pPr>
      <a:lvl8pPr marL="3196128" algn="l" defTabSz="456588" rtl="0" eaLnBrk="1" latinLnBrk="0" hangingPunct="1">
        <a:defRPr sz="1800" kern="1200">
          <a:solidFill>
            <a:schemeClr val="tx1"/>
          </a:solidFill>
          <a:latin typeface="+mn-lt"/>
          <a:ea typeface="+mn-ea"/>
          <a:cs typeface="+mn-cs"/>
        </a:defRPr>
      </a:lvl8pPr>
      <a:lvl9pPr marL="3652716" algn="l" defTabSz="4565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0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DF8F0860-A05F-46F4-9B49-A603038AAC5B}" type="slidenum">
              <a:rPr lang="en-US" altLang="en-US" sz="1000" b="0" i="0"/>
              <a:pPr eaLnBrk="1" hangingPunct="1"/>
              <a:t>1</a:t>
            </a:fld>
            <a:endParaRPr lang="en-US" altLang="en-US" sz="1000" b="0" i="0"/>
          </a:p>
        </p:txBody>
      </p:sp>
      <p:sp>
        <p:nvSpPr>
          <p:cNvPr id="119810" name="Text Box 3"/>
          <p:cNvSpPr txBox="1">
            <a:spLocks noChangeArrowheads="1"/>
          </p:cNvSpPr>
          <p:nvPr/>
        </p:nvSpPr>
        <p:spPr bwMode="auto">
          <a:xfrm>
            <a:off x="838200" y="1600200"/>
            <a:ext cx="265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endParaRPr lang="en-US" altLang="en-US" sz="1800" b="0" i="0">
              <a:solidFill>
                <a:srgbClr val="FFFFFF"/>
              </a:solidFill>
            </a:endParaRPr>
          </a:p>
          <a:p>
            <a:pPr algn="l" eaLnBrk="1" hangingPunct="1">
              <a:lnSpc>
                <a:spcPct val="100000"/>
              </a:lnSpc>
              <a:buFontTx/>
              <a:buChar char="•"/>
            </a:pPr>
            <a:endParaRPr lang="en-US" altLang="en-US" sz="1800" b="0" i="0">
              <a:solidFill>
                <a:srgbClr val="FFFFFF"/>
              </a:solidFill>
            </a:endParaRPr>
          </a:p>
        </p:txBody>
      </p:sp>
      <p:sp>
        <p:nvSpPr>
          <p:cNvPr id="1588228" name="Text Box 4"/>
          <p:cNvSpPr txBox="1">
            <a:spLocks noChangeArrowheads="1"/>
          </p:cNvSpPr>
          <p:nvPr/>
        </p:nvSpPr>
        <p:spPr bwMode="auto">
          <a:xfrm>
            <a:off x="381000" y="1828800"/>
            <a:ext cx="8382000" cy="1722438"/>
          </a:xfrm>
          <a:prstGeom prst="rect">
            <a:avLst/>
          </a:prstGeom>
          <a:solidFill>
            <a:srgbClr val="008000">
              <a:alpha val="30980"/>
            </a:srgbClr>
          </a:solidFill>
          <a:ln w="28575" algn="ctr">
            <a:solidFill>
              <a:srgbClr val="FFFFFF"/>
            </a:solidFill>
            <a:miter lim="800000"/>
            <a:headEnd/>
            <a:tailEnd/>
          </a:ln>
          <a:effectLst/>
          <a:extLst/>
        </p:spPr>
        <p:txBody>
          <a:bodyPr lIns="91430" tIns="45715" rIns="91430" bIns="45715">
            <a:spAutoFit/>
          </a:bodyPr>
          <a:lstStyle>
            <a:lvl1pPr marL="231775" indent="-231775" algn="l" eaLnBrk="0" hangingPunct="0">
              <a:defRPr>
                <a:solidFill>
                  <a:schemeClr val="tx1"/>
                </a:solidFill>
                <a:latin typeface="Arial" charset="0"/>
              </a:defRPr>
            </a:lvl1pPr>
            <a:lvl2pPr algn="l" eaLnBrk="0" hangingPunct="0">
              <a:defRPr>
                <a:solidFill>
                  <a:schemeClr val="tx1"/>
                </a:solidFill>
                <a:latin typeface="Arial" charset="0"/>
              </a:defRPr>
            </a:lvl2pPr>
            <a:lvl3pPr algn="l" eaLnBrk="0" hangingPunct="0">
              <a:defRPr>
                <a:solidFill>
                  <a:schemeClr val="tx1"/>
                </a:solidFill>
                <a:latin typeface="Arial" charset="0"/>
              </a:defRPr>
            </a:lvl3pPr>
            <a:lvl4pPr algn="l" eaLnBrk="0" hangingPunct="0">
              <a:defRPr>
                <a:solidFill>
                  <a:schemeClr val="tx1"/>
                </a:solidFill>
                <a:latin typeface="Arial" charset="0"/>
              </a:defRPr>
            </a:lvl4pPr>
            <a:lvl5pPr algn="l" eaLnBrk="0" hangingPunct="0">
              <a:defRPr>
                <a:solidFill>
                  <a:schemeClr val="tx1"/>
                </a:solidFill>
                <a:latin typeface="Arial" charset="0"/>
              </a:defRPr>
            </a:lvl5pPr>
            <a:lvl6pPr eaLnBrk="0" fontAlgn="base" hangingPunct="0">
              <a:spcBef>
                <a:spcPct val="0"/>
              </a:spcBef>
              <a:spcAft>
                <a:spcPct val="0"/>
              </a:spcAft>
              <a:defRPr>
                <a:solidFill>
                  <a:schemeClr val="tx1"/>
                </a:solidFill>
                <a:latin typeface="Arial" charset="0"/>
              </a:defRPr>
            </a:lvl6pPr>
            <a:lvl7pPr eaLnBrk="0" fontAlgn="base" hangingPunct="0">
              <a:spcBef>
                <a:spcPct val="0"/>
              </a:spcBef>
              <a:spcAft>
                <a:spcPct val="0"/>
              </a:spcAft>
              <a:defRPr>
                <a:solidFill>
                  <a:schemeClr val="tx1"/>
                </a:solidFill>
                <a:latin typeface="Arial" charset="0"/>
              </a:defRPr>
            </a:lvl7pPr>
            <a:lvl8pPr eaLnBrk="0" fontAlgn="base" hangingPunct="0">
              <a:spcBef>
                <a:spcPct val="0"/>
              </a:spcBef>
              <a:spcAft>
                <a:spcPct val="0"/>
              </a:spcAft>
              <a:defRPr>
                <a:solidFill>
                  <a:schemeClr val="tx1"/>
                </a:solidFill>
                <a:latin typeface="Arial" charset="0"/>
              </a:defRPr>
            </a:lvl8pPr>
            <a:lvl9pPr eaLnBrk="0" fontAlgn="base" hangingPunct="0">
              <a:spcBef>
                <a:spcPct val="0"/>
              </a:spcBef>
              <a:spcAft>
                <a:spcPct val="0"/>
              </a:spcAft>
              <a:defRPr>
                <a:solidFill>
                  <a:schemeClr val="tx1"/>
                </a:solidFill>
                <a:latin typeface="Arial" charset="0"/>
              </a:defRPr>
            </a:lvl9pPr>
          </a:lstStyle>
          <a:p>
            <a:pPr algn="ctr" eaLnBrk="1" hangingPunct="1">
              <a:lnSpc>
                <a:spcPct val="85000"/>
              </a:lnSpc>
              <a:spcAft>
                <a:spcPct val="20000"/>
              </a:spcAft>
              <a:buFont typeface="Arial" charset="0"/>
              <a:buNone/>
              <a:defRPr/>
            </a:pPr>
            <a:endParaRPr lang="en-US" sz="2800" dirty="0">
              <a:solidFill>
                <a:schemeClr val="bg1"/>
              </a:solidFill>
              <a:effectLst>
                <a:outerShdw blurRad="38100" dist="38100" dir="2700000" algn="tl">
                  <a:srgbClr val="000000"/>
                </a:outerShdw>
              </a:effectLst>
              <a:ea typeface="+mn-ea"/>
            </a:endParaRPr>
          </a:p>
          <a:p>
            <a:pPr algn="ctr" eaLnBrk="1" hangingPunct="1">
              <a:lnSpc>
                <a:spcPct val="85000"/>
              </a:lnSpc>
              <a:spcAft>
                <a:spcPct val="20000"/>
              </a:spcAft>
              <a:buFont typeface="Arial" charset="0"/>
              <a:buNone/>
              <a:defRPr/>
            </a:pPr>
            <a:r>
              <a:rPr lang="en-US" dirty="0" smtClean="0">
                <a:solidFill>
                  <a:schemeClr val="bg1"/>
                </a:solidFill>
                <a:effectLst>
                  <a:outerShdw blurRad="38100" dist="38100" dir="2700000" algn="tl">
                    <a:srgbClr val="000000"/>
                  </a:outerShdw>
                </a:effectLst>
                <a:ea typeface="+mn-ea"/>
              </a:rPr>
              <a:t>Hydrologic Forecast and Flood Warning Services</a:t>
            </a:r>
          </a:p>
          <a:p>
            <a:pPr algn="ctr" eaLnBrk="1" hangingPunct="1">
              <a:lnSpc>
                <a:spcPct val="85000"/>
              </a:lnSpc>
              <a:spcAft>
                <a:spcPct val="20000"/>
              </a:spcAft>
              <a:buFont typeface="Arial" charset="0"/>
              <a:buNone/>
              <a:defRPr/>
            </a:pPr>
            <a:endParaRPr lang="en-US" sz="1800" i="0" dirty="0">
              <a:solidFill>
                <a:srgbClr val="FFCC00"/>
              </a:solidFill>
              <a:effectLst>
                <a:outerShdw blurRad="38100" dist="38100" dir="2700000" algn="tl">
                  <a:srgbClr val="000000"/>
                </a:outerShdw>
              </a:effectLst>
              <a:ea typeface="+mn-ea"/>
            </a:endParaRPr>
          </a:p>
        </p:txBody>
      </p:sp>
      <p:sp>
        <p:nvSpPr>
          <p:cNvPr id="119812" name="Text Box 5"/>
          <p:cNvSpPr txBox="1">
            <a:spLocks noChangeArrowheads="1"/>
          </p:cNvSpPr>
          <p:nvPr/>
        </p:nvSpPr>
        <p:spPr bwMode="auto">
          <a:xfrm>
            <a:off x="685800" y="4995863"/>
            <a:ext cx="7953375" cy="120015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en-US" altLang="en-US" sz="2000" i="0">
                <a:solidFill>
                  <a:srgbClr val="FFFFFF"/>
                </a:solidFill>
              </a:rPr>
              <a:t>Edward Clark</a:t>
            </a:r>
          </a:p>
          <a:p>
            <a:pPr eaLnBrk="1" hangingPunct="1">
              <a:lnSpc>
                <a:spcPct val="100000"/>
              </a:lnSpc>
            </a:pPr>
            <a:r>
              <a:rPr lang="en-US" altLang="en-US" sz="1800" i="0">
                <a:solidFill>
                  <a:srgbClr val="FFFFFF"/>
                </a:solidFill>
              </a:rPr>
              <a:t>Flash Flood Services Leader</a:t>
            </a:r>
          </a:p>
          <a:p>
            <a:pPr eaLnBrk="1" hangingPunct="1">
              <a:lnSpc>
                <a:spcPct val="100000"/>
              </a:lnSpc>
            </a:pPr>
            <a:r>
              <a:rPr lang="en-US" altLang="en-US" sz="1600" i="0">
                <a:solidFill>
                  <a:srgbClr val="FFFFFF"/>
                </a:solidFill>
              </a:rPr>
              <a:t> Hydrologic Services Branch</a:t>
            </a:r>
          </a:p>
          <a:p>
            <a:pPr eaLnBrk="1" hangingPunct="1">
              <a:lnSpc>
                <a:spcPct val="100000"/>
              </a:lnSpc>
            </a:pPr>
            <a:r>
              <a:rPr lang="en-US" altLang="en-US" sz="1800" i="0">
                <a:solidFill>
                  <a:srgbClr val="FFFFFF"/>
                </a:solidFill>
              </a:rPr>
              <a:t>NWS Office of Climate, Water and Weather Services</a:t>
            </a:r>
          </a:p>
        </p:txBody>
      </p:sp>
      <p:sp>
        <p:nvSpPr>
          <p:cNvPr id="7174" name="Rectangle 7"/>
          <p:cNvSpPr>
            <a:spLocks noChangeArrowheads="1"/>
          </p:cNvSpPr>
          <p:nvPr/>
        </p:nvSpPr>
        <p:spPr bwMode="auto">
          <a:xfrm>
            <a:off x="1447800" y="381000"/>
            <a:ext cx="7010400"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l">
              <a:lnSpc>
                <a:spcPct val="85000"/>
              </a:lnSpc>
              <a:defRPr/>
            </a:pPr>
            <a:r>
              <a:rPr lang="en-US" i="0" dirty="0">
                <a:solidFill>
                  <a:srgbClr val="FFCC00"/>
                </a:solidFill>
                <a:latin typeface="Arial" charset="0"/>
                <a:ea typeface="+mn-ea"/>
              </a:rPr>
              <a:t>NOAA National Weather Service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20638"/>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A9ADE234-CA1A-45A9-8DB6-818E4B947223}" type="slidenum">
              <a:rPr lang="en-US" altLang="en-US" sz="1200">
                <a:solidFill>
                  <a:srgbClr val="898989"/>
                </a:solidFill>
                <a:latin typeface="Calibri" pitchFamily="34" charset="0"/>
              </a:rPr>
              <a:pPr eaLnBrk="1" hangingPunct="1"/>
              <a:t>10</a:t>
            </a:fld>
            <a:endParaRPr lang="en-US" altLang="en-US" sz="1200">
              <a:solidFill>
                <a:srgbClr val="898989"/>
              </a:solidFill>
              <a:latin typeface="Calibri" pitchFamily="34" charset="0"/>
            </a:endParaRPr>
          </a:p>
        </p:txBody>
      </p:sp>
      <p:sp>
        <p:nvSpPr>
          <p:cNvPr id="4" name="TextBox 3"/>
          <p:cNvSpPr txBox="1"/>
          <p:nvPr/>
        </p:nvSpPr>
        <p:spPr>
          <a:xfrm>
            <a:off x="3365500" y="2047875"/>
            <a:ext cx="4648200" cy="890588"/>
          </a:xfrm>
          <a:prstGeom prst="rect">
            <a:avLst/>
          </a:prstGeom>
          <a:noFill/>
          <a:ln>
            <a:solidFill>
              <a:schemeClr val="tx2"/>
            </a:solidFill>
          </a:ln>
        </p:spPr>
        <p:txBody>
          <a:bodyPr lIns="59150" tIns="29577" rIns="59150" bIns="29577">
            <a:spAutoFit/>
          </a:bodyPr>
          <a:lstStyle/>
          <a:p>
            <a:pPr algn="l" defTabSz="456130" fontAlgn="auto">
              <a:lnSpc>
                <a:spcPct val="100000"/>
              </a:lnSpc>
              <a:spcBef>
                <a:spcPts val="0"/>
              </a:spcBef>
              <a:spcAft>
                <a:spcPts val="0"/>
              </a:spcAft>
              <a:defRPr/>
            </a:pPr>
            <a:r>
              <a:rPr lang="en-US" sz="1800" i="0" dirty="0">
                <a:solidFill>
                  <a:prstClr val="black"/>
                </a:solidFill>
                <a:latin typeface="Calibri"/>
                <a:ea typeface="+mn-ea"/>
              </a:rPr>
              <a:t>Relationships</a:t>
            </a:r>
            <a:r>
              <a:rPr lang="en-US" sz="1800" b="0" i="0" dirty="0">
                <a:solidFill>
                  <a:prstClr val="black"/>
                </a:solidFill>
                <a:latin typeface="Calibri"/>
                <a:ea typeface="+mn-ea"/>
              </a:rPr>
              <a:t> with federal, regional and local  partners </a:t>
            </a:r>
            <a:r>
              <a:rPr lang="en-US" sz="1800" i="0" dirty="0">
                <a:solidFill>
                  <a:prstClr val="black"/>
                </a:solidFill>
                <a:latin typeface="Calibri"/>
                <a:ea typeface="+mn-ea"/>
              </a:rPr>
              <a:t>are essential</a:t>
            </a:r>
            <a:r>
              <a:rPr lang="en-US" sz="1800" b="0" i="0" dirty="0">
                <a:solidFill>
                  <a:prstClr val="black"/>
                </a:solidFill>
                <a:latin typeface="Calibri"/>
                <a:ea typeface="+mn-ea"/>
              </a:rPr>
              <a:t> </a:t>
            </a:r>
            <a:r>
              <a:rPr lang="en-US" sz="1800" i="0" dirty="0">
                <a:solidFill>
                  <a:prstClr val="black"/>
                </a:solidFill>
                <a:latin typeface="Calibri"/>
                <a:ea typeface="+mn-ea"/>
              </a:rPr>
              <a:t>for</a:t>
            </a:r>
            <a:r>
              <a:rPr lang="en-US" sz="1800" b="0" i="0" dirty="0">
                <a:solidFill>
                  <a:prstClr val="black"/>
                </a:solidFill>
                <a:latin typeface="Calibri"/>
                <a:ea typeface="+mn-ea"/>
              </a:rPr>
              <a:t> the initial discovery and routine acquisition of essential forcing </a:t>
            </a:r>
            <a:r>
              <a:rPr lang="en-US" sz="1800" i="0" dirty="0">
                <a:solidFill>
                  <a:prstClr val="black"/>
                </a:solidFill>
                <a:latin typeface="Calibri"/>
                <a:ea typeface="+mn-ea"/>
              </a:rPr>
              <a:t>data</a:t>
            </a:r>
            <a:r>
              <a:rPr lang="en-US" sz="1800" b="0" i="0" dirty="0">
                <a:solidFill>
                  <a:prstClr val="black"/>
                </a:solidFill>
                <a:latin typeface="Calibri"/>
                <a:ea typeface="+mn-ea"/>
              </a:rPr>
              <a:t>.</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E9823F85-B385-4019-9ACF-D5E5A5791EC4}" type="slidenum">
              <a:rPr lang="en-US" altLang="en-US" sz="1200">
                <a:solidFill>
                  <a:srgbClr val="898989"/>
                </a:solidFill>
                <a:latin typeface="Calibri" pitchFamily="34" charset="0"/>
              </a:rPr>
              <a:pPr eaLnBrk="1" hangingPunct="1"/>
              <a:t>11</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ED5914D6-6560-4060-B800-0F236FB59854}" type="slidenum">
              <a:rPr lang="en-US" altLang="en-US" sz="1200">
                <a:solidFill>
                  <a:srgbClr val="898989"/>
                </a:solidFill>
                <a:latin typeface="Calibri" pitchFamily="34" charset="0"/>
              </a:rPr>
              <a:pPr eaLnBrk="1" hangingPunct="1"/>
              <a:t>12</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260E637D-CF7A-4E97-8BAA-F6C1970F5FB1}" type="slidenum">
              <a:rPr lang="en-US" altLang="en-US" sz="1200">
                <a:solidFill>
                  <a:srgbClr val="898989"/>
                </a:solidFill>
                <a:latin typeface="Calibri" pitchFamily="34" charset="0"/>
              </a:rPr>
              <a:pPr eaLnBrk="1" hangingPunct="1"/>
              <a:t>13</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6F33CD89-398D-4B70-B701-9BE27FA1EB82}" type="slidenum">
              <a:rPr lang="en-US" altLang="en-US" sz="1200">
                <a:solidFill>
                  <a:srgbClr val="898989"/>
                </a:solidFill>
                <a:latin typeface="Calibri" pitchFamily="34" charset="0"/>
              </a:rPr>
              <a:pPr eaLnBrk="1" hangingPunct="1"/>
              <a:t>14</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C472BAC3-C227-4C59-8B30-BA9B5F71F86F}" type="slidenum">
              <a:rPr lang="en-US" altLang="en-US" sz="1200">
                <a:solidFill>
                  <a:srgbClr val="898989"/>
                </a:solidFill>
                <a:latin typeface="Calibri" pitchFamily="34" charset="0"/>
              </a:rPr>
              <a:pPr eaLnBrk="1" hangingPunct="1"/>
              <a:t>15</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D3F4A32A-060D-4413-A943-BEE6B0F790AF}" type="slidenum">
              <a:rPr lang="en-US" altLang="en-US" sz="1200">
                <a:solidFill>
                  <a:srgbClr val="898989"/>
                </a:solidFill>
                <a:latin typeface="Calibri" pitchFamily="34" charset="0"/>
              </a:rPr>
              <a:pPr eaLnBrk="1" hangingPunct="1"/>
              <a:t>16</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E1B165B7-83FA-4602-8A76-8F190DF251EB}" type="slidenum">
              <a:rPr lang="en-US" altLang="en-US" sz="1200">
                <a:solidFill>
                  <a:srgbClr val="898989"/>
                </a:solidFill>
                <a:latin typeface="Calibri" pitchFamily="34" charset="0"/>
              </a:rPr>
              <a:pPr eaLnBrk="1" hangingPunct="1"/>
              <a:t>17</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FB93C12-9813-4370-8897-8426C353D6F0}" type="slidenum">
              <a:rPr lang="en-US" altLang="en-US" sz="1200">
                <a:solidFill>
                  <a:srgbClr val="898989"/>
                </a:solidFill>
                <a:latin typeface="Calibri" pitchFamily="34" charset="0"/>
              </a:rPr>
              <a:pPr eaLnBrk="1" hangingPunct="1"/>
              <a:t>18</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CAF3E28F-8FE5-4D0C-AA37-6098898286C1}" type="slidenum">
              <a:rPr lang="en-US" altLang="en-US" sz="1200">
                <a:solidFill>
                  <a:srgbClr val="898989"/>
                </a:solidFill>
                <a:latin typeface="Calibri" pitchFamily="34" charset="0"/>
              </a:rPr>
              <a:pPr eaLnBrk="1" hangingPunct="1"/>
              <a:t>19</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1"/>
          <p:cNvSpPr txBox="1">
            <a:spLocks noGrp="1"/>
          </p:cNvSpPr>
          <p:nvPr/>
        </p:nvSpPr>
        <p:spPr bwMode="auto">
          <a:xfrm>
            <a:off x="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FC1AD6CF-AB2C-4578-8736-F824D18FC660}" type="slidenum">
              <a:rPr lang="en-US" altLang="en-US" sz="1000"/>
              <a:pPr eaLnBrk="1" hangingPunct="1"/>
              <a:t>2</a:t>
            </a:fld>
            <a:endParaRPr lang="en-US" altLang="en-US" sz="1000"/>
          </a:p>
        </p:txBody>
      </p:sp>
      <p:pic>
        <p:nvPicPr>
          <p:cNvPr id="121858" name="Picture 2" descr="spring_m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343400"/>
            <a:ext cx="3276600" cy="2109788"/>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025475" name="Text Box 3"/>
          <p:cNvSpPr txBox="1">
            <a:spLocks noChangeArrowheads="1"/>
          </p:cNvSpPr>
          <p:nvPr/>
        </p:nvSpPr>
        <p:spPr bwMode="auto">
          <a:xfrm>
            <a:off x="381000" y="1368425"/>
            <a:ext cx="8991600" cy="2898775"/>
          </a:xfrm>
          <a:prstGeom prst="rect">
            <a:avLst/>
          </a:prstGeom>
          <a:solidFill>
            <a:srgbClr val="339966">
              <a:alpha val="14000"/>
            </a:srgbClr>
          </a:solidFill>
          <a:ln>
            <a:noFill/>
          </a:ln>
          <a:effectLst/>
          <a:extLst/>
        </p:spPr>
        <p:txBody>
          <a:bodyPr>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90000"/>
              </a:lnSpc>
              <a:spcBef>
                <a:spcPct val="20000"/>
              </a:spcBef>
            </a:pPr>
            <a:r>
              <a:rPr lang="en-US" altLang="en-US" sz="2200" i="0">
                <a:effectLst>
                  <a:outerShdw blurRad="38100" dist="38100" dir="2700000" algn="tl">
                    <a:srgbClr val="000000"/>
                  </a:outerShdw>
                </a:effectLst>
              </a:rPr>
              <a:t>On average, over the past 30 years in the U.S., flooding has claimed over 95 lives and caused damages in excess of $8.2 billion annually</a:t>
            </a:r>
          </a:p>
          <a:p>
            <a:pPr algn="l" eaLnBrk="1" hangingPunct="1">
              <a:lnSpc>
                <a:spcPct val="90000"/>
              </a:lnSpc>
              <a:spcBef>
                <a:spcPct val="20000"/>
              </a:spcBef>
            </a:pPr>
            <a:endParaRPr lang="en-US" altLang="en-US" sz="300" i="0">
              <a:effectLst>
                <a:outerShdw blurRad="38100" dist="38100" dir="2700000" algn="tl">
                  <a:srgbClr val="000000"/>
                </a:outerShdw>
              </a:effectLst>
            </a:endParaRPr>
          </a:p>
          <a:p>
            <a:pPr algn="l" eaLnBrk="1" hangingPunct="1">
              <a:lnSpc>
                <a:spcPct val="90000"/>
              </a:lnSpc>
              <a:spcBef>
                <a:spcPct val="45000"/>
              </a:spcBef>
              <a:buFontTx/>
              <a:buChar char="•"/>
            </a:pPr>
            <a:r>
              <a:rPr lang="en-US" altLang="en-US" sz="1900" i="0">
                <a:solidFill>
                  <a:srgbClr val="CCFF99"/>
                </a:solidFill>
                <a:effectLst>
                  <a:outerShdw blurRad="38100" dist="38100" dir="2700000" algn="tl">
                    <a:srgbClr val="000000"/>
                  </a:outerShdw>
                </a:effectLst>
              </a:rPr>
              <a:t>  Floods occur in all 50 of the United States </a:t>
            </a:r>
          </a:p>
          <a:p>
            <a:pPr algn="l" eaLnBrk="1" hangingPunct="1">
              <a:lnSpc>
                <a:spcPct val="90000"/>
              </a:lnSpc>
              <a:spcBef>
                <a:spcPct val="45000"/>
              </a:spcBef>
              <a:buFontTx/>
              <a:buChar char="•"/>
            </a:pPr>
            <a:r>
              <a:rPr lang="en-US" altLang="en-US" sz="1900" i="0">
                <a:solidFill>
                  <a:srgbClr val="CCFF99"/>
                </a:solidFill>
                <a:effectLst>
                  <a:outerShdw blurRad="38100" dist="38100" dir="2700000" algn="tl">
                    <a:srgbClr val="000000"/>
                  </a:outerShdw>
                </a:effectLst>
              </a:rPr>
              <a:t>  Threat all months of the year</a:t>
            </a:r>
          </a:p>
          <a:p>
            <a:pPr algn="l" eaLnBrk="1" hangingPunct="1">
              <a:lnSpc>
                <a:spcPct val="90000"/>
              </a:lnSpc>
              <a:spcBef>
                <a:spcPct val="45000"/>
              </a:spcBef>
              <a:buFontTx/>
              <a:buChar char="•"/>
            </a:pPr>
            <a:r>
              <a:rPr lang="en-US" altLang="en-US" sz="1900" i="0">
                <a:solidFill>
                  <a:srgbClr val="CCFF99"/>
                </a:solidFill>
                <a:effectLst>
                  <a:outerShdw blurRad="38100" dist="38100" dir="2700000" algn="tl">
                    <a:srgbClr val="000000"/>
                  </a:outerShdw>
                </a:effectLst>
              </a:rPr>
              <a:t>  More fatalities than any other severe weather related phenomenon</a:t>
            </a:r>
          </a:p>
          <a:p>
            <a:pPr algn="l" eaLnBrk="1" hangingPunct="1">
              <a:lnSpc>
                <a:spcPct val="90000"/>
              </a:lnSpc>
              <a:spcBef>
                <a:spcPct val="45000"/>
              </a:spcBef>
              <a:buFontTx/>
              <a:buChar char="•"/>
            </a:pPr>
            <a:r>
              <a:rPr lang="en-US" altLang="en-US" sz="1900" i="0">
                <a:solidFill>
                  <a:srgbClr val="CCFF99"/>
                </a:solidFill>
                <a:effectLst>
                  <a:outerShdw blurRad="38100" dist="38100" dir="2700000" algn="tl">
                    <a:srgbClr val="000000"/>
                  </a:outerShdw>
                </a:effectLst>
              </a:rPr>
              <a:t>  More than half of all flood-related deaths result from motorists being </a:t>
            </a:r>
          </a:p>
          <a:p>
            <a:pPr algn="l" eaLnBrk="1" hangingPunct="1">
              <a:lnSpc>
                <a:spcPct val="90000"/>
              </a:lnSpc>
            </a:pPr>
            <a:r>
              <a:rPr lang="en-US" altLang="en-US" sz="1900" i="0">
                <a:solidFill>
                  <a:srgbClr val="CCFF99"/>
                </a:solidFill>
                <a:effectLst>
                  <a:outerShdw blurRad="38100" dist="38100" dir="2700000" algn="tl">
                    <a:srgbClr val="000000"/>
                  </a:outerShdw>
                </a:effectLst>
              </a:rPr>
              <a:t>   swept away in their vehicles</a:t>
            </a:r>
          </a:p>
        </p:txBody>
      </p:sp>
      <p:sp>
        <p:nvSpPr>
          <p:cNvPr id="25605" name="Rectangle 4"/>
          <p:cNvSpPr>
            <a:spLocks noChangeArrowheads="1"/>
          </p:cNvSpPr>
          <p:nvPr/>
        </p:nvSpPr>
        <p:spPr bwMode="auto">
          <a:xfrm>
            <a:off x="1371600" y="381000"/>
            <a:ext cx="7391400" cy="685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defRPr/>
            </a:pPr>
            <a:r>
              <a:rPr lang="en-US" i="0" dirty="0">
                <a:solidFill>
                  <a:srgbClr val="FFCC00"/>
                </a:solidFill>
                <a:latin typeface="Arial" charset="0"/>
                <a:ea typeface="ＭＳ Ｐゴシック" charset="0"/>
                <a:cs typeface="ＭＳ Ｐゴシック" charset="0"/>
              </a:rPr>
              <a:t>Socioeconomic Impacts</a:t>
            </a:r>
          </a:p>
        </p:txBody>
      </p:sp>
      <p:graphicFrame>
        <p:nvGraphicFramePr>
          <p:cNvPr id="121861" name="Object 5"/>
          <p:cNvGraphicFramePr>
            <a:graphicFrameLocks noChangeAspect="1"/>
          </p:cNvGraphicFramePr>
          <p:nvPr/>
        </p:nvGraphicFramePr>
        <p:xfrm>
          <a:off x="7162800" y="4114800"/>
          <a:ext cx="1763713" cy="2362200"/>
        </p:xfrm>
        <a:graphic>
          <a:graphicData uri="http://schemas.openxmlformats.org/presentationml/2006/ole">
            <mc:AlternateContent xmlns:mc="http://schemas.openxmlformats.org/markup-compatibility/2006">
              <mc:Choice xmlns:v="urn:schemas-microsoft-com:vml" Requires="v">
                <p:oleObj spid="_x0000_s121863" name="Drawing" r:id="rId5" imgW="2057143" imgH="2886076" progId="Presentations.Drawing.11">
                  <p:embed/>
                </p:oleObj>
              </mc:Choice>
              <mc:Fallback>
                <p:oleObj name="Drawing" r:id="rId5" imgW="2057143" imgH="2886076" progId="Presentations.Drawing.11">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4114800"/>
                        <a:ext cx="1763713" cy="2362200"/>
                      </a:xfrm>
                      <a:prstGeom prst="rect">
                        <a:avLst/>
                      </a:prstGeom>
                      <a:noFill/>
                      <a:ln w="2857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1862" name="Object 6"/>
          <p:cNvGraphicFramePr>
            <a:graphicFrameLocks noChangeAspect="1"/>
          </p:cNvGraphicFramePr>
          <p:nvPr/>
        </p:nvGraphicFramePr>
        <p:xfrm>
          <a:off x="838200" y="4419600"/>
          <a:ext cx="3124200" cy="2055813"/>
        </p:xfrm>
        <a:graphic>
          <a:graphicData uri="http://schemas.openxmlformats.org/presentationml/2006/ole">
            <mc:AlternateContent xmlns:mc="http://schemas.openxmlformats.org/markup-compatibility/2006">
              <mc:Choice xmlns:v="urn:schemas-microsoft-com:vml" Requires="v">
                <p:oleObj spid="_x0000_s121864" name="Drawing" r:id="rId7" imgW="5486529" imgH="3610451" progId="Presentations.Drawing.12">
                  <p:embed/>
                </p:oleObj>
              </mc:Choice>
              <mc:Fallback>
                <p:oleObj name="Drawing" r:id="rId7" imgW="5486529" imgH="3610451" progId="Presentations.Drawing.12">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419600"/>
                        <a:ext cx="3124200" cy="2055813"/>
                      </a:xfrm>
                      <a:prstGeom prst="rect">
                        <a:avLst/>
                      </a:prstGeom>
                      <a:noFill/>
                      <a:ln w="28575">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A288C708-0486-48A7-9B7A-592ADDB5A35B}" type="slidenum">
              <a:rPr lang="en-US" altLang="en-US" sz="1200">
                <a:solidFill>
                  <a:srgbClr val="898989"/>
                </a:solidFill>
                <a:latin typeface="Calibri" pitchFamily="34" charset="0"/>
              </a:rPr>
              <a:pPr eaLnBrk="1" hangingPunct="1"/>
              <a:t>20</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068BF74B-3ED4-4936-80F0-F068E78CC72B}" type="slidenum">
              <a:rPr lang="en-US" altLang="en-US" sz="1200">
                <a:solidFill>
                  <a:srgbClr val="898989"/>
                </a:solidFill>
                <a:latin typeface="Calibri" pitchFamily="34" charset="0"/>
              </a:rPr>
              <a:pPr eaLnBrk="1" hangingPunct="1"/>
              <a:t>21</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2BEC0337-EB74-47C2-A9C5-3A3DE26F858D}" type="slidenum">
              <a:rPr lang="en-US" altLang="en-US" sz="1200">
                <a:solidFill>
                  <a:srgbClr val="898989"/>
                </a:solidFill>
                <a:latin typeface="Calibri" pitchFamily="34" charset="0"/>
              </a:rPr>
              <a:pPr eaLnBrk="1" hangingPunct="1"/>
              <a:t>22</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8E97748F-BBAE-4F9B-8EC3-949680B0174E}" type="slidenum">
              <a:rPr lang="en-US" altLang="en-US" sz="1200">
                <a:solidFill>
                  <a:srgbClr val="898989"/>
                </a:solidFill>
                <a:latin typeface="Calibri" pitchFamily="34" charset="0"/>
              </a:rPr>
              <a:pPr eaLnBrk="1" hangingPunct="1"/>
              <a:t>23</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8" y="0"/>
            <a:ext cx="9142412"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D1E3D7D7-B0DD-469F-84FD-0C00DC0E7760}" type="slidenum">
              <a:rPr lang="en-US" altLang="en-US" sz="1200">
                <a:solidFill>
                  <a:srgbClr val="898989"/>
                </a:solidFill>
                <a:latin typeface="Calibri" pitchFamily="34" charset="0"/>
              </a:rPr>
              <a:pPr eaLnBrk="1" hangingPunct="1"/>
              <a:t>24</a:t>
            </a:fld>
            <a:endParaRPr lang="en-US" altLang="en-US" sz="1200">
              <a:solidFill>
                <a:srgbClr val="898989"/>
              </a:solidFill>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929063" cy="389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3796" name="Slide Number Placeholder 3"/>
          <p:cNvSpPr txBox="1">
            <a:spLocks noGrp="1"/>
          </p:cNvSpPr>
          <p:nvPr/>
        </p:nvSpPr>
        <p:spPr bwMode="auto">
          <a:xfrm>
            <a:off x="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3AD1B51B-EABA-4526-B23E-E48AFC7606A7}" type="slidenum">
              <a:rPr lang="en-US" altLang="en-US" sz="1000"/>
              <a:pPr eaLnBrk="1" hangingPunct="1"/>
              <a:t>25</a:t>
            </a:fld>
            <a:endParaRPr lang="en-US" altLang="en-US" sz="1000"/>
          </a:p>
        </p:txBody>
      </p:sp>
      <p:sp>
        <p:nvSpPr>
          <p:cNvPr id="33797" name="Text Box 4"/>
          <p:cNvSpPr txBox="1">
            <a:spLocks noChangeArrowheads="1"/>
          </p:cNvSpPr>
          <p:nvPr/>
        </p:nvSpPr>
        <p:spPr bwMode="auto">
          <a:xfrm>
            <a:off x="1203325" y="2746375"/>
            <a:ext cx="481647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defRPr/>
            </a:pPr>
            <a:endParaRPr lang="en-US" sz="4800">
              <a:solidFill>
                <a:srgbClr val="FFFFFF"/>
              </a:solidFill>
              <a:latin typeface="Garamond" charset="0"/>
              <a:cs typeface="ＭＳ Ｐゴシック" charset="0"/>
            </a:endParaRPr>
          </a:p>
        </p:txBody>
      </p:sp>
      <p:sp>
        <p:nvSpPr>
          <p:cNvPr id="2007045" name="Text Box 5"/>
          <p:cNvSpPr txBox="1">
            <a:spLocks noChangeArrowheads="1"/>
          </p:cNvSpPr>
          <p:nvPr/>
        </p:nvSpPr>
        <p:spPr bwMode="auto">
          <a:xfrm>
            <a:off x="517525" y="4918075"/>
            <a:ext cx="565467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5000"/>
              </a:lnSpc>
              <a:defRPr/>
            </a:pPr>
            <a:endParaRPr lang="en-US" sz="2800">
              <a:solidFill>
                <a:srgbClr val="FFFF66"/>
              </a:solidFill>
              <a:effectLst>
                <a:outerShdw blurRad="38100" dist="38100" dir="2700000" algn="tl">
                  <a:srgbClr val="C0C0C0"/>
                </a:outerShdw>
              </a:effectLst>
              <a:latin typeface="Arial" charset="0"/>
              <a:ea typeface="+mn-ea"/>
              <a:cs typeface="ＭＳ Ｐゴシック" charset="0"/>
            </a:endParaRPr>
          </a:p>
        </p:txBody>
      </p:sp>
      <p:sp>
        <p:nvSpPr>
          <p:cNvPr id="2007046" name="Text Box 6"/>
          <p:cNvSpPr txBox="1">
            <a:spLocks noChangeArrowheads="1"/>
          </p:cNvSpPr>
          <p:nvPr/>
        </p:nvSpPr>
        <p:spPr bwMode="auto">
          <a:xfrm>
            <a:off x="152400" y="1371600"/>
            <a:ext cx="2890838" cy="403225"/>
          </a:xfrm>
          <a:prstGeom prst="rect">
            <a:avLst/>
          </a:prstGeom>
          <a:solidFill>
            <a:srgbClr val="339966">
              <a:alpha val="14117"/>
            </a:srgbClr>
          </a:solidFill>
          <a:ln>
            <a:noFill/>
          </a:ln>
          <a:effectLst/>
          <a:extLst>
            <a:ext uri="{91240B29-F687-4F45-9708-019B960494DF}">
              <a14:hiddenLine xmlns:a14="http://schemas.microsoft.com/office/drawing/2010/main" w="3175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85000"/>
              </a:lnSpc>
            </a:pPr>
            <a:r>
              <a:rPr lang="en-US" altLang="en-US" sz="2400">
                <a:solidFill>
                  <a:srgbClr val="FFFFFF"/>
                </a:solidFill>
                <a:effectLst>
                  <a:outerShdw blurRad="38100" dist="38100" dir="2700000" algn="tl">
                    <a:srgbClr val="000000"/>
                  </a:outerShdw>
                </a:effectLst>
              </a:rPr>
              <a:t>http://weather.gov/</a:t>
            </a:r>
          </a:p>
        </p:txBody>
      </p:sp>
      <p:sp>
        <p:nvSpPr>
          <p:cNvPr id="2007049" name="Line 9"/>
          <p:cNvSpPr>
            <a:spLocks noChangeShapeType="1"/>
          </p:cNvSpPr>
          <p:nvPr/>
        </p:nvSpPr>
        <p:spPr bwMode="auto">
          <a:xfrm>
            <a:off x="4419600" y="1524000"/>
            <a:ext cx="381000" cy="12890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33801" name="Rectangle 10"/>
          <p:cNvSpPr>
            <a:spLocks noChangeArrowheads="1"/>
          </p:cNvSpPr>
          <p:nvPr/>
        </p:nvSpPr>
        <p:spPr bwMode="auto">
          <a:xfrm>
            <a:off x="1371600" y="381000"/>
            <a:ext cx="7543800" cy="685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nSpc>
                <a:spcPct val="85000"/>
              </a:lnSpc>
              <a:defRPr/>
            </a:pPr>
            <a:r>
              <a:rPr lang="en-US">
                <a:solidFill>
                  <a:srgbClr val="FFCC00"/>
                </a:solidFill>
                <a:latin typeface="Arial" charset="0"/>
                <a:ea typeface="ＭＳ Ｐゴシック" charset="0"/>
                <a:cs typeface="ＭＳ Ｐゴシック" charset="0"/>
              </a:rPr>
              <a:t>Accessing AHPS Information</a:t>
            </a:r>
          </a:p>
        </p:txBody>
      </p:sp>
      <p:sp>
        <p:nvSpPr>
          <p:cNvPr id="2007051" name="Text Box 11"/>
          <p:cNvSpPr txBox="1">
            <a:spLocks noChangeArrowheads="1"/>
          </p:cNvSpPr>
          <p:nvPr/>
        </p:nvSpPr>
        <p:spPr bwMode="auto">
          <a:xfrm>
            <a:off x="3943350" y="1179513"/>
            <a:ext cx="4805363" cy="320675"/>
          </a:xfrm>
          <a:prstGeom prst="rect">
            <a:avLst/>
          </a:prstGeom>
          <a:solidFill>
            <a:srgbClr val="008000">
              <a:alpha val="14117"/>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r>
              <a:rPr lang="ja-JP" altLang="en-US" sz="1500">
                <a:solidFill>
                  <a:srgbClr val="CC3300"/>
                </a:solidFill>
              </a:rPr>
              <a:t>“</a:t>
            </a:r>
            <a:r>
              <a:rPr lang="en-US" altLang="ja-JP" sz="1500">
                <a:solidFill>
                  <a:srgbClr val="CC3300"/>
                </a:solidFill>
              </a:rPr>
              <a:t>click on</a:t>
            </a:r>
            <a:r>
              <a:rPr lang="ja-JP" altLang="en-US" sz="1500">
                <a:solidFill>
                  <a:srgbClr val="CC3300"/>
                </a:solidFill>
              </a:rPr>
              <a:t>”</a:t>
            </a:r>
            <a:r>
              <a:rPr lang="en-US" altLang="ja-JP" sz="1500">
                <a:solidFill>
                  <a:srgbClr val="CC3300"/>
                </a:solidFill>
              </a:rPr>
              <a:t> the water tab for current river conditions</a:t>
            </a:r>
            <a:endParaRPr lang="en-US" altLang="en-US" sz="1500">
              <a:solidFill>
                <a:srgbClr val="CC3300"/>
              </a:solidFill>
            </a:endParaRPr>
          </a:p>
        </p:txBody>
      </p:sp>
      <p:sp>
        <p:nvSpPr>
          <p:cNvPr id="2007052" name="Line 12"/>
          <p:cNvSpPr>
            <a:spLocks noChangeShapeType="1"/>
          </p:cNvSpPr>
          <p:nvPr/>
        </p:nvSpPr>
        <p:spPr bwMode="auto">
          <a:xfrm flipH="1">
            <a:off x="2254250" y="1524000"/>
            <a:ext cx="2165350" cy="4333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pic>
        <p:nvPicPr>
          <p:cNvPr id="2181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19400"/>
            <a:ext cx="481012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07051"/>
                                        </p:tgtEl>
                                        <p:attrNameLst>
                                          <p:attrName>style.visibility</p:attrName>
                                        </p:attrNameLst>
                                      </p:cBhvr>
                                      <p:to>
                                        <p:strVal val="visible"/>
                                      </p:to>
                                    </p:set>
                                    <p:animEffect transition="in" filter="dissolve">
                                      <p:cBhvr>
                                        <p:cTn id="7" dur="2000"/>
                                        <p:tgtEl>
                                          <p:spTgt spid="20070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07052"/>
                                        </p:tgtEl>
                                        <p:attrNameLst>
                                          <p:attrName>style.visibility</p:attrName>
                                        </p:attrNameLst>
                                      </p:cBhvr>
                                      <p:to>
                                        <p:strVal val="visible"/>
                                      </p:to>
                                    </p:set>
                                    <p:animEffect transition="in" filter="dissolve">
                                      <p:cBhvr>
                                        <p:cTn id="10" dur="2000"/>
                                        <p:tgtEl>
                                          <p:spTgt spid="2007052"/>
                                        </p:tgtEl>
                                      </p:cBhvr>
                                    </p:animEffect>
                                  </p:childTnLst>
                                </p:cTn>
                              </p:par>
                            </p:childTnLst>
                          </p:cTn>
                        </p:par>
                        <p:par>
                          <p:cTn id="11" fill="hold" nodeType="afterGroup">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2007049"/>
                                        </p:tgtEl>
                                        <p:attrNameLst>
                                          <p:attrName>style.visibility</p:attrName>
                                        </p:attrNameLst>
                                      </p:cBhvr>
                                      <p:to>
                                        <p:strVal val="visible"/>
                                      </p:to>
                                    </p:set>
                                    <p:animEffect transition="in" filter="dissolve">
                                      <p:cBhvr>
                                        <p:cTn id="14" dur="2000"/>
                                        <p:tgtEl>
                                          <p:spTgt spid="200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49" grpId="0" animBg="1"/>
      <p:bldP spid="2007051" grpId="0" animBg="1"/>
      <p:bldP spid="20070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title"/>
          </p:nvPr>
        </p:nvSpPr>
        <p:spPr>
          <a:xfrm>
            <a:off x="1295400" y="228600"/>
            <a:ext cx="8610600" cy="731838"/>
          </a:xfrm>
        </p:spPr>
        <p:txBody>
          <a:bodyPr/>
          <a:lstStyle/>
          <a:p>
            <a:pPr eaLnBrk="1" hangingPunct="1"/>
            <a:r>
              <a:rPr lang="en-US" altLang="en-US" sz="3600" smtClean="0">
                <a:ea typeface="ＭＳ Ｐゴシック" pitchFamily="34" charset="-128"/>
              </a:rPr>
              <a:t>Snowmelt Water Supply Forecasts</a:t>
            </a:r>
          </a:p>
        </p:txBody>
      </p:sp>
      <p:sp>
        <p:nvSpPr>
          <p:cNvPr id="219138" name="Rectangle 7"/>
          <p:cNvSpPr>
            <a:spLocks noGrp="1" noChangeArrowheads="1"/>
          </p:cNvSpPr>
          <p:nvPr>
            <p:ph type="body" sz="half" idx="3"/>
          </p:nvPr>
        </p:nvSpPr>
        <p:spPr>
          <a:xfrm>
            <a:off x="5410200" y="990600"/>
            <a:ext cx="3505200" cy="3276600"/>
          </a:xfrm>
        </p:spPr>
        <p:txBody>
          <a:bodyPr/>
          <a:lstStyle/>
          <a:p>
            <a:pPr eaLnBrk="1" hangingPunct="1"/>
            <a:r>
              <a:rPr lang="en-US" altLang="en-US" sz="2000" smtClean="0">
                <a:solidFill>
                  <a:srgbClr val="CCFF99"/>
                </a:solidFill>
                <a:ea typeface="ＭＳ Ｐゴシック" pitchFamily="34" charset="-128"/>
              </a:rPr>
              <a:t>Water Supply in the western US is from mountain snowpack.</a:t>
            </a:r>
          </a:p>
          <a:p>
            <a:pPr eaLnBrk="1" hangingPunct="1"/>
            <a:r>
              <a:rPr lang="en-US" altLang="en-US" sz="2000" smtClean="0">
                <a:solidFill>
                  <a:srgbClr val="CCFF99"/>
                </a:solidFill>
                <a:ea typeface="ＭＳ Ｐゴシック" pitchFamily="34" charset="-128"/>
              </a:rPr>
              <a:t>Calculated April through July runoff period</a:t>
            </a:r>
          </a:p>
          <a:p>
            <a:pPr eaLnBrk="1" hangingPunct="1"/>
            <a:r>
              <a:rPr lang="en-US" altLang="en-US" sz="2000" smtClean="0">
                <a:solidFill>
                  <a:srgbClr val="CCFF99"/>
                </a:solidFill>
                <a:ea typeface="ＭＳ Ｐゴシック" pitchFamily="34" charset="-128"/>
              </a:rPr>
              <a:t>Issued semi-monthly from January to June.</a:t>
            </a:r>
          </a:p>
        </p:txBody>
      </p:sp>
      <p:sp>
        <p:nvSpPr>
          <p:cNvPr id="9226" name="Line 10"/>
          <p:cNvSpPr>
            <a:spLocks noChangeShapeType="1"/>
          </p:cNvSpPr>
          <p:nvPr/>
        </p:nvSpPr>
        <p:spPr bwMode="auto">
          <a:xfrm>
            <a:off x="2743200" y="4038600"/>
            <a:ext cx="2133600" cy="103505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latin typeface="Garamond" charset="0"/>
              <a:ea typeface="+mn-ea"/>
              <a:cs typeface="ＭＳ Ｐゴシック" charset="0"/>
            </a:endParaRPr>
          </a:p>
        </p:txBody>
      </p:sp>
      <p:sp>
        <p:nvSpPr>
          <p:cNvPr id="9228" name="Text Box 12"/>
          <p:cNvSpPr txBox="1">
            <a:spLocks noChangeArrowheads="1"/>
          </p:cNvSpPr>
          <p:nvPr/>
        </p:nvSpPr>
        <p:spPr bwMode="auto">
          <a:xfrm>
            <a:off x="0" y="6172200"/>
            <a:ext cx="4572000" cy="276225"/>
          </a:xfrm>
          <a:prstGeom prst="rect">
            <a:avLst/>
          </a:prstGeom>
          <a:noFill/>
          <a:ln w="9525">
            <a:noFill/>
            <a:miter lim="800000"/>
            <a:headEnd/>
            <a:tailEnd/>
          </a:ln>
          <a:effectLst/>
        </p:spPr>
        <p:txBody>
          <a:bodyPr>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spcBef>
                <a:spcPct val="50000"/>
              </a:spcBef>
            </a:pPr>
            <a:r>
              <a:rPr lang="en-US" altLang="en-US" sz="1200">
                <a:solidFill>
                  <a:srgbClr val="FFFF99"/>
                </a:solidFill>
                <a:effectLst>
                  <a:outerShdw blurRad="38100" dist="38100" dir="2700000" algn="tl">
                    <a:srgbClr val="C0C0C0"/>
                  </a:outerShdw>
                </a:effectLst>
              </a:rPr>
              <a:t>http://www.cbrfc.noaa.gov/lmap/lmap.php?interface=wsup</a:t>
            </a:r>
          </a:p>
        </p:txBody>
      </p:sp>
      <p:pic>
        <p:nvPicPr>
          <p:cNvPr id="2191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724400"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398838"/>
            <a:ext cx="61722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9143" name="Straight Arrow Connector 6"/>
          <p:cNvCxnSpPr>
            <a:cxnSpLocks noChangeShapeType="1"/>
          </p:cNvCxnSpPr>
          <p:nvPr/>
        </p:nvCxnSpPr>
        <p:spPr bwMode="auto">
          <a:xfrm>
            <a:off x="1676400" y="4191000"/>
            <a:ext cx="1676400" cy="609600"/>
          </a:xfrm>
          <a:prstGeom prst="straightConnector1">
            <a:avLst/>
          </a:prstGeom>
          <a:noFill/>
          <a:ln w="38100">
            <a:solidFill>
              <a:srgbClr val="FF0000"/>
            </a:solidFill>
            <a:round/>
            <a:headEnd/>
            <a:tailEnd type="triangle" w="med" len="med"/>
          </a:ln>
          <a:effectLst>
            <a:outerShdw dist="35921" dir="2700000" algn="ctr" rotWithShape="0">
              <a:schemeClr val="tx1"/>
            </a:outerShdw>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237ABCF7-5C52-4720-A7DB-1331711FDCFD}" type="slidenum">
              <a:rPr lang="en-US" altLang="en-US" sz="1000" b="0" i="0"/>
              <a:pPr eaLnBrk="1" hangingPunct="1"/>
              <a:t>27</a:t>
            </a:fld>
            <a:endParaRPr lang="en-US" altLang="en-US" sz="1000" b="0" i="0"/>
          </a:p>
        </p:txBody>
      </p:sp>
      <p:sp>
        <p:nvSpPr>
          <p:cNvPr id="167938" name="Text Box 2"/>
          <p:cNvSpPr txBox="1">
            <a:spLocks noChangeArrowheads="1"/>
          </p:cNvSpPr>
          <p:nvPr/>
        </p:nvSpPr>
        <p:spPr bwMode="auto">
          <a:xfrm>
            <a:off x="0" y="1295400"/>
            <a:ext cx="5867400" cy="4597400"/>
          </a:xfrm>
          <a:prstGeom prst="rect">
            <a:avLst/>
          </a:prstGeom>
          <a:solidFill>
            <a:srgbClr val="008000">
              <a:alpha val="121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eaLnBrk="0" hangingPunct="0">
              <a:defRPr sz="3200" b="1" i="1">
                <a:solidFill>
                  <a:schemeClr val="bg1"/>
                </a:solidFill>
                <a:latin typeface="Arial" pitchFamily="34" charset="0"/>
                <a:ea typeface="ＭＳ Ｐゴシック" pitchFamily="34" charset="-128"/>
              </a:defRPr>
            </a:lvl2pPr>
            <a:lvl3pPr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buClr>
                <a:srgbClr val="FFFF00"/>
              </a:buClr>
              <a:buFontTx/>
              <a:buChar char="•"/>
            </a:pPr>
            <a:r>
              <a:rPr lang="en-US" altLang="en-US" sz="2000" b="0" i="0">
                <a:solidFill>
                  <a:srgbClr val="FFFF66"/>
                </a:solidFill>
              </a:rPr>
              <a:t> </a:t>
            </a:r>
            <a:r>
              <a:rPr lang="en-US" altLang="en-US" sz="2400" i="0">
                <a:solidFill>
                  <a:srgbClr val="FFFF99"/>
                </a:solidFill>
              </a:rPr>
              <a:t>Weather Forecast Offices (WFOs) – Local Monitoring and Warning</a:t>
            </a:r>
          </a:p>
          <a:p>
            <a:pPr lvl="1" indent="0" algn="l">
              <a:lnSpc>
                <a:spcPct val="100000"/>
              </a:lnSpc>
              <a:spcBef>
                <a:spcPct val="20000"/>
              </a:spcBef>
              <a:buClr>
                <a:srgbClr val="FFFF00"/>
              </a:buClr>
              <a:buFontTx/>
              <a:buChar char="•"/>
            </a:pPr>
            <a:r>
              <a:rPr lang="en-US" altLang="en-US" sz="1800" i="0"/>
              <a:t> Staffed 24 hours per day, 7 days per week</a:t>
            </a:r>
          </a:p>
          <a:p>
            <a:pPr lvl="1" indent="0" algn="l">
              <a:lnSpc>
                <a:spcPct val="100000"/>
              </a:lnSpc>
              <a:spcBef>
                <a:spcPct val="20000"/>
              </a:spcBef>
              <a:buClr>
                <a:srgbClr val="FFFF00"/>
              </a:buClr>
              <a:buFontTx/>
              <a:buChar char="•"/>
            </a:pPr>
            <a:r>
              <a:rPr lang="en-US" altLang="en-US" sz="1800" i="0"/>
              <a:t> Weather Forecast, and Hazard Warnings including: </a:t>
            </a:r>
          </a:p>
          <a:p>
            <a:pPr lvl="2" indent="0" algn="l">
              <a:lnSpc>
                <a:spcPct val="100000"/>
              </a:lnSpc>
              <a:spcBef>
                <a:spcPct val="20000"/>
              </a:spcBef>
              <a:buClr>
                <a:srgbClr val="FFFF00"/>
              </a:buClr>
              <a:buFontTx/>
              <a:buChar char="•"/>
            </a:pPr>
            <a:r>
              <a:rPr lang="en-US" altLang="en-US" sz="1800" i="0"/>
              <a:t> Flash flood watches and warnings</a:t>
            </a:r>
          </a:p>
          <a:p>
            <a:pPr lvl="2" indent="0" algn="l">
              <a:lnSpc>
                <a:spcPct val="100000"/>
              </a:lnSpc>
              <a:spcBef>
                <a:spcPct val="20000"/>
              </a:spcBef>
              <a:buClr>
                <a:srgbClr val="FFFF00"/>
              </a:buClr>
              <a:buFontTx/>
              <a:buChar char="•"/>
            </a:pPr>
            <a:r>
              <a:rPr lang="en-US" altLang="en-US" sz="1800" i="0"/>
              <a:t> River forecasts and warnings</a:t>
            </a:r>
          </a:p>
          <a:p>
            <a:pPr lvl="1" indent="0" algn="l">
              <a:lnSpc>
                <a:spcPct val="100000"/>
              </a:lnSpc>
              <a:spcBef>
                <a:spcPct val="20000"/>
              </a:spcBef>
              <a:buClr>
                <a:srgbClr val="FFFF00"/>
              </a:buClr>
              <a:buFontTx/>
              <a:buChar char="•"/>
            </a:pPr>
            <a:r>
              <a:rPr lang="en-US" altLang="en-US" sz="1800" i="0"/>
              <a:t> Local outreach and education (SH, hydro focal point, or WCM)</a:t>
            </a:r>
          </a:p>
          <a:p>
            <a:pPr lvl="1" indent="0" algn="l">
              <a:lnSpc>
                <a:spcPct val="100000"/>
              </a:lnSpc>
              <a:spcBef>
                <a:spcPct val="20000"/>
              </a:spcBef>
              <a:buClr>
                <a:srgbClr val="FFFF00"/>
              </a:buClr>
              <a:buFontTx/>
              <a:buChar char="•"/>
            </a:pPr>
            <a:r>
              <a:rPr lang="en-US" altLang="en-US" sz="1800" i="0"/>
              <a:t> Flash flood and River Flood verification (LSRs and Storm Data Reports)</a:t>
            </a:r>
          </a:p>
          <a:p>
            <a:pPr lvl="1" indent="0" algn="l">
              <a:lnSpc>
                <a:spcPct val="100000"/>
              </a:lnSpc>
              <a:spcBef>
                <a:spcPct val="20000"/>
              </a:spcBef>
              <a:buClr>
                <a:srgbClr val="FFFF00"/>
              </a:buClr>
              <a:buFontTx/>
              <a:buChar char="•"/>
            </a:pPr>
            <a:r>
              <a:rPr lang="en-US" altLang="en-US" sz="1800" i="0"/>
              <a:t> Event-based decision support services with Federal, Tribal, State and Local Agencies</a:t>
            </a:r>
          </a:p>
          <a:p>
            <a:pPr lvl="1" indent="0" algn="l">
              <a:lnSpc>
                <a:spcPct val="100000"/>
              </a:lnSpc>
              <a:spcBef>
                <a:spcPct val="20000"/>
              </a:spcBef>
              <a:buClr>
                <a:srgbClr val="FFFF00"/>
              </a:buClr>
              <a:buFontTx/>
              <a:buChar char="•"/>
            </a:pPr>
            <a:r>
              <a:rPr lang="en-US" altLang="en-US" sz="1800" i="0"/>
              <a:t> Web service delivery.</a:t>
            </a:r>
          </a:p>
        </p:txBody>
      </p:sp>
      <p:sp>
        <p:nvSpPr>
          <p:cNvPr id="13316" name="Rectangle 3"/>
          <p:cNvSpPr>
            <a:spLocks noChangeArrowheads="1"/>
          </p:cNvSpPr>
          <p:nvPr/>
        </p:nvSpPr>
        <p:spPr bwMode="auto">
          <a:xfrm>
            <a:off x="1600200" y="304800"/>
            <a:ext cx="7543800" cy="609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l">
              <a:lnSpc>
                <a:spcPct val="85000"/>
              </a:lnSpc>
              <a:defRPr/>
            </a:pPr>
            <a:r>
              <a:rPr lang="en-US" i="0">
                <a:solidFill>
                  <a:srgbClr val="FFCC00"/>
                </a:solidFill>
                <a:latin typeface="Arial" charset="0"/>
                <a:ea typeface="+mn-ea"/>
              </a:rPr>
              <a:t>Hydrologic Services Roles and Responsibilities</a:t>
            </a:r>
          </a:p>
        </p:txBody>
      </p:sp>
      <p:sp>
        <p:nvSpPr>
          <p:cNvPr id="2043909" name="Text Box 5"/>
          <p:cNvSpPr txBox="1">
            <a:spLocks noChangeArrowheads="1"/>
          </p:cNvSpPr>
          <p:nvPr/>
        </p:nvSpPr>
        <p:spPr bwMode="auto">
          <a:xfrm>
            <a:off x="5791200" y="2209800"/>
            <a:ext cx="3276600" cy="4191000"/>
          </a:xfrm>
          <a:prstGeom prst="rect">
            <a:avLst/>
          </a:prstGeom>
          <a:solidFill>
            <a:schemeClr val="bg1"/>
          </a:solidFill>
          <a:ln>
            <a:noFill/>
          </a:ln>
          <a:effectLs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pPr>
            <a:r>
              <a:rPr lang="en-US" altLang="en-US" sz="800">
                <a:solidFill>
                  <a:schemeClr val="tx1"/>
                </a:solidFill>
                <a:effectLst>
                  <a:outerShdw blurRad="38100" dist="38100" dir="2700000" algn="tl">
                    <a:srgbClr val="C0C0C0"/>
                  </a:outerShdw>
                </a:effectLst>
              </a:rPr>
              <a:t>FLOOD WARNING</a:t>
            </a:r>
          </a:p>
          <a:p>
            <a:pPr algn="l">
              <a:lnSpc>
                <a:spcPct val="100000"/>
              </a:lnSpc>
            </a:pPr>
            <a:r>
              <a:rPr lang="en-US" altLang="en-US" sz="800">
                <a:solidFill>
                  <a:schemeClr val="tx1"/>
                </a:solidFill>
                <a:effectLst>
                  <a:outerShdw blurRad="38100" dist="38100" dir="2700000" algn="tl">
                    <a:srgbClr val="C0C0C0"/>
                  </a:outerShdw>
                </a:effectLst>
              </a:rPr>
              <a:t>NATIONAL WEATHER SERVICE BLACKSBURG VA</a:t>
            </a:r>
          </a:p>
          <a:p>
            <a:pPr algn="l">
              <a:lnSpc>
                <a:spcPct val="100000"/>
              </a:lnSpc>
            </a:pPr>
            <a:r>
              <a:rPr lang="en-US" altLang="en-US" sz="800">
                <a:solidFill>
                  <a:schemeClr val="tx1"/>
                </a:solidFill>
                <a:effectLst>
                  <a:outerShdw blurRad="38100" dist="38100" dir="2700000" algn="tl">
                    <a:srgbClr val="C0C0C0"/>
                  </a:outerShdw>
                </a:effectLst>
              </a:rPr>
              <a:t>855 AM EDT MON APR 20 2015</a:t>
            </a:r>
          </a:p>
          <a:p>
            <a:pPr algn="l">
              <a:lnSpc>
                <a:spcPct val="100000"/>
              </a:lnSpc>
            </a:pPr>
            <a:endParaRPr lang="en-US" altLang="en-US" sz="800">
              <a:solidFill>
                <a:schemeClr val="tx1"/>
              </a:solidFill>
              <a:effectLst>
                <a:outerShdw blurRad="38100" dist="38100" dir="2700000" algn="tl">
                  <a:srgbClr val="C0C0C0"/>
                </a:outerShdw>
              </a:effectLst>
            </a:endParaRPr>
          </a:p>
          <a:p>
            <a:pPr algn="l">
              <a:lnSpc>
                <a:spcPct val="100000"/>
              </a:lnSpc>
            </a:pPr>
            <a:r>
              <a:rPr lang="en-US" altLang="en-US" sz="800">
                <a:solidFill>
                  <a:schemeClr val="tx1"/>
                </a:solidFill>
                <a:effectLst>
                  <a:outerShdw blurRad="38100" dist="38100" dir="2700000" algn="tl">
                    <a:srgbClr val="C0C0C0"/>
                  </a:outerShdw>
                </a:effectLst>
              </a:rPr>
              <a:t>VAC021-071-077-155-173-197-750-WVC055-201900-</a:t>
            </a:r>
          </a:p>
          <a:p>
            <a:pPr algn="l">
              <a:lnSpc>
                <a:spcPct val="100000"/>
              </a:lnSpc>
            </a:pPr>
            <a:r>
              <a:rPr lang="en-US" altLang="en-US" sz="800">
                <a:solidFill>
                  <a:schemeClr val="tx1"/>
                </a:solidFill>
                <a:effectLst>
                  <a:outerShdw blurRad="38100" dist="38100" dir="2700000" algn="tl">
                    <a:srgbClr val="C0C0C0"/>
                  </a:outerShdw>
                </a:effectLst>
              </a:rPr>
              <a:t>/O.EXT.KRNK.FA.W.0012.000000T0000Z-150420T1900Z/</a:t>
            </a:r>
          </a:p>
          <a:p>
            <a:pPr algn="l">
              <a:lnSpc>
                <a:spcPct val="100000"/>
              </a:lnSpc>
            </a:pPr>
            <a:r>
              <a:rPr lang="en-US" altLang="en-US" sz="800">
                <a:solidFill>
                  <a:schemeClr val="tx1"/>
                </a:solidFill>
                <a:effectLst>
                  <a:outerShdw blurRad="38100" dist="38100" dir="2700000" algn="tl">
                    <a:srgbClr val="C0C0C0"/>
                  </a:outerShdw>
                </a:effectLst>
              </a:rPr>
              <a:t>/00000.0.ER.000000T0000Z.000000T0000Z.000000T0000Z.OO/</a:t>
            </a:r>
          </a:p>
          <a:p>
            <a:pPr algn="l">
              <a:lnSpc>
                <a:spcPct val="100000"/>
              </a:lnSpc>
            </a:pPr>
            <a:r>
              <a:rPr lang="en-US" altLang="en-US" sz="800">
                <a:solidFill>
                  <a:schemeClr val="tx1"/>
                </a:solidFill>
                <a:effectLst>
                  <a:outerShdw blurRad="38100" dist="38100" dir="2700000" algn="tl">
                    <a:srgbClr val="C0C0C0"/>
                  </a:outerShdw>
                </a:effectLst>
              </a:rPr>
              <a:t>PULASKI VA-GRAYSON VA-GILES VA-CITY OF RADFORD VA-SMYTH VA-WYTHE VA-</a:t>
            </a:r>
          </a:p>
          <a:p>
            <a:pPr algn="l">
              <a:lnSpc>
                <a:spcPct val="100000"/>
              </a:lnSpc>
            </a:pPr>
            <a:r>
              <a:rPr lang="en-US" altLang="en-US" sz="800">
                <a:solidFill>
                  <a:schemeClr val="tx1"/>
                </a:solidFill>
                <a:effectLst>
                  <a:outerShdw blurRad="38100" dist="38100" dir="2700000" algn="tl">
                    <a:srgbClr val="C0C0C0"/>
                  </a:outerShdw>
                </a:effectLst>
              </a:rPr>
              <a:t>BLAND VA-MERCER WV-</a:t>
            </a:r>
          </a:p>
          <a:p>
            <a:pPr algn="l">
              <a:lnSpc>
                <a:spcPct val="100000"/>
              </a:lnSpc>
            </a:pPr>
            <a:r>
              <a:rPr lang="en-US" altLang="en-US" sz="800">
                <a:solidFill>
                  <a:schemeClr val="tx1"/>
                </a:solidFill>
                <a:effectLst>
                  <a:outerShdw blurRad="38100" dist="38100" dir="2700000" algn="tl">
                    <a:srgbClr val="C0C0C0"/>
                  </a:outerShdw>
                </a:effectLst>
              </a:rPr>
              <a:t>855 AM EDT MON APR 20 2015</a:t>
            </a:r>
          </a:p>
          <a:p>
            <a:pPr algn="l">
              <a:lnSpc>
                <a:spcPct val="100000"/>
              </a:lnSpc>
            </a:pPr>
            <a:endParaRPr lang="en-US" altLang="en-US" sz="800">
              <a:solidFill>
                <a:schemeClr val="tx1"/>
              </a:solidFill>
              <a:effectLst>
                <a:outerShdw blurRad="38100" dist="38100" dir="2700000" algn="tl">
                  <a:srgbClr val="C0C0C0"/>
                </a:outerShdw>
              </a:effectLst>
            </a:endParaRPr>
          </a:p>
          <a:p>
            <a:pPr algn="l">
              <a:lnSpc>
                <a:spcPct val="100000"/>
              </a:lnSpc>
            </a:pPr>
            <a:r>
              <a:rPr lang="en-US" altLang="en-US" sz="800">
                <a:solidFill>
                  <a:schemeClr val="tx1"/>
                </a:solidFill>
                <a:effectLst>
                  <a:outerShdw blurRad="38100" dist="38100" dir="2700000" algn="tl">
                    <a:srgbClr val="C0C0C0"/>
                  </a:outerShdw>
                </a:effectLst>
              </a:rPr>
              <a:t>THE NATIONAL WEATHER SERVICE IN BLACKSBURG HAS EXTENDED THE</a:t>
            </a:r>
          </a:p>
          <a:p>
            <a:pPr algn="l">
              <a:lnSpc>
                <a:spcPct val="100000"/>
              </a:lnSpc>
            </a:pPr>
            <a:endParaRPr lang="en-US" altLang="en-US" sz="800">
              <a:solidFill>
                <a:schemeClr val="tx1"/>
              </a:solidFill>
              <a:effectLst>
                <a:outerShdw blurRad="38100" dist="38100" dir="2700000" algn="tl">
                  <a:srgbClr val="C0C0C0"/>
                </a:outerShdw>
              </a:effectLst>
            </a:endParaRPr>
          </a:p>
          <a:p>
            <a:pPr algn="l">
              <a:lnSpc>
                <a:spcPct val="100000"/>
              </a:lnSpc>
            </a:pPr>
            <a:r>
              <a:rPr lang="en-US" altLang="en-US" sz="800">
                <a:solidFill>
                  <a:schemeClr val="tx1"/>
                </a:solidFill>
                <a:effectLst>
                  <a:outerShdw blurRad="38100" dist="38100" dir="2700000" algn="tl">
                    <a:srgbClr val="C0C0C0"/>
                  </a:outerShdw>
                </a:effectLst>
              </a:rPr>
              <a:t>* FLOOD WARNING FOR...</a:t>
            </a:r>
          </a:p>
          <a:p>
            <a:pPr algn="l">
              <a:lnSpc>
                <a:spcPct val="100000"/>
              </a:lnSpc>
            </a:pPr>
            <a:r>
              <a:rPr lang="en-US" altLang="en-US" sz="800">
                <a:solidFill>
                  <a:schemeClr val="tx1"/>
                </a:solidFill>
                <a:effectLst>
                  <a:outerShdw blurRad="38100" dist="38100" dir="2700000" algn="tl">
                    <a:srgbClr val="C0C0C0"/>
                  </a:outerShdw>
                </a:effectLst>
              </a:rPr>
              <a:t>  PULASKI COUNTY IN SOUTHWESTERN VIRGINIA...</a:t>
            </a:r>
          </a:p>
          <a:p>
            <a:pPr algn="l">
              <a:lnSpc>
                <a:spcPct val="100000"/>
              </a:lnSpc>
            </a:pPr>
            <a:r>
              <a:rPr lang="en-US" altLang="en-US" sz="800">
                <a:solidFill>
                  <a:schemeClr val="tx1"/>
                </a:solidFill>
                <a:effectLst>
                  <a:outerShdw blurRad="38100" dist="38100" dir="2700000" algn="tl">
                    <a:srgbClr val="C0C0C0"/>
                  </a:outerShdw>
                </a:effectLst>
              </a:rPr>
              <a:t>  CENTRAL GRAYSON COUNTY IN SOUTHWESTERN VIRGINIA...</a:t>
            </a:r>
          </a:p>
          <a:p>
            <a:pPr algn="l">
              <a:lnSpc>
                <a:spcPct val="100000"/>
              </a:lnSpc>
            </a:pPr>
            <a:r>
              <a:rPr lang="en-US" altLang="en-US" sz="800">
                <a:solidFill>
                  <a:schemeClr val="tx1"/>
                </a:solidFill>
                <a:effectLst>
                  <a:outerShdw blurRad="38100" dist="38100" dir="2700000" algn="tl">
                    <a:srgbClr val="C0C0C0"/>
                  </a:outerShdw>
                </a:effectLst>
              </a:rPr>
              <a:t>  WESTERN GILES COUNTY IN SOUTHWESTERN VIRGINIA...</a:t>
            </a:r>
          </a:p>
          <a:p>
            <a:pPr algn="l">
              <a:lnSpc>
                <a:spcPct val="100000"/>
              </a:lnSpc>
            </a:pPr>
            <a:r>
              <a:rPr lang="en-US" altLang="en-US" sz="800">
                <a:solidFill>
                  <a:schemeClr val="tx1"/>
                </a:solidFill>
                <a:effectLst>
                  <a:outerShdw blurRad="38100" dist="38100" dir="2700000" algn="tl">
                    <a:srgbClr val="C0C0C0"/>
                  </a:outerShdw>
                </a:effectLst>
              </a:rPr>
              <a:t>  THE SOUTHWESTERN CITY OF RADFORD IN SOUTHWESTERN VIRGINIA...</a:t>
            </a:r>
          </a:p>
          <a:p>
            <a:pPr algn="l">
              <a:lnSpc>
                <a:spcPct val="100000"/>
              </a:lnSpc>
            </a:pPr>
            <a:r>
              <a:rPr lang="en-US" altLang="en-US" sz="800">
                <a:solidFill>
                  <a:schemeClr val="tx1"/>
                </a:solidFill>
                <a:effectLst>
                  <a:outerShdw blurRad="38100" dist="38100" dir="2700000" algn="tl">
                    <a:srgbClr val="C0C0C0"/>
                  </a:outerShdw>
                </a:effectLst>
              </a:rPr>
              <a:t>  SMYTH COUNTY IN SOUTHWESTERN VIRGINIA...</a:t>
            </a:r>
          </a:p>
          <a:p>
            <a:pPr algn="l">
              <a:lnSpc>
                <a:spcPct val="100000"/>
              </a:lnSpc>
            </a:pPr>
            <a:r>
              <a:rPr lang="en-US" altLang="en-US" sz="800">
                <a:solidFill>
                  <a:schemeClr val="tx1"/>
                </a:solidFill>
                <a:effectLst>
                  <a:outerShdw blurRad="38100" dist="38100" dir="2700000" algn="tl">
                    <a:srgbClr val="C0C0C0"/>
                  </a:outerShdw>
                </a:effectLst>
              </a:rPr>
              <a:t>  WYTHE COUNTY IN SOUTHWESTERN VIRGINIA...</a:t>
            </a:r>
          </a:p>
          <a:p>
            <a:pPr algn="l">
              <a:lnSpc>
                <a:spcPct val="100000"/>
              </a:lnSpc>
            </a:pPr>
            <a:r>
              <a:rPr lang="en-US" altLang="en-US" sz="800">
                <a:solidFill>
                  <a:schemeClr val="tx1"/>
                </a:solidFill>
                <a:effectLst>
                  <a:outerShdw blurRad="38100" dist="38100" dir="2700000" algn="tl">
                    <a:srgbClr val="C0C0C0"/>
                  </a:outerShdw>
                </a:effectLst>
              </a:rPr>
              <a:t>  BLAND COUNTY IN SOUTHWESTERN VIRGINIA...</a:t>
            </a:r>
          </a:p>
          <a:p>
            <a:pPr algn="l">
              <a:lnSpc>
                <a:spcPct val="100000"/>
              </a:lnSpc>
            </a:pPr>
            <a:r>
              <a:rPr lang="en-US" altLang="en-US" sz="800">
                <a:solidFill>
                  <a:schemeClr val="tx1"/>
                </a:solidFill>
                <a:effectLst>
                  <a:outerShdw blurRad="38100" dist="38100" dir="2700000" algn="tl">
                    <a:srgbClr val="C0C0C0"/>
                  </a:outerShdw>
                </a:effectLst>
              </a:rPr>
              <a:t>  SOUTHEASTERN MERCER COUNTY IN SOUTHEASTERN WEST VIRGINIA...</a:t>
            </a:r>
          </a:p>
          <a:p>
            <a:pPr algn="l">
              <a:lnSpc>
                <a:spcPct val="100000"/>
              </a:lnSpc>
            </a:pPr>
            <a:endParaRPr lang="en-US" altLang="en-US" sz="800">
              <a:solidFill>
                <a:schemeClr val="tx1"/>
              </a:solidFill>
              <a:effectLst>
                <a:outerShdw blurRad="38100" dist="38100" dir="2700000" algn="tl">
                  <a:srgbClr val="C0C0C0"/>
                </a:outerShdw>
              </a:effectLst>
            </a:endParaRPr>
          </a:p>
          <a:p>
            <a:pPr algn="l">
              <a:lnSpc>
                <a:spcPct val="100000"/>
              </a:lnSpc>
            </a:pPr>
            <a:r>
              <a:rPr lang="en-US" altLang="en-US" sz="800">
                <a:solidFill>
                  <a:schemeClr val="tx1"/>
                </a:solidFill>
                <a:effectLst>
                  <a:outerShdw blurRad="38100" dist="38100" dir="2700000" algn="tl">
                    <a:srgbClr val="C0C0C0"/>
                  </a:outerShdw>
                </a:effectLst>
              </a:rPr>
              <a:t>* UNTIL 300 PM EDT MONDAY</a:t>
            </a:r>
          </a:p>
          <a:p>
            <a:pPr algn="l">
              <a:lnSpc>
                <a:spcPct val="100000"/>
              </a:lnSpc>
            </a:pPr>
            <a:endParaRPr lang="en-US" altLang="en-US" sz="800">
              <a:solidFill>
                <a:schemeClr val="tx1"/>
              </a:solidFill>
              <a:effectLst>
                <a:outerShdw blurRad="38100" dist="38100" dir="2700000" algn="tl">
                  <a:srgbClr val="C0C0C0"/>
                </a:outerShdw>
              </a:effectLst>
            </a:endParaRPr>
          </a:p>
          <a:p>
            <a:pPr algn="l">
              <a:lnSpc>
                <a:spcPct val="100000"/>
              </a:lnSpc>
            </a:pPr>
            <a:r>
              <a:rPr lang="en-US" altLang="en-US" sz="800">
                <a:solidFill>
                  <a:schemeClr val="tx1"/>
                </a:solidFill>
                <a:effectLst>
                  <a:outerShdw blurRad="38100" dist="38100" dir="2700000" algn="tl">
                    <a:srgbClr val="C0C0C0"/>
                  </a:outerShdw>
                </a:effectLst>
              </a:rPr>
              <a:t>* AT 852 AM EDT...LOCAL LAW ENFORCEMENT AND AUTOMATED RIVER</a:t>
            </a:r>
          </a:p>
          <a:p>
            <a:pPr algn="l">
              <a:lnSpc>
                <a:spcPct val="100000"/>
              </a:lnSpc>
            </a:pPr>
            <a:r>
              <a:rPr lang="en-US" altLang="en-US" sz="800">
                <a:solidFill>
                  <a:schemeClr val="tx1"/>
                </a:solidFill>
                <a:effectLst>
                  <a:outerShdw blurRad="38100" dist="38100" dir="2700000" algn="tl">
                    <a:srgbClr val="C0C0C0"/>
                  </a:outerShdw>
                </a:effectLst>
              </a:rPr>
              <a:t>  AND STREAM GAGES REPORTED OR SHOWED FLOODING OVER THE WARNED AREAS.</a:t>
            </a:r>
          </a:p>
          <a:p>
            <a:pPr algn="l">
              <a:lnSpc>
                <a:spcPct val="100000"/>
              </a:lnSpc>
            </a:pPr>
            <a:r>
              <a:rPr lang="en-US" altLang="en-US" sz="800">
                <a:solidFill>
                  <a:schemeClr val="tx1"/>
                </a:solidFill>
                <a:effectLst>
                  <a:outerShdw blurRad="38100" dist="38100" dir="2700000" algn="tl">
                    <a:srgbClr val="C0C0C0"/>
                  </a:outerShdw>
                </a:effectLst>
              </a:rPr>
              <a:t>  SPECIFICALLY...FLOODING OF WALKER AND WOLF CREEK</a:t>
            </a:r>
          </a:p>
        </p:txBody>
      </p:sp>
      <p:grpSp>
        <p:nvGrpSpPr>
          <p:cNvPr id="2" name="Group 7"/>
          <p:cNvGrpSpPr/>
          <p:nvPr/>
        </p:nvGrpSpPr>
        <p:grpSpPr>
          <a:xfrm>
            <a:off x="5486401" y="990600"/>
            <a:ext cx="3363897" cy="1254406"/>
            <a:chOff x="5287108" y="5131773"/>
            <a:chExt cx="3363897" cy="1254406"/>
          </a:xfrm>
          <a:effectLst>
            <a:outerShdw blurRad="50800" dist="38100" dir="2700000" algn="tl" rotWithShape="0">
              <a:prstClr val="black">
                <a:alpha val="40000"/>
              </a:prstClr>
            </a:outerShdw>
          </a:effectLst>
        </p:grpSpPr>
        <p:pic>
          <p:nvPicPr>
            <p:cNvPr id="9" name="Picture 8"/>
            <p:cNvPicPr>
              <a:picLocks noChangeAspect="1"/>
            </p:cNvPicPr>
            <p:nvPr/>
          </p:nvPicPr>
          <p:blipFill rotWithShape="1">
            <a:blip r:embed="rId3" cstate="print">
              <a:extLst/>
            </a:blip>
            <a:srcRect b="30527"/>
            <a:stretch/>
          </p:blipFill>
          <p:spPr>
            <a:xfrm>
              <a:off x="5287108" y="5131773"/>
              <a:ext cx="1726223" cy="1254406"/>
            </a:xfrm>
            <a:prstGeom prst="rect">
              <a:avLst/>
            </a:prstGeom>
            <a:ln w="15875">
              <a:solidFill>
                <a:schemeClr val="tx1"/>
              </a:solidFill>
            </a:ln>
          </p:spPr>
        </p:pic>
        <p:pic>
          <p:nvPicPr>
            <p:cNvPr id="10" name="Picture 9"/>
            <p:cNvPicPr>
              <a:picLocks noChangeAspect="1"/>
            </p:cNvPicPr>
            <p:nvPr/>
          </p:nvPicPr>
          <p:blipFill rotWithShape="1">
            <a:blip r:embed="rId4" cstate="print">
              <a:extLst/>
            </a:blip>
            <a:srcRect l="60435" t="71080"/>
            <a:stretch/>
          </p:blipFill>
          <p:spPr>
            <a:xfrm>
              <a:off x="7010400" y="5131773"/>
              <a:ext cx="1640605" cy="1254388"/>
            </a:xfrm>
            <a:prstGeom prst="rect">
              <a:avLst/>
            </a:prstGeom>
            <a:ln w="15875">
              <a:solidFill>
                <a:schemeClr val="tx1"/>
              </a:solidFill>
            </a:ln>
          </p:spPr>
        </p:pic>
      </p:grpSp>
      <p:pic>
        <p:nvPicPr>
          <p:cNvPr id="1679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876800"/>
            <a:ext cx="302895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Number Placeholder 2"/>
          <p:cNvSpPr txBox="1">
            <a:spLocks noGrp="1"/>
          </p:cNvSpPr>
          <p:nvPr/>
        </p:nvSpPr>
        <p:spPr bwMode="auto">
          <a:xfrm>
            <a:off x="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00000"/>
              </a:lnSpc>
            </a:pPr>
            <a:fld id="{64E72362-FDAB-4F4E-8C7F-7AB53B39FC85}" type="slidenum">
              <a:rPr lang="en-US" altLang="en-US" sz="1000" b="0" i="0">
                <a:solidFill>
                  <a:srgbClr val="FFFFFF"/>
                </a:solidFill>
              </a:rPr>
              <a:pPr algn="l" eaLnBrk="1" hangingPunct="1">
                <a:lnSpc>
                  <a:spcPct val="100000"/>
                </a:lnSpc>
              </a:pPr>
              <a:t>28</a:t>
            </a:fld>
            <a:endParaRPr lang="en-US" altLang="en-US" sz="1000" b="0" i="0">
              <a:solidFill>
                <a:srgbClr val="FFFFFF"/>
              </a:solidFill>
            </a:endParaRPr>
          </a:p>
        </p:txBody>
      </p:sp>
      <p:pic>
        <p:nvPicPr>
          <p:cNvPr id="169986" name="Picture 2" descr="3 - legged bar s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219200"/>
            <a:ext cx="266223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04" name="Text Box 4"/>
          <p:cNvSpPr txBox="1">
            <a:spLocks noChangeArrowheads="1"/>
          </p:cNvSpPr>
          <p:nvPr/>
        </p:nvSpPr>
        <p:spPr bwMode="auto">
          <a:xfrm>
            <a:off x="3281363" y="5786438"/>
            <a:ext cx="2667000" cy="403225"/>
          </a:xfrm>
          <a:prstGeom prst="rect">
            <a:avLst/>
          </a:prstGeom>
          <a:solidFill>
            <a:srgbClr val="339966">
              <a:alpha val="14117"/>
            </a:srgbClr>
          </a:solidFill>
          <a:ln w="31750">
            <a:solidFill>
              <a:srgbClr val="FFFFFF"/>
            </a:solidFill>
            <a:miter lim="800000"/>
            <a:headEnd/>
            <a:tailEnd/>
          </a:ln>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15000"/>
              </a:lnSpc>
            </a:pPr>
            <a:r>
              <a:rPr lang="en-US" altLang="en-US" sz="1800" i="0">
                <a:solidFill>
                  <a:srgbClr val="FFFFFF"/>
                </a:solidFill>
              </a:rPr>
              <a:t>Disseminate warning</a:t>
            </a:r>
          </a:p>
        </p:txBody>
      </p:sp>
      <p:sp>
        <p:nvSpPr>
          <p:cNvPr id="1945605" name="Text Box 5"/>
          <p:cNvSpPr txBox="1">
            <a:spLocks noChangeArrowheads="1"/>
          </p:cNvSpPr>
          <p:nvPr/>
        </p:nvSpPr>
        <p:spPr bwMode="auto">
          <a:xfrm>
            <a:off x="6019800" y="4419600"/>
            <a:ext cx="2133600" cy="403225"/>
          </a:xfrm>
          <a:prstGeom prst="rect">
            <a:avLst/>
          </a:prstGeom>
          <a:solidFill>
            <a:srgbClr val="339966">
              <a:alpha val="14117"/>
            </a:srgbClr>
          </a:solidFill>
          <a:ln w="31750">
            <a:solidFill>
              <a:srgbClr val="FFFFFF"/>
            </a:solidFill>
            <a:miter lim="800000"/>
            <a:headEnd/>
            <a:tailEnd/>
          </a:ln>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15000"/>
              </a:lnSpc>
            </a:pPr>
            <a:r>
              <a:rPr lang="en-US" altLang="en-US" sz="1800" i="0">
                <a:solidFill>
                  <a:srgbClr val="FFFFFF"/>
                </a:solidFill>
              </a:rPr>
              <a:t>Respond</a:t>
            </a:r>
          </a:p>
        </p:txBody>
      </p:sp>
      <p:sp>
        <p:nvSpPr>
          <p:cNvPr id="1945607" name="Oval 7"/>
          <p:cNvSpPr>
            <a:spLocks noChangeArrowheads="1"/>
          </p:cNvSpPr>
          <p:nvPr/>
        </p:nvSpPr>
        <p:spPr bwMode="auto">
          <a:xfrm>
            <a:off x="3886200" y="5181600"/>
            <a:ext cx="1295400" cy="609600"/>
          </a:xfrm>
          <a:prstGeom prst="ellipse">
            <a:avLst/>
          </a:prstGeom>
          <a:solidFill>
            <a:srgbClr val="FFFF00"/>
          </a:solidFill>
          <a:ln w="31750">
            <a:solidFill>
              <a:srgbClr val="FFFFFF"/>
            </a:solidFill>
            <a:round/>
            <a:headEnd/>
            <a:tailEnd/>
          </a:ln>
        </p:spPr>
        <p:txBody>
          <a:bodyPr wrap="none" lIns="91430" tIns="45715" rIns="91430" bIns="45715"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2800">
                <a:solidFill>
                  <a:srgbClr val="FFFFFF"/>
                </a:solidFill>
              </a:rPr>
              <a:t>2</a:t>
            </a:r>
          </a:p>
        </p:txBody>
      </p:sp>
      <p:sp>
        <p:nvSpPr>
          <p:cNvPr id="1945608" name="Oval 8"/>
          <p:cNvSpPr>
            <a:spLocks noChangeArrowheads="1"/>
          </p:cNvSpPr>
          <p:nvPr/>
        </p:nvSpPr>
        <p:spPr bwMode="auto">
          <a:xfrm>
            <a:off x="4953000" y="4343400"/>
            <a:ext cx="1295400" cy="609600"/>
          </a:xfrm>
          <a:prstGeom prst="ellipse">
            <a:avLst/>
          </a:prstGeom>
          <a:solidFill>
            <a:srgbClr val="008000"/>
          </a:solidFill>
          <a:ln w="31750">
            <a:solidFill>
              <a:srgbClr val="FFFFFF"/>
            </a:solidFill>
            <a:round/>
            <a:headEnd/>
            <a:tailEnd/>
          </a:ln>
        </p:spPr>
        <p:txBody>
          <a:bodyPr wrap="none" lIns="91430" tIns="45715" rIns="91430" bIns="45715"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2800">
                <a:solidFill>
                  <a:srgbClr val="FFFFFF"/>
                </a:solidFill>
              </a:rPr>
              <a:t>3</a:t>
            </a:r>
          </a:p>
        </p:txBody>
      </p:sp>
      <p:sp>
        <p:nvSpPr>
          <p:cNvPr id="14345" name="Rectangle 10"/>
          <p:cNvSpPr>
            <a:spLocks noChangeArrowheads="1"/>
          </p:cNvSpPr>
          <p:nvPr/>
        </p:nvSpPr>
        <p:spPr bwMode="auto">
          <a:xfrm>
            <a:off x="1447800" y="457200"/>
            <a:ext cx="7543800" cy="609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l">
              <a:lnSpc>
                <a:spcPct val="85000"/>
              </a:lnSpc>
              <a:defRPr/>
            </a:pPr>
            <a:r>
              <a:rPr lang="en-US" sz="3600" i="0">
                <a:solidFill>
                  <a:srgbClr val="FFCC00"/>
                </a:solidFill>
                <a:latin typeface="Arial" charset="0"/>
                <a:ea typeface="+mn-ea"/>
              </a:rPr>
              <a:t>The Warning Process</a:t>
            </a:r>
          </a:p>
        </p:txBody>
      </p:sp>
      <p:sp>
        <p:nvSpPr>
          <p:cNvPr id="1945603" name="Text Box 3"/>
          <p:cNvSpPr txBox="1">
            <a:spLocks noChangeArrowheads="1"/>
          </p:cNvSpPr>
          <p:nvPr/>
        </p:nvSpPr>
        <p:spPr bwMode="auto">
          <a:xfrm>
            <a:off x="304800" y="3962400"/>
            <a:ext cx="2362200" cy="1041400"/>
          </a:xfrm>
          <a:prstGeom prst="rect">
            <a:avLst/>
          </a:prstGeom>
          <a:solidFill>
            <a:srgbClr val="339966">
              <a:alpha val="14117"/>
            </a:srgbClr>
          </a:solidFill>
          <a:ln w="31750">
            <a:solidFill>
              <a:srgbClr val="FFFFFF"/>
            </a:solidFill>
            <a:miter lim="800000"/>
            <a:headEnd/>
            <a:tailEnd/>
          </a:ln>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115000"/>
              </a:lnSpc>
            </a:pPr>
            <a:r>
              <a:rPr lang="en-US" altLang="en-US" sz="1800" i="0">
                <a:solidFill>
                  <a:srgbClr val="FFFFFF"/>
                </a:solidFill>
              </a:rPr>
              <a:t>Observe, monitor, detect, forecast and generate warning</a:t>
            </a:r>
          </a:p>
        </p:txBody>
      </p:sp>
      <p:sp>
        <p:nvSpPr>
          <p:cNvPr id="1945606" name="Oval 6"/>
          <p:cNvSpPr>
            <a:spLocks noChangeArrowheads="1"/>
          </p:cNvSpPr>
          <p:nvPr/>
        </p:nvSpPr>
        <p:spPr bwMode="auto">
          <a:xfrm>
            <a:off x="2286000" y="4724400"/>
            <a:ext cx="1295400" cy="609600"/>
          </a:xfrm>
          <a:prstGeom prst="ellipse">
            <a:avLst/>
          </a:prstGeom>
          <a:solidFill>
            <a:srgbClr val="FF0000"/>
          </a:solidFill>
          <a:ln w="31750">
            <a:solidFill>
              <a:srgbClr val="FFFFFF"/>
            </a:solidFill>
            <a:round/>
            <a:headEnd/>
            <a:tailEnd/>
          </a:ln>
        </p:spPr>
        <p:txBody>
          <a:bodyPr wrap="none" lIns="91430" tIns="45715" rIns="91430" bIns="45715"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2800">
                <a:solidFill>
                  <a:srgbClr val="FFFFFF"/>
                </a:solidFill>
              </a:rPr>
              <a:t>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603"/>
                                        </p:tgtEl>
                                        <p:attrNameLst>
                                          <p:attrName>style.visibility</p:attrName>
                                        </p:attrNameLst>
                                      </p:cBhvr>
                                      <p:to>
                                        <p:strVal val="visible"/>
                                      </p:to>
                                    </p:set>
                                    <p:animEffect transition="in" filter="dissolve">
                                      <p:cBhvr>
                                        <p:cTn id="7" dur="500"/>
                                        <p:tgtEl>
                                          <p:spTgt spid="194560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45606"/>
                                        </p:tgtEl>
                                        <p:attrNameLst>
                                          <p:attrName>style.visibility</p:attrName>
                                        </p:attrNameLst>
                                      </p:cBhvr>
                                      <p:to>
                                        <p:strVal val="visible"/>
                                      </p:to>
                                    </p:set>
                                    <p:animEffect transition="in" filter="dissolve">
                                      <p:cBhvr>
                                        <p:cTn id="10" dur="500"/>
                                        <p:tgtEl>
                                          <p:spTgt spid="19456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45607"/>
                                        </p:tgtEl>
                                        <p:attrNameLst>
                                          <p:attrName>style.visibility</p:attrName>
                                        </p:attrNameLst>
                                      </p:cBhvr>
                                      <p:to>
                                        <p:strVal val="visible"/>
                                      </p:to>
                                    </p:set>
                                    <p:animEffect transition="in" filter="dissolve">
                                      <p:cBhvr>
                                        <p:cTn id="15" dur="500"/>
                                        <p:tgtEl>
                                          <p:spTgt spid="194560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45604"/>
                                        </p:tgtEl>
                                        <p:attrNameLst>
                                          <p:attrName>style.visibility</p:attrName>
                                        </p:attrNameLst>
                                      </p:cBhvr>
                                      <p:to>
                                        <p:strVal val="visible"/>
                                      </p:to>
                                    </p:set>
                                    <p:animEffect transition="in" filter="dissolve">
                                      <p:cBhvr>
                                        <p:cTn id="18" dur="500"/>
                                        <p:tgtEl>
                                          <p:spTgt spid="19456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45608"/>
                                        </p:tgtEl>
                                        <p:attrNameLst>
                                          <p:attrName>style.visibility</p:attrName>
                                        </p:attrNameLst>
                                      </p:cBhvr>
                                      <p:to>
                                        <p:strVal val="visible"/>
                                      </p:to>
                                    </p:set>
                                    <p:animEffect transition="in" filter="dissolve">
                                      <p:cBhvr>
                                        <p:cTn id="23" dur="500"/>
                                        <p:tgtEl>
                                          <p:spTgt spid="194560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945605"/>
                                        </p:tgtEl>
                                        <p:attrNameLst>
                                          <p:attrName>style.visibility</p:attrName>
                                        </p:attrNameLst>
                                      </p:cBhvr>
                                      <p:to>
                                        <p:strVal val="visible"/>
                                      </p:to>
                                    </p:set>
                                    <p:animEffect transition="in" filter="dissolve">
                                      <p:cBhvr>
                                        <p:cTn id="26" dur="500"/>
                                        <p:tgtEl>
                                          <p:spTgt spid="194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04" grpId="0" animBg="1"/>
      <p:bldP spid="1945605" grpId="0" animBg="1"/>
      <p:bldP spid="1945607" grpId="0" animBg="1"/>
      <p:bldP spid="1945608" grpId="0" animBg="1"/>
      <p:bldP spid="1945603" grpId="0" animBg="1"/>
      <p:bldP spid="194560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Number Placeholder 5"/>
          <p:cNvSpPr txBox="1">
            <a:spLocks noGrp="1"/>
          </p:cNvSpPr>
          <p:nvPr/>
        </p:nvSpPr>
        <p:spPr bwMode="auto">
          <a:xfrm>
            <a:off x="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FD7BD3EF-E893-47CF-82AD-1CADF2626FB8}" type="slidenum">
              <a:rPr lang="en-US" altLang="en-US" sz="1000"/>
              <a:pPr eaLnBrk="1" hangingPunct="1"/>
              <a:t>29</a:t>
            </a:fld>
            <a:endParaRPr lang="en-US" altLang="en-US" sz="1000"/>
          </a:p>
        </p:txBody>
      </p:sp>
      <p:sp>
        <p:nvSpPr>
          <p:cNvPr id="15363" name="Rectangle 2"/>
          <p:cNvSpPr>
            <a:spLocks noGrp="1" noChangeArrowheads="1"/>
          </p:cNvSpPr>
          <p:nvPr>
            <p:ph type="title" idx="4294967295"/>
          </p:nvPr>
        </p:nvSpPr>
        <p:spPr>
          <a:xfrm>
            <a:off x="1447800" y="457200"/>
            <a:ext cx="7391400" cy="533400"/>
          </a:xfrm>
        </p:spPr>
        <p:txBody>
          <a:bodyPr/>
          <a:lstStyle/>
          <a:p>
            <a:pPr>
              <a:lnSpc>
                <a:spcPct val="90000"/>
              </a:lnSpc>
              <a:defRPr/>
            </a:pPr>
            <a:r>
              <a:rPr lang="en-US" sz="3600">
                <a:ea typeface="+mj-ea"/>
                <a:cs typeface="+mj-cs"/>
              </a:rPr>
              <a:t>Product Dissemination</a:t>
            </a:r>
          </a:p>
        </p:txBody>
      </p:sp>
      <p:sp>
        <p:nvSpPr>
          <p:cNvPr id="172035" name="Rectangle 6"/>
          <p:cNvSpPr>
            <a:spLocks noChangeArrowheads="1"/>
          </p:cNvSpPr>
          <p:nvPr/>
        </p:nvSpPr>
        <p:spPr bwMode="auto">
          <a:xfrm>
            <a:off x="914400" y="45720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defTabSz="1016000" eaLnBrk="0" hangingPunct="0">
              <a:defRPr sz="3200" b="1" i="1">
                <a:solidFill>
                  <a:schemeClr val="bg1"/>
                </a:solidFill>
                <a:latin typeface="Arial" pitchFamily="34" charset="0"/>
                <a:ea typeface="ＭＳ Ｐゴシック" pitchFamily="34" charset="-128"/>
              </a:defRPr>
            </a:lvl1pPr>
            <a:lvl2pPr marL="742950" indent="-285750" defTabSz="1016000" eaLnBrk="0" hangingPunct="0">
              <a:defRPr sz="3200" b="1" i="1">
                <a:solidFill>
                  <a:schemeClr val="bg1"/>
                </a:solidFill>
                <a:latin typeface="Arial" pitchFamily="34" charset="0"/>
                <a:ea typeface="ＭＳ Ｐゴシック" pitchFamily="34" charset="-128"/>
              </a:defRPr>
            </a:lvl2pPr>
            <a:lvl3pPr marL="1143000" indent="-228600" defTabSz="1016000" eaLnBrk="0" hangingPunct="0">
              <a:defRPr sz="3200" b="1" i="1">
                <a:solidFill>
                  <a:schemeClr val="bg1"/>
                </a:solidFill>
                <a:latin typeface="Arial" pitchFamily="34" charset="0"/>
                <a:ea typeface="ＭＳ Ｐゴシック" pitchFamily="34" charset="-128"/>
              </a:defRPr>
            </a:lvl3pPr>
            <a:lvl4pPr marL="1600200" indent="-228600" defTabSz="1016000" eaLnBrk="0" hangingPunct="0">
              <a:defRPr sz="3200" b="1" i="1">
                <a:solidFill>
                  <a:schemeClr val="bg1"/>
                </a:solidFill>
                <a:latin typeface="Arial" pitchFamily="34" charset="0"/>
                <a:ea typeface="ＭＳ Ｐゴシック" pitchFamily="34" charset="-128"/>
              </a:defRPr>
            </a:lvl4pPr>
            <a:lvl5pPr marL="2057400" indent="-228600" defTabSz="1016000" eaLnBrk="0" hangingPunct="0">
              <a:defRPr sz="3200" b="1" i="1">
                <a:solidFill>
                  <a:schemeClr val="bg1"/>
                </a:solidFill>
                <a:latin typeface="Arial" pitchFamily="34" charset="0"/>
                <a:ea typeface="ＭＳ Ｐゴシック" pitchFamily="34" charset="-128"/>
              </a:defRPr>
            </a:lvl5pPr>
            <a:lvl6pPr marL="25146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endParaRPr lang="en-US" altLang="en-US" sz="1900">
              <a:solidFill>
                <a:srgbClr val="FFCC00"/>
              </a:solidFill>
            </a:endParaRPr>
          </a:p>
        </p:txBody>
      </p:sp>
      <p:pic>
        <p:nvPicPr>
          <p:cNvPr id="1720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8763"/>
            <a:ext cx="35814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3"/>
          <p:cNvSpPr>
            <a:spLocks noGrp="1" noChangeArrowheads="1"/>
          </p:cNvSpPr>
          <p:nvPr>
            <p:ph type="body" sz="half" idx="4294967295"/>
          </p:nvPr>
        </p:nvSpPr>
        <p:spPr>
          <a:xfrm>
            <a:off x="0" y="1295400"/>
            <a:ext cx="4419600" cy="4343400"/>
          </a:xfrm>
        </p:spPr>
        <p:txBody>
          <a:bodyPr/>
          <a:lstStyle/>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Internet (http://www.weather.gov/)</a:t>
            </a:r>
          </a:p>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NOAA Weather Radio All Hazards</a:t>
            </a:r>
          </a:p>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Emergency Managers Weather Information Network</a:t>
            </a:r>
          </a:p>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NOAA Weather Wire Service</a:t>
            </a:r>
          </a:p>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NOAAPORT</a:t>
            </a:r>
          </a:p>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Emergency Alert System (EAS) and Wireless Emergency Alert (WEA)</a:t>
            </a:r>
          </a:p>
          <a:p>
            <a:pPr lvl="1">
              <a:lnSpc>
                <a:spcPct val="90000"/>
              </a:lnSpc>
              <a:spcBef>
                <a:spcPts val="1325"/>
              </a:spcBef>
              <a:buClr>
                <a:srgbClr val="FFFF00"/>
              </a:buClr>
              <a:buFont typeface="Wingdings" pitchFamily="2" charset="2"/>
              <a:buChar char="§"/>
            </a:pPr>
            <a:r>
              <a:rPr lang="en-US" altLang="en-US" sz="2000" smtClean="0">
                <a:solidFill>
                  <a:srgbClr val="CCFF99"/>
                </a:solidFill>
                <a:ea typeface="ＭＳ Ｐゴシック" pitchFamily="34" charset="-128"/>
              </a:rPr>
              <a:t>Broadcast  by local  Media Partners</a:t>
            </a:r>
          </a:p>
        </p:txBody>
      </p:sp>
      <p:pic>
        <p:nvPicPr>
          <p:cNvPr id="15368" name="Picture 5" descr="mtrail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602413" y="3662363"/>
            <a:ext cx="2070100" cy="2667000"/>
          </a:xfrm>
          <a:effectLst>
            <a:outerShdw blurRad="63500" dist="35921" dir="2700000" algn="ctr" rotWithShape="0">
              <a:srgbClr val="808080"/>
            </a:outerShdw>
          </a:effectLst>
        </p:spPr>
      </p:pic>
      <p:grpSp>
        <p:nvGrpSpPr>
          <p:cNvPr id="172039" name="Group 8"/>
          <p:cNvGrpSpPr>
            <a:grpSpLocks/>
          </p:cNvGrpSpPr>
          <p:nvPr/>
        </p:nvGrpSpPr>
        <p:grpSpPr bwMode="auto">
          <a:xfrm>
            <a:off x="4191000" y="4038600"/>
            <a:ext cx="2619375" cy="2366963"/>
            <a:chOff x="6853046" y="2009351"/>
            <a:chExt cx="2381089" cy="1531302"/>
          </a:xfrm>
        </p:grpSpPr>
        <p:pic>
          <p:nvPicPr>
            <p:cNvPr id="172040" name="Picture 9"/>
            <p:cNvPicPr>
              <a:picLocks noChangeAspect="1"/>
            </p:cNvPicPr>
            <p:nvPr/>
          </p:nvPicPr>
          <p:blipFill>
            <a:blip r:embed="rId5" cstate="print">
              <a:extLst>
                <a:ext uri="{28A0092B-C50C-407E-A947-70E740481C1C}">
                  <a14:useLocalDpi xmlns:a14="http://schemas.microsoft.com/office/drawing/2010/main" val="0"/>
                </a:ext>
              </a:extLst>
            </a:blip>
            <a:srcRect t="3925" b="58257"/>
            <a:stretch>
              <a:fillRect/>
            </a:stretch>
          </p:blipFill>
          <p:spPr bwMode="auto">
            <a:xfrm>
              <a:off x="6866408" y="2009351"/>
              <a:ext cx="2277593" cy="153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853046" y="2321568"/>
              <a:ext cx="2381089" cy="276271"/>
            </a:xfrm>
            <a:prstGeom prst="rect">
              <a:avLst/>
            </a:prstGeom>
            <a:noFill/>
          </p:spPr>
          <p:txBody>
            <a:bodyPr>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1000">
                  <a:solidFill>
                    <a:srgbClr val="000000"/>
                  </a:solidFill>
                  <a:effectLst>
                    <a:outerShdw blurRad="38100" dist="38100" dir="2700000" algn="tl">
                      <a:srgbClr val="C0C0C0"/>
                    </a:outerShdw>
                  </a:effectLst>
                </a:rPr>
                <a:t>Wireless Emergency Alerts (WEA)</a:t>
              </a:r>
            </a:p>
          </p:txBody>
        </p:sp>
      </p:grpSp>
    </p:spTree>
  </p:cSld>
  <p:clrMapOvr>
    <a:masterClrMapping/>
  </p:clrMapOvr>
  <p:transition advTm="58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18054300-DA4F-40DB-833F-DE1CD37D3511}" type="slidenum">
              <a:rPr lang="en-US" altLang="en-US" sz="1000" b="0" i="0"/>
              <a:pPr eaLnBrk="1" hangingPunct="1"/>
              <a:t>3</a:t>
            </a:fld>
            <a:endParaRPr lang="en-US" altLang="en-US" sz="1000" b="0" i="0"/>
          </a:p>
        </p:txBody>
      </p:sp>
      <p:sp>
        <p:nvSpPr>
          <p:cNvPr id="8195" name="Rectangle 2"/>
          <p:cNvSpPr>
            <a:spLocks noGrp="1" noChangeArrowheads="1"/>
          </p:cNvSpPr>
          <p:nvPr>
            <p:ph type="title"/>
          </p:nvPr>
        </p:nvSpPr>
        <p:spPr>
          <a:xfrm>
            <a:off x="1371600" y="228600"/>
            <a:ext cx="7391400" cy="762000"/>
          </a:xfrm>
        </p:spPr>
        <p:txBody>
          <a:bodyPr/>
          <a:lstStyle/>
          <a:p>
            <a:pPr eaLnBrk="1" hangingPunct="1">
              <a:lnSpc>
                <a:spcPct val="100000"/>
              </a:lnSpc>
              <a:defRPr/>
            </a:pPr>
            <a:r>
              <a:rPr lang="en-US" sz="3200" dirty="0">
                <a:ea typeface="+mj-ea"/>
                <a:cs typeface="+mj-cs"/>
              </a:rPr>
              <a:t>National Weather Service (NWS) Mission and Goals</a:t>
            </a:r>
          </a:p>
        </p:txBody>
      </p:sp>
      <p:sp>
        <p:nvSpPr>
          <p:cNvPr id="122883" name="Rectangle 3"/>
          <p:cNvSpPr>
            <a:spLocks noGrp="1" noChangeArrowheads="1"/>
          </p:cNvSpPr>
          <p:nvPr>
            <p:ph type="body" idx="1"/>
          </p:nvPr>
        </p:nvSpPr>
        <p:spPr>
          <a:xfrm>
            <a:off x="304800" y="1600200"/>
            <a:ext cx="8305800" cy="4648200"/>
          </a:xfrm>
        </p:spPr>
        <p:txBody>
          <a:bodyPr/>
          <a:lstStyle/>
          <a:p>
            <a:pPr eaLnBrk="1" hangingPunct="1">
              <a:lnSpc>
                <a:spcPct val="80000"/>
              </a:lnSpc>
              <a:spcAft>
                <a:spcPct val="10000"/>
              </a:spcAft>
              <a:buFontTx/>
              <a:buNone/>
            </a:pPr>
            <a:r>
              <a:rPr lang="en-US" altLang="en-US" sz="2000" smtClean="0">
                <a:ea typeface="ＭＳ Ｐゴシック" pitchFamily="34" charset="-128"/>
              </a:rPr>
              <a:t>Mission</a:t>
            </a:r>
            <a:r>
              <a:rPr lang="en-US" altLang="en-US" sz="1800" smtClean="0">
                <a:ea typeface="ＭＳ Ｐゴシック" pitchFamily="34" charset="-128"/>
              </a:rPr>
              <a:t> </a:t>
            </a:r>
          </a:p>
          <a:p>
            <a:pPr eaLnBrk="1" hangingPunct="1">
              <a:lnSpc>
                <a:spcPct val="110000"/>
              </a:lnSpc>
            </a:pPr>
            <a:r>
              <a:rPr lang="ja-JP" altLang="en-US" sz="1800" i="1" smtClean="0">
                <a:solidFill>
                  <a:srgbClr val="D5FFAB"/>
                </a:solidFill>
                <a:ea typeface="ＭＳ Ｐゴシック" pitchFamily="34" charset="-128"/>
              </a:rPr>
              <a:t>“</a:t>
            </a:r>
            <a:r>
              <a:rPr lang="en-US" altLang="ja-JP" sz="1800" i="1" smtClean="0">
                <a:solidFill>
                  <a:srgbClr val="D5FFAB"/>
                </a:solidFill>
                <a:ea typeface="ＭＳ Ｐゴシック" pitchFamily="34" charset="-128"/>
              </a:rPr>
              <a:t>NOAA</a:t>
            </a:r>
            <a:r>
              <a:rPr lang="ja-JP" altLang="en-US" sz="1800" i="1" smtClean="0">
                <a:solidFill>
                  <a:srgbClr val="D5FFAB"/>
                </a:solidFill>
                <a:ea typeface="ＭＳ Ｐゴシック" pitchFamily="34" charset="-128"/>
              </a:rPr>
              <a:t>’</a:t>
            </a:r>
            <a:r>
              <a:rPr lang="en-US" altLang="ja-JP" sz="1800" i="1" smtClean="0">
                <a:solidFill>
                  <a:srgbClr val="D5FFAB"/>
                </a:solidFill>
                <a:ea typeface="ＭＳ Ｐゴシック" pitchFamily="34" charset="-128"/>
              </a:rPr>
              <a:t>s NWS provides weather, hydrologic, and climate forecasts and warnings for the United States, its territories, adjacent waters and ocean areas, for the </a:t>
            </a:r>
            <a:r>
              <a:rPr lang="en-US" altLang="ja-JP" sz="1800" i="1" smtClean="0">
                <a:solidFill>
                  <a:srgbClr val="FF3333"/>
                </a:solidFill>
                <a:ea typeface="ＭＳ Ｐゴシック" pitchFamily="34" charset="-128"/>
              </a:rPr>
              <a:t>protection of life and property</a:t>
            </a:r>
            <a:r>
              <a:rPr lang="en-US" altLang="ja-JP" sz="1800" i="1" smtClean="0">
                <a:solidFill>
                  <a:srgbClr val="D5FFAB"/>
                </a:solidFill>
                <a:ea typeface="ＭＳ Ｐゴシック" pitchFamily="34" charset="-128"/>
              </a:rPr>
              <a:t> and the enhancement of the national economy.</a:t>
            </a:r>
            <a:r>
              <a:rPr lang="ja-JP" altLang="en-US" sz="1800" i="1" smtClean="0">
                <a:solidFill>
                  <a:srgbClr val="D5FFAB"/>
                </a:solidFill>
                <a:ea typeface="ＭＳ Ｐゴシック" pitchFamily="34" charset="-128"/>
              </a:rPr>
              <a:t>”</a:t>
            </a:r>
            <a:r>
              <a:rPr lang="en-US" altLang="ja-JP" sz="1800" i="1" smtClean="0">
                <a:solidFill>
                  <a:srgbClr val="FFFFFF"/>
                </a:solidFill>
                <a:ea typeface="ＭＳ Ｐゴシック" pitchFamily="34" charset="-128"/>
              </a:rPr>
              <a:t> </a:t>
            </a:r>
          </a:p>
          <a:p>
            <a:pPr eaLnBrk="1" hangingPunct="1">
              <a:lnSpc>
                <a:spcPct val="110000"/>
              </a:lnSpc>
              <a:buFontTx/>
              <a:buNone/>
            </a:pPr>
            <a:endParaRPr lang="en-US" altLang="en-US" sz="1800" i="1" smtClean="0">
              <a:solidFill>
                <a:srgbClr val="FFFFFF"/>
              </a:solidFill>
              <a:ea typeface="ＭＳ Ｐゴシック" pitchFamily="34" charset="-128"/>
            </a:endParaRPr>
          </a:p>
          <a:p>
            <a:pPr eaLnBrk="1" hangingPunct="1">
              <a:lnSpc>
                <a:spcPct val="110000"/>
              </a:lnSpc>
              <a:buFontTx/>
              <a:buNone/>
            </a:pPr>
            <a:r>
              <a:rPr lang="en-US" altLang="en-US" sz="2000" smtClean="0">
                <a:ea typeface="ＭＳ Ｐゴシック" pitchFamily="34" charset="-128"/>
              </a:rPr>
              <a:t>NOAA Weather Ready Nation Objectives</a:t>
            </a:r>
            <a:endParaRPr lang="en-US" altLang="en-US" sz="2000" smtClean="0">
              <a:solidFill>
                <a:srgbClr val="CCFF99"/>
              </a:solidFill>
              <a:ea typeface="ＭＳ Ｐゴシック" pitchFamily="34" charset="-128"/>
            </a:endParaRPr>
          </a:p>
          <a:p>
            <a:pPr eaLnBrk="1" hangingPunct="1">
              <a:lnSpc>
                <a:spcPct val="80000"/>
              </a:lnSpc>
              <a:spcBef>
                <a:spcPct val="50000"/>
              </a:spcBef>
            </a:pPr>
            <a:r>
              <a:rPr lang="en-US" altLang="en-US" sz="1800" smtClean="0">
                <a:solidFill>
                  <a:srgbClr val="D5FFAB"/>
                </a:solidFill>
                <a:ea typeface="ＭＳ Ｐゴシック" pitchFamily="34" charset="-128"/>
              </a:rPr>
              <a:t>Reduced loss of life, property, and disruption from high-impact events.</a:t>
            </a:r>
          </a:p>
          <a:p>
            <a:pPr eaLnBrk="1" hangingPunct="1">
              <a:lnSpc>
                <a:spcPct val="80000"/>
              </a:lnSpc>
              <a:spcBef>
                <a:spcPct val="50000"/>
              </a:spcBef>
            </a:pPr>
            <a:r>
              <a:rPr lang="en-US" altLang="en-US" sz="1800" smtClean="0">
                <a:solidFill>
                  <a:srgbClr val="D5FFAB"/>
                </a:solidFill>
                <a:ea typeface="ＭＳ Ｐゴシック" pitchFamily="34" charset="-128"/>
              </a:rPr>
              <a:t>Improved freshwater resource management</a:t>
            </a:r>
          </a:p>
          <a:p>
            <a:pPr eaLnBrk="1" hangingPunct="1">
              <a:lnSpc>
                <a:spcPct val="80000"/>
              </a:lnSpc>
              <a:spcBef>
                <a:spcPct val="50000"/>
              </a:spcBef>
            </a:pPr>
            <a:r>
              <a:rPr lang="en-US" altLang="en-US" sz="1800" smtClean="0">
                <a:solidFill>
                  <a:srgbClr val="D5FFAB"/>
                </a:solidFill>
                <a:ea typeface="ＭＳ Ｐゴシック" pitchFamily="34" charset="-128"/>
              </a:rPr>
              <a:t>Improved transportation efficiency and safety</a:t>
            </a:r>
          </a:p>
          <a:p>
            <a:pPr eaLnBrk="1" hangingPunct="1">
              <a:lnSpc>
                <a:spcPct val="80000"/>
              </a:lnSpc>
              <a:spcBef>
                <a:spcPct val="50000"/>
              </a:spcBef>
            </a:pPr>
            <a:r>
              <a:rPr lang="en-US" altLang="en-US" sz="1800" smtClean="0">
                <a:solidFill>
                  <a:srgbClr val="D5FFAB"/>
                </a:solidFill>
                <a:ea typeface="ＭＳ Ｐゴシック" pitchFamily="34" charset="-128"/>
              </a:rPr>
              <a:t>Healthy people and communities due to improved air and water quality services</a:t>
            </a:r>
          </a:p>
          <a:p>
            <a:pPr eaLnBrk="1" hangingPunct="1">
              <a:lnSpc>
                <a:spcPct val="80000"/>
              </a:lnSpc>
              <a:spcBef>
                <a:spcPct val="50000"/>
              </a:spcBef>
            </a:pPr>
            <a:r>
              <a:rPr lang="en-US" altLang="en-US" sz="1800" smtClean="0">
                <a:solidFill>
                  <a:srgbClr val="D5FFAB"/>
                </a:solidFill>
                <a:ea typeface="ＭＳ Ｐゴシック" pitchFamily="34" charset="-128"/>
              </a:rPr>
              <a:t>A more productive and efficient economy through environmental information relevant to key sectors of the U.S. economy services.</a:t>
            </a:r>
          </a:p>
          <a:p>
            <a:pPr algn="r" eaLnBrk="1" hangingPunct="1">
              <a:lnSpc>
                <a:spcPct val="80000"/>
              </a:lnSpc>
              <a:spcAft>
                <a:spcPct val="10000"/>
              </a:spcAft>
              <a:buFontTx/>
              <a:buNone/>
            </a:pPr>
            <a:endParaRPr lang="en-US" altLang="en-US" sz="1600" smtClean="0">
              <a:solidFill>
                <a:schemeClr val="bg2"/>
              </a:solidFill>
              <a:ea typeface="ＭＳ Ｐゴシック" pitchFamily="34" charset="-128"/>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Number Placeholder 5"/>
          <p:cNvSpPr txBox="1">
            <a:spLocks noGrp="1"/>
          </p:cNvSpPr>
          <p:nvPr/>
        </p:nvSpPr>
        <p:spPr bwMode="auto">
          <a:xfrm>
            <a:off x="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D1E120C-24A1-4AA5-9860-51373EDD0CE5}" type="slidenum">
              <a:rPr lang="en-US" altLang="en-US" sz="1000"/>
              <a:pPr eaLnBrk="1" hangingPunct="1"/>
              <a:t>30</a:t>
            </a:fld>
            <a:endParaRPr lang="en-US" altLang="en-US" sz="1000"/>
          </a:p>
        </p:txBody>
      </p:sp>
      <p:sp>
        <p:nvSpPr>
          <p:cNvPr id="15363" name="Rectangle 2"/>
          <p:cNvSpPr>
            <a:spLocks noGrp="1" noChangeArrowheads="1"/>
          </p:cNvSpPr>
          <p:nvPr>
            <p:ph type="title" idx="4294967295"/>
          </p:nvPr>
        </p:nvSpPr>
        <p:spPr>
          <a:xfrm>
            <a:off x="1447800" y="457200"/>
            <a:ext cx="7696200" cy="533400"/>
          </a:xfrm>
        </p:spPr>
        <p:txBody>
          <a:bodyPr/>
          <a:lstStyle/>
          <a:p>
            <a:pPr>
              <a:lnSpc>
                <a:spcPct val="90000"/>
              </a:lnSpc>
              <a:defRPr/>
            </a:pPr>
            <a:r>
              <a:rPr lang="en-US" sz="3200" dirty="0" smtClean="0">
                <a:ea typeface="+mj-ea"/>
                <a:cs typeface="+mj-cs"/>
              </a:rPr>
              <a:t>Building Decision Support Services</a:t>
            </a:r>
            <a:endParaRPr lang="en-US" sz="3200" dirty="0">
              <a:ea typeface="+mj-ea"/>
              <a:cs typeface="+mj-cs"/>
            </a:endParaRPr>
          </a:p>
        </p:txBody>
      </p:sp>
      <p:sp>
        <p:nvSpPr>
          <p:cNvPr id="174083" name="Rectangle 6"/>
          <p:cNvSpPr>
            <a:spLocks noChangeArrowheads="1"/>
          </p:cNvSpPr>
          <p:nvPr/>
        </p:nvSpPr>
        <p:spPr bwMode="auto">
          <a:xfrm>
            <a:off x="914400" y="45720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lvl1pPr defTabSz="1016000" eaLnBrk="0" hangingPunct="0">
              <a:defRPr sz="3200" b="1" i="1">
                <a:solidFill>
                  <a:schemeClr val="bg1"/>
                </a:solidFill>
                <a:latin typeface="Arial" pitchFamily="34" charset="0"/>
                <a:ea typeface="ＭＳ Ｐゴシック" pitchFamily="34" charset="-128"/>
              </a:defRPr>
            </a:lvl1pPr>
            <a:lvl2pPr marL="742950" indent="-285750" defTabSz="1016000" eaLnBrk="0" hangingPunct="0">
              <a:defRPr sz="3200" b="1" i="1">
                <a:solidFill>
                  <a:schemeClr val="bg1"/>
                </a:solidFill>
                <a:latin typeface="Arial" pitchFamily="34" charset="0"/>
                <a:ea typeface="ＭＳ Ｐゴシック" pitchFamily="34" charset="-128"/>
              </a:defRPr>
            </a:lvl2pPr>
            <a:lvl3pPr marL="1143000" indent="-228600" defTabSz="1016000" eaLnBrk="0" hangingPunct="0">
              <a:defRPr sz="3200" b="1" i="1">
                <a:solidFill>
                  <a:schemeClr val="bg1"/>
                </a:solidFill>
                <a:latin typeface="Arial" pitchFamily="34" charset="0"/>
                <a:ea typeface="ＭＳ Ｐゴシック" pitchFamily="34" charset="-128"/>
              </a:defRPr>
            </a:lvl3pPr>
            <a:lvl4pPr marL="1600200" indent="-228600" defTabSz="1016000" eaLnBrk="0" hangingPunct="0">
              <a:defRPr sz="3200" b="1" i="1">
                <a:solidFill>
                  <a:schemeClr val="bg1"/>
                </a:solidFill>
                <a:latin typeface="Arial" pitchFamily="34" charset="0"/>
                <a:ea typeface="ＭＳ Ｐゴシック" pitchFamily="34" charset="-128"/>
              </a:defRPr>
            </a:lvl4pPr>
            <a:lvl5pPr marL="2057400" indent="-228600" defTabSz="1016000" eaLnBrk="0" hangingPunct="0">
              <a:defRPr sz="3200" b="1" i="1">
                <a:solidFill>
                  <a:schemeClr val="bg1"/>
                </a:solidFill>
                <a:latin typeface="Arial" pitchFamily="34" charset="0"/>
                <a:ea typeface="ＭＳ Ｐゴシック" pitchFamily="34" charset="-128"/>
              </a:defRPr>
            </a:lvl5pPr>
            <a:lvl6pPr marL="25146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defTabSz="1016000"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endParaRPr lang="en-US" altLang="en-US" sz="1900">
              <a:solidFill>
                <a:srgbClr val="FFCC00"/>
              </a:solidFill>
            </a:endParaRPr>
          </a:p>
        </p:txBody>
      </p:sp>
      <p:sp>
        <p:nvSpPr>
          <p:cNvPr id="100358" name="Rectangle 3"/>
          <p:cNvSpPr>
            <a:spLocks noGrp="1" noChangeArrowheads="1"/>
          </p:cNvSpPr>
          <p:nvPr>
            <p:ph type="body" sz="half" idx="4294967295"/>
          </p:nvPr>
        </p:nvSpPr>
        <p:spPr>
          <a:xfrm>
            <a:off x="0" y="1295400"/>
            <a:ext cx="3962400" cy="4343400"/>
          </a:xfrm>
        </p:spPr>
        <p:txBody>
          <a:bodyPr/>
          <a:lstStyle/>
          <a:p>
            <a:pPr marL="290513" lvl="1" indent="0">
              <a:lnSpc>
                <a:spcPct val="90000"/>
              </a:lnSpc>
              <a:spcBef>
                <a:spcPct val="80000"/>
              </a:spcBef>
              <a:buClr>
                <a:srgbClr val="FFFF00"/>
              </a:buClr>
              <a:buFontTx/>
              <a:buNone/>
              <a:defRPr/>
            </a:pPr>
            <a:r>
              <a:rPr lang="en-US" sz="2000" i="0" dirty="0" smtClean="0">
                <a:solidFill>
                  <a:srgbClr val="CCFF99"/>
                </a:solidFill>
              </a:rPr>
              <a:t>Evolving Role of National Weather Service:</a:t>
            </a:r>
            <a:endParaRPr lang="en-US" sz="2000" i="0" dirty="0">
              <a:solidFill>
                <a:srgbClr val="CCFF99"/>
              </a:solidFill>
            </a:endParaRPr>
          </a:p>
          <a:p>
            <a:pPr marL="742867" lvl="1" indent="-285718">
              <a:lnSpc>
                <a:spcPct val="90000"/>
              </a:lnSpc>
              <a:spcBef>
                <a:spcPct val="80000"/>
              </a:spcBef>
              <a:buClr>
                <a:srgbClr val="FFFF00"/>
              </a:buClr>
              <a:buFont typeface="Wingdings" charset="0"/>
              <a:buChar char="§"/>
              <a:defRPr/>
            </a:pPr>
            <a:r>
              <a:rPr lang="en-US" sz="2000" i="0" dirty="0" smtClean="0">
                <a:solidFill>
                  <a:srgbClr val="CCFF99"/>
                </a:solidFill>
              </a:rPr>
              <a:t>Training NWS Forecasters in </a:t>
            </a:r>
            <a:r>
              <a:rPr lang="en-US" sz="2000" dirty="0" smtClean="0">
                <a:solidFill>
                  <a:srgbClr val="CCFF99"/>
                </a:solidFill>
              </a:rPr>
              <a:t>Incident Command System</a:t>
            </a:r>
            <a:r>
              <a:rPr lang="en-US" sz="2000" i="0" dirty="0" smtClean="0">
                <a:solidFill>
                  <a:srgbClr val="CCFF99"/>
                </a:solidFill>
              </a:rPr>
              <a:t> </a:t>
            </a:r>
          </a:p>
          <a:p>
            <a:pPr marL="742867" lvl="1" indent="-285718">
              <a:lnSpc>
                <a:spcPct val="90000"/>
              </a:lnSpc>
              <a:spcBef>
                <a:spcPct val="80000"/>
              </a:spcBef>
              <a:buClr>
                <a:srgbClr val="FFFF00"/>
              </a:buClr>
              <a:buFont typeface="Wingdings" charset="0"/>
              <a:buChar char="§"/>
              <a:defRPr/>
            </a:pPr>
            <a:r>
              <a:rPr lang="en-US" sz="2000" i="0" dirty="0" smtClean="0">
                <a:solidFill>
                  <a:srgbClr val="CCFF99"/>
                </a:solidFill>
              </a:rPr>
              <a:t>Embedding </a:t>
            </a:r>
            <a:r>
              <a:rPr lang="en-US" sz="2000" u="sng" dirty="0" smtClean="0">
                <a:solidFill>
                  <a:srgbClr val="CCFF99"/>
                </a:solidFill>
              </a:rPr>
              <a:t>Emergency Response Specialists </a:t>
            </a:r>
            <a:r>
              <a:rPr lang="en-US" sz="2000" i="0" dirty="0" smtClean="0">
                <a:solidFill>
                  <a:srgbClr val="CCFF99"/>
                </a:solidFill>
              </a:rPr>
              <a:t>with Emergency Operation Centers</a:t>
            </a:r>
          </a:p>
          <a:p>
            <a:pPr marL="742867" lvl="1" indent="-285718">
              <a:lnSpc>
                <a:spcPct val="90000"/>
              </a:lnSpc>
              <a:spcBef>
                <a:spcPct val="80000"/>
              </a:spcBef>
              <a:buClr>
                <a:srgbClr val="FFFF00"/>
              </a:buClr>
              <a:buFont typeface="Wingdings" charset="0"/>
              <a:buChar char="§"/>
              <a:defRPr/>
            </a:pPr>
            <a:r>
              <a:rPr lang="en-US" sz="2000" i="0" dirty="0" smtClean="0">
                <a:solidFill>
                  <a:srgbClr val="CCFF99"/>
                </a:solidFill>
              </a:rPr>
              <a:t>Investing in social science research to support clear concise messaging</a:t>
            </a:r>
            <a:endParaRPr lang="en-US" sz="2000" i="0" dirty="0">
              <a:solidFill>
                <a:srgbClr val="CCFF99"/>
              </a:solidFill>
            </a:endParaRPr>
          </a:p>
          <a:p>
            <a:pPr marL="742867" lvl="1" indent="-285718">
              <a:lnSpc>
                <a:spcPct val="90000"/>
              </a:lnSpc>
              <a:spcBef>
                <a:spcPct val="80000"/>
              </a:spcBef>
              <a:buClr>
                <a:srgbClr val="FFFF00"/>
              </a:buClr>
              <a:buFont typeface="Wingdings" charset="0"/>
              <a:buChar char="§"/>
              <a:defRPr/>
            </a:pPr>
            <a:endParaRPr lang="en-US" sz="2000" i="0" dirty="0">
              <a:solidFill>
                <a:srgbClr val="CCFF99"/>
              </a:solidFill>
            </a:endParaRPr>
          </a:p>
        </p:txBody>
      </p:sp>
      <p:sp>
        <p:nvSpPr>
          <p:cNvPr id="5" name="Oval 4"/>
          <p:cNvSpPr/>
          <p:nvPr/>
        </p:nvSpPr>
        <p:spPr bwMode="auto">
          <a:xfrm>
            <a:off x="5486400" y="1219200"/>
            <a:ext cx="1981200" cy="1828800"/>
          </a:xfrm>
          <a:prstGeom prst="ellipse">
            <a:avLst/>
          </a:prstGeom>
          <a:solidFill>
            <a:srgbClr val="0000FF"/>
          </a:solidFill>
          <a:ln>
            <a:noFill/>
          </a:ln>
          <a:effectLst>
            <a:outerShdw dist="35921" dir="2700000" algn="ctr" rotWithShape="0">
              <a:schemeClr val="tx1"/>
            </a:outerShdw>
          </a:effectLst>
          <a:scene3d>
            <a:camera prst="orthographicFront"/>
            <a:lightRig rig="threePt" dir="t"/>
          </a:scene3d>
          <a:sp3d>
            <a:bevelT w="25400"/>
            <a:bevelB w="12700"/>
          </a:sp3d>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lIns="0" tIns="0" rIns="0" bIns="0" anchor="ctr">
            <a:norm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2000">
                <a:effectLst>
                  <a:outerShdw blurRad="38100" dist="38100" dir="2700000" algn="tl">
                    <a:srgbClr val="C0C0C0"/>
                  </a:outerShdw>
                </a:effectLst>
              </a:rPr>
              <a:t>Federal Agencies</a:t>
            </a:r>
          </a:p>
        </p:txBody>
      </p:sp>
      <p:sp>
        <p:nvSpPr>
          <p:cNvPr id="16" name="Oval 15"/>
          <p:cNvSpPr/>
          <p:nvPr/>
        </p:nvSpPr>
        <p:spPr bwMode="auto">
          <a:xfrm>
            <a:off x="7162800" y="4038600"/>
            <a:ext cx="1981200" cy="1828800"/>
          </a:xfrm>
          <a:prstGeom prst="ellipse">
            <a:avLst/>
          </a:prstGeom>
          <a:solidFill>
            <a:srgbClr val="0000FF"/>
          </a:solidFill>
          <a:ln>
            <a:noFill/>
          </a:ln>
          <a:effectLst>
            <a:outerShdw dist="35921" dir="2700000" algn="ctr" rotWithShape="0">
              <a:schemeClr val="tx1"/>
            </a:outerShdw>
          </a:effectLst>
          <a:scene3d>
            <a:camera prst="orthographicFront"/>
            <a:lightRig rig="threePt" dir="t"/>
          </a:scene3d>
          <a:sp3d>
            <a:bevelT w="25400"/>
            <a:bevelB w="12700"/>
          </a:sp3d>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lIns="0" tIns="0" rIns="0" bIns="0" anchor="ctr">
            <a:norm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1900">
                <a:effectLst>
                  <a:outerShdw blurRad="38100" dist="38100" dir="2700000" algn="tl">
                    <a:srgbClr val="C0C0C0"/>
                  </a:outerShdw>
                </a:effectLst>
              </a:rPr>
              <a:t>Emergency Managers and First Responders</a:t>
            </a:r>
          </a:p>
        </p:txBody>
      </p:sp>
      <p:sp>
        <p:nvSpPr>
          <p:cNvPr id="17" name="Oval 16"/>
          <p:cNvSpPr/>
          <p:nvPr/>
        </p:nvSpPr>
        <p:spPr bwMode="auto">
          <a:xfrm>
            <a:off x="3810000" y="4038600"/>
            <a:ext cx="1981200" cy="1828800"/>
          </a:xfrm>
          <a:prstGeom prst="ellipse">
            <a:avLst/>
          </a:prstGeom>
          <a:solidFill>
            <a:srgbClr val="0000FF"/>
          </a:solidFill>
          <a:ln>
            <a:noFill/>
          </a:ln>
          <a:effectLst>
            <a:outerShdw dist="35921" dir="2700000" algn="ctr" rotWithShape="0">
              <a:schemeClr val="tx1"/>
            </a:outerShdw>
          </a:effectLst>
          <a:scene3d>
            <a:camera prst="orthographicFront"/>
            <a:lightRig rig="threePt" dir="t"/>
          </a:scene3d>
          <a:sp3d>
            <a:bevelT w="25400"/>
            <a:bevelB w="12700"/>
          </a:sp3d>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p:spPr>
        <p:txBody>
          <a:bodyPr lIns="0" tIns="0" rIns="0" bIns="0" anchor="ctr">
            <a:norm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2000">
                <a:effectLst>
                  <a:outerShdw blurRad="38100" dist="38100" dir="2700000" algn="tl">
                    <a:srgbClr val="C0C0C0"/>
                  </a:outerShdw>
                </a:effectLst>
              </a:rPr>
              <a:t>Research Community</a:t>
            </a:r>
          </a:p>
        </p:txBody>
      </p:sp>
      <p:cxnSp>
        <p:nvCxnSpPr>
          <p:cNvPr id="18" name="Curved Connector 17"/>
          <p:cNvCxnSpPr>
            <a:cxnSpLocks noChangeShapeType="1"/>
          </p:cNvCxnSpPr>
          <p:nvPr/>
        </p:nvCxnSpPr>
        <p:spPr bwMode="auto">
          <a:xfrm rot="10800000" flipV="1">
            <a:off x="4100513" y="2133600"/>
            <a:ext cx="1385887" cy="2173288"/>
          </a:xfrm>
          <a:prstGeom prst="curvedConnector2">
            <a:avLst/>
          </a:prstGeom>
          <a:noFill/>
          <a:ln w="76200">
            <a:solidFill>
              <a:srgbClr val="9ED3D7"/>
            </a:solidFill>
            <a:round/>
            <a:headEnd type="triangle" w="med" len="med"/>
            <a:tailEnd type="triangle" w="med" len="med"/>
          </a:ln>
          <a:effectLst>
            <a:outerShdw dist="35921" dir="2700000" algn="ctr" rotWithShape="0">
              <a:schemeClr val="tx1"/>
            </a:outerShdw>
          </a:effectLst>
        </p:spPr>
      </p:cxnSp>
      <p:cxnSp>
        <p:nvCxnSpPr>
          <p:cNvPr id="29" name="Curved Connector 28"/>
          <p:cNvCxnSpPr>
            <a:cxnSpLocks noChangeShapeType="1"/>
          </p:cNvCxnSpPr>
          <p:nvPr/>
        </p:nvCxnSpPr>
        <p:spPr bwMode="auto">
          <a:xfrm rot="16200000" flipV="1">
            <a:off x="7073900" y="2527300"/>
            <a:ext cx="2173288" cy="1385888"/>
          </a:xfrm>
          <a:prstGeom prst="curvedConnector2">
            <a:avLst/>
          </a:prstGeom>
          <a:noFill/>
          <a:ln w="76200">
            <a:solidFill>
              <a:srgbClr val="9ED3D7"/>
            </a:solidFill>
            <a:round/>
            <a:headEnd type="triangle" w="med" len="med"/>
            <a:tailEnd type="triangle" w="med" len="med"/>
          </a:ln>
          <a:effectLst>
            <a:outerShdw dist="35921" dir="2700000" algn="ctr" rotWithShape="0">
              <a:schemeClr val="tx1"/>
            </a:outerShdw>
          </a:effectLst>
        </p:spPr>
      </p:cxnSp>
      <p:cxnSp>
        <p:nvCxnSpPr>
          <p:cNvPr id="30" name="Curved Connector 29"/>
          <p:cNvCxnSpPr>
            <a:cxnSpLocks noChangeShapeType="1"/>
          </p:cNvCxnSpPr>
          <p:nvPr/>
        </p:nvCxnSpPr>
        <p:spPr bwMode="auto">
          <a:xfrm rot="5400000">
            <a:off x="6477000" y="4191000"/>
            <a:ext cx="12700" cy="3352800"/>
          </a:xfrm>
          <a:prstGeom prst="curvedConnector3">
            <a:avLst>
              <a:gd name="adj1" fmla="val 3329407"/>
            </a:avLst>
          </a:prstGeom>
          <a:noFill/>
          <a:ln w="76200">
            <a:solidFill>
              <a:srgbClr val="9ED3D7"/>
            </a:solidFill>
            <a:round/>
            <a:headEnd type="triangle" w="med" len="med"/>
            <a:tailEnd type="triangle" w="med" len="med"/>
          </a:ln>
          <a:effectLst>
            <a:outerShdw dist="35921" dir="2700000" algn="ctr" rotWithShape="0">
              <a:schemeClr val="tx1"/>
            </a:outerShdw>
          </a:effectLst>
        </p:spPr>
      </p:cxnSp>
      <p:sp>
        <p:nvSpPr>
          <p:cNvPr id="174097" name="TextBox 100361"/>
          <p:cNvSpPr txBox="1">
            <a:spLocks noChangeArrowheads="1"/>
          </p:cNvSpPr>
          <p:nvPr/>
        </p:nvSpPr>
        <p:spPr bwMode="auto">
          <a:xfrm>
            <a:off x="7848600" y="2971800"/>
            <a:ext cx="1143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2400">
                <a:solidFill>
                  <a:srgbClr val="FF6600"/>
                </a:solidFill>
              </a:rPr>
              <a:t>DSS ICS</a:t>
            </a:r>
          </a:p>
        </p:txBody>
      </p:sp>
      <p:sp>
        <p:nvSpPr>
          <p:cNvPr id="174098" name="TextBox 46"/>
          <p:cNvSpPr txBox="1">
            <a:spLocks noChangeArrowheads="1"/>
          </p:cNvSpPr>
          <p:nvPr/>
        </p:nvSpPr>
        <p:spPr bwMode="auto">
          <a:xfrm>
            <a:off x="5181600" y="5715000"/>
            <a:ext cx="2590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2400">
                <a:solidFill>
                  <a:srgbClr val="FF6600"/>
                </a:solidFill>
              </a:rPr>
              <a:t>Social Science</a:t>
            </a:r>
          </a:p>
        </p:txBody>
      </p:sp>
      <p:sp>
        <p:nvSpPr>
          <p:cNvPr id="174099" name="TextBox 47"/>
          <p:cNvSpPr txBox="1">
            <a:spLocks noChangeArrowheads="1"/>
          </p:cNvSpPr>
          <p:nvPr/>
        </p:nvSpPr>
        <p:spPr bwMode="auto">
          <a:xfrm>
            <a:off x="3581400" y="2819400"/>
            <a:ext cx="29718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r>
              <a:rPr lang="en-US" altLang="en-US" sz="2000">
                <a:solidFill>
                  <a:srgbClr val="FF6600"/>
                </a:solidFill>
              </a:rPr>
              <a:t>Research to Operations</a:t>
            </a:r>
          </a:p>
          <a:p>
            <a:pPr eaLnBrk="1" hangingPunct="1"/>
            <a:r>
              <a:rPr lang="en-US" altLang="en-US" sz="2000">
                <a:solidFill>
                  <a:srgbClr val="FF6600"/>
                </a:solidFill>
              </a:rPr>
              <a:t>Science and Modeling</a:t>
            </a:r>
          </a:p>
        </p:txBody>
      </p:sp>
    </p:spTree>
  </p:cSld>
  <p:clrMapOvr>
    <a:masterClrMapping/>
  </p:clrMapOvr>
  <p:transition advTm="58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3"/>
          <p:cNvSpPr txBox="1">
            <a:spLocks noGrp="1"/>
          </p:cNvSpPr>
          <p:nvPr/>
        </p:nvSpPr>
        <p:spPr bwMode="auto">
          <a:xfrm>
            <a:off x="0" y="655320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A6D90BE1-BC01-4FB0-BCFA-595385EE23D3}" type="slidenum">
              <a:rPr lang="en-US" altLang="en-US" sz="1000"/>
              <a:pPr eaLnBrk="1" hangingPunct="1"/>
              <a:t>31</a:t>
            </a:fld>
            <a:endParaRPr lang="en-US" altLang="en-US" sz="1000"/>
          </a:p>
        </p:txBody>
      </p:sp>
      <p:pic>
        <p:nvPicPr>
          <p:cNvPr id="17613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57400"/>
            <a:ext cx="19573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251460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5" descr="Brochure_N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86200"/>
            <a:ext cx="16160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6" descr="TADDWarningSign3P_WithoutBoxAround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066800"/>
            <a:ext cx="19812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7" descr="FloodingAheadSignsm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527300"/>
            <a:ext cx="15240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5" name="Picture 8" descr="DriversHandbo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3048000"/>
            <a:ext cx="2006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11" descr="AwesomePower Brochure 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8563" y="1524000"/>
            <a:ext cx="1595437" cy="1905000"/>
          </a:xfrm>
          <a:prstGeom prst="rect">
            <a:avLst/>
          </a:prstGeom>
          <a:noFill/>
          <a:ln w="38100">
            <a:solidFill>
              <a:srgbClr val="FFFFFF"/>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76137" name="Picture 12" descr="AHPSbrochure 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838200"/>
            <a:ext cx="1711325" cy="22479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Picture 13" descr="DVD Screen Proo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800" y="4419600"/>
            <a:ext cx="2667000" cy="1776413"/>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9"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9800" y="2362200"/>
            <a:ext cx="16494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40" name="Picture 15" descr="Brochure_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4625" y="4267200"/>
            <a:ext cx="2619375" cy="19907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398" name="Rectangle 2"/>
          <p:cNvSpPr>
            <a:spLocks noChangeArrowheads="1"/>
          </p:cNvSpPr>
          <p:nvPr/>
        </p:nvSpPr>
        <p:spPr bwMode="auto">
          <a:xfrm>
            <a:off x="1397000" y="0"/>
            <a:ext cx="77470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a:defRPr/>
            </a:pPr>
            <a:r>
              <a:rPr lang="en-US">
                <a:solidFill>
                  <a:srgbClr val="FFCC00"/>
                </a:solidFill>
                <a:latin typeface="Arial" charset="0"/>
                <a:ea typeface="+mn-ea"/>
              </a:rPr>
              <a:t>Partnerships Promoting Public Safety</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400" smtClean="0">
                <a:effectLst>
                  <a:outerShdw blurRad="38100" dist="38100" dir="2700000" algn="tl">
                    <a:srgbClr val="C0C0C0"/>
                  </a:outerShdw>
                </a:effectLst>
                <a:ea typeface="ＭＳ Ｐゴシック" pitchFamily="34" charset="-128"/>
              </a:rPr>
              <a:t>National Water Center</a:t>
            </a:r>
          </a:p>
        </p:txBody>
      </p:sp>
      <p:sp>
        <p:nvSpPr>
          <p:cNvPr id="3" name="Content Placeholder 2"/>
          <p:cNvSpPr>
            <a:spLocks noGrp="1"/>
          </p:cNvSpPr>
          <p:nvPr>
            <p:ph idx="1"/>
          </p:nvPr>
        </p:nvSpPr>
        <p:spPr>
          <a:xfrm>
            <a:off x="147638" y="2620963"/>
            <a:ext cx="8996362" cy="2787650"/>
          </a:xfrm>
        </p:spPr>
        <p:txBody>
          <a:bodyPr/>
          <a:lstStyle/>
          <a:p>
            <a:pPr>
              <a:lnSpc>
                <a:spcPts val="1800"/>
              </a:lnSpc>
              <a:spcBef>
                <a:spcPts val="600"/>
              </a:spcBef>
            </a:pPr>
            <a:r>
              <a:rPr lang="en-US" altLang="en-US" sz="2000" smtClean="0">
                <a:effectLst>
                  <a:outerShdw blurRad="38100" dist="38100" dir="2700000" algn="tl">
                    <a:srgbClr val="C0C0C0"/>
                  </a:outerShdw>
                </a:effectLst>
                <a:ea typeface="ＭＳ Ｐゴシック" pitchFamily="34" charset="-128"/>
              </a:rPr>
              <a:t>A foundation for developing a national “common operating picture” to improve situational awareness and enable critical decisions effecting the Nation’s most valuable resource</a:t>
            </a:r>
          </a:p>
          <a:p>
            <a:pPr>
              <a:lnSpc>
                <a:spcPts val="1800"/>
              </a:lnSpc>
              <a:spcBef>
                <a:spcPts val="600"/>
              </a:spcBef>
            </a:pPr>
            <a:r>
              <a:rPr lang="en-US" altLang="en-US" sz="2000" u="sng" smtClean="0">
                <a:effectLst>
                  <a:outerShdw blurRad="38100" dist="38100" dir="2700000" algn="tl">
                    <a:srgbClr val="C0C0C0"/>
                  </a:outerShdw>
                </a:effectLst>
                <a:ea typeface="ＭＳ Ｐゴシック" pitchFamily="34" charset="-128"/>
              </a:rPr>
              <a:t>Fully integrated </a:t>
            </a:r>
            <a:r>
              <a:rPr lang="en-US" altLang="en-US" sz="2000" smtClean="0">
                <a:effectLst>
                  <a:outerShdw blurRad="38100" dist="38100" dir="2700000" algn="tl">
                    <a:srgbClr val="C0C0C0"/>
                  </a:outerShdw>
                </a:effectLst>
                <a:ea typeface="ＭＳ Ｐゴシック" pitchFamily="34" charset="-128"/>
              </a:rPr>
              <a:t>water resources program directed towards consistent products for impact-based decision support services </a:t>
            </a:r>
          </a:p>
          <a:p>
            <a:pPr lvl="1">
              <a:spcBef>
                <a:spcPts val="600"/>
              </a:spcBef>
            </a:pPr>
            <a:r>
              <a:rPr lang="en-US" altLang="en-US" sz="2000" smtClean="0">
                <a:solidFill>
                  <a:srgbClr val="CCFF66"/>
                </a:solidFill>
                <a:effectLst>
                  <a:outerShdw blurRad="38100" dist="38100" dir="2700000" algn="tl">
                    <a:srgbClr val="C0C0C0"/>
                  </a:outerShdw>
                </a:effectLst>
                <a:ea typeface="ＭＳ Ｐゴシック" pitchFamily="34" charset="-128"/>
              </a:rPr>
              <a:t>Better inform event-driven high-impact events and routine high-value decisions</a:t>
            </a:r>
          </a:p>
          <a:p>
            <a:pPr>
              <a:lnSpc>
                <a:spcPts val="1800"/>
              </a:lnSpc>
              <a:spcBef>
                <a:spcPts val="600"/>
              </a:spcBef>
            </a:pPr>
            <a:r>
              <a:rPr lang="en-US" altLang="en-US" sz="2000" smtClean="0">
                <a:effectLst>
                  <a:outerShdw blurRad="38100" dist="38100" dir="2700000" algn="tl">
                    <a:srgbClr val="C0C0C0"/>
                  </a:outerShdw>
                </a:effectLst>
                <a:ea typeface="ＭＳ Ｐゴシック" pitchFamily="34" charset="-128"/>
              </a:rPr>
              <a:t>Catalyst for accelerating research to operations</a:t>
            </a:r>
          </a:p>
          <a:p>
            <a:pPr>
              <a:lnSpc>
                <a:spcPts val="1800"/>
              </a:lnSpc>
              <a:spcBef>
                <a:spcPts val="600"/>
              </a:spcBef>
            </a:pPr>
            <a:r>
              <a:rPr lang="en-US" altLang="en-US" sz="2000" smtClean="0">
                <a:effectLst>
                  <a:outerShdw blurRad="38100" dist="38100" dir="2700000" algn="tl">
                    <a:srgbClr val="C0C0C0"/>
                  </a:outerShdw>
                </a:effectLst>
                <a:ea typeface="ＭＳ Ｐゴシック" pitchFamily="34" charset="-128"/>
              </a:rPr>
              <a:t>Nerve center for optimization of data-flow among RFCs and IWRSS partners</a:t>
            </a:r>
          </a:p>
        </p:txBody>
      </p:sp>
      <p:grpSp>
        <p:nvGrpSpPr>
          <p:cNvPr id="178179" name="Group 7"/>
          <p:cNvGrpSpPr>
            <a:grpSpLocks/>
          </p:cNvGrpSpPr>
          <p:nvPr/>
        </p:nvGrpSpPr>
        <p:grpSpPr bwMode="auto">
          <a:xfrm>
            <a:off x="0" y="5740400"/>
            <a:ext cx="9144000" cy="1138238"/>
            <a:chOff x="0" y="5046133"/>
            <a:chExt cx="9154570" cy="1833203"/>
          </a:xfrm>
        </p:grpSpPr>
        <p:pic>
          <p:nvPicPr>
            <p:cNvPr id="178181" name="Picture 10" descr="dead_fish.jpg"/>
            <p:cNvPicPr>
              <a:picLocks noChangeAspect="1"/>
            </p:cNvPicPr>
            <p:nvPr/>
          </p:nvPicPr>
          <p:blipFill>
            <a:blip r:embed="rId3">
              <a:extLst>
                <a:ext uri="{28A0092B-C50C-407E-A947-70E740481C1C}">
                  <a14:useLocalDpi xmlns:a14="http://schemas.microsoft.com/office/drawing/2010/main" val="0"/>
                </a:ext>
              </a:extLst>
            </a:blip>
            <a:srcRect r="594" b="540"/>
            <a:stretch>
              <a:fillRect/>
            </a:stretch>
          </p:blipFill>
          <p:spPr bwMode="auto">
            <a:xfrm>
              <a:off x="5884898" y="5046133"/>
              <a:ext cx="3269672" cy="18288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818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796" y="5050536"/>
              <a:ext cx="3178266" cy="18288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8183" name="Content Placeholder 9" descr="iowa_flood_2010.tiff"/>
            <p:cNvPicPr>
              <a:picLocks noChangeAspect="1"/>
            </p:cNvPicPr>
            <p:nvPr/>
          </p:nvPicPr>
          <p:blipFill>
            <a:blip r:embed="rId5">
              <a:extLst>
                <a:ext uri="{28A0092B-C50C-407E-A947-70E740481C1C}">
                  <a14:useLocalDpi xmlns:a14="http://schemas.microsoft.com/office/drawing/2010/main" val="0"/>
                </a:ext>
              </a:extLst>
            </a:blip>
            <a:srcRect t="6750" r="1111" b="1073"/>
            <a:stretch>
              <a:fillRect/>
            </a:stretch>
          </p:blipFill>
          <p:spPr bwMode="auto">
            <a:xfrm>
              <a:off x="0" y="5049520"/>
              <a:ext cx="3177318" cy="1828800"/>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0" name="Picture 9" descr="15_34_45_410_May_3_Post_Sala_de_Controle.jpg"/>
          <p:cNvPicPr>
            <a:picLocks noChangeAspect="1"/>
          </p:cNvPicPr>
          <p:nvPr/>
        </p:nvPicPr>
        <p:blipFill rotWithShape="1">
          <a:blip r:embed="rId6" cstate="email">
            <a:extLst>
              <a:ext uri="{28A0092B-C50C-407E-A947-70E740481C1C}">
                <a14:useLocalDpi xmlns:a14="http://schemas.microsoft.com/office/drawing/2010/main" val="0"/>
              </a:ext>
            </a:extLst>
          </a:blip>
          <a:srcRect l="4111" t="35271" r="10110" b="38056"/>
          <a:stretch/>
        </p:blipFill>
        <p:spPr>
          <a:xfrm>
            <a:off x="0" y="1032413"/>
            <a:ext cx="9144000" cy="1444087"/>
          </a:xfrm>
          <a:prstGeom prst="rect">
            <a:avLst/>
          </a:prstGeom>
          <a:ln w="12700">
            <a:gradFill flip="none" rotWithShape="1">
              <a:gsLst>
                <a:gs pos="0">
                  <a:schemeClr val="tx1"/>
                </a:gs>
                <a:gs pos="100000">
                  <a:srgbClr val="000000"/>
                </a:gs>
                <a:gs pos="50000">
                  <a:schemeClr val="bg1">
                    <a:lumMod val="85000"/>
                  </a:schemeClr>
                </a:gs>
              </a:gsLst>
              <a:path path="circle">
                <a:fillToRect l="100000" t="100000"/>
              </a:path>
              <a:tileRect r="-100000" b="-100000"/>
            </a:gradFill>
          </a:ln>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424969CC-70E6-4427-B937-DF99B8B517B9}" type="slidenum">
              <a:rPr lang="en-US" altLang="en-US" sz="1000" b="0" i="0"/>
              <a:pPr eaLnBrk="1" hangingPunct="1"/>
              <a:t>33</a:t>
            </a:fld>
            <a:endParaRPr lang="en-US" altLang="en-US" sz="1000" b="0" i="0"/>
          </a:p>
        </p:txBody>
      </p:sp>
      <p:pic>
        <p:nvPicPr>
          <p:cNvPr id="180226" name="Picture 3" descr="Rotating_v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540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5780" name="Text Box 4"/>
          <p:cNvSpPr txBox="1">
            <a:spLocks noChangeArrowheads="1"/>
          </p:cNvSpPr>
          <p:nvPr/>
        </p:nvSpPr>
        <p:spPr bwMode="auto">
          <a:xfrm>
            <a:off x="457200" y="5715000"/>
            <a:ext cx="8229600" cy="5238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spcBef>
                <a:spcPct val="50000"/>
              </a:spcBef>
            </a:pPr>
            <a:r>
              <a:rPr lang="en-US" altLang="en-US" sz="2800">
                <a:solidFill>
                  <a:srgbClr val="FFFFFF"/>
                </a:solidFill>
              </a:rPr>
              <a:t>Forecasting Water from the Summit to the Sea</a:t>
            </a:r>
          </a:p>
        </p:txBody>
      </p:sp>
      <p:sp>
        <p:nvSpPr>
          <p:cNvPr id="180228" name="Rectangle 5"/>
          <p:cNvSpPr>
            <a:spLocks noGrp="1" noChangeArrowheads="1"/>
          </p:cNvSpPr>
          <p:nvPr>
            <p:ph type="title"/>
          </p:nvPr>
        </p:nvSpPr>
        <p:spPr>
          <a:xfrm>
            <a:off x="1447800" y="381000"/>
            <a:ext cx="7696200" cy="533400"/>
          </a:xfrm>
        </p:spPr>
        <p:txBody>
          <a:bodyPr/>
          <a:lstStyle/>
          <a:p>
            <a:pPr eaLnBrk="1" hangingPunct="1"/>
            <a:r>
              <a:rPr lang="en-US" altLang="en-US" sz="3200" smtClean="0">
                <a:ea typeface="ＭＳ Ｐゴシック" pitchFamily="34" charset="-128"/>
              </a:rPr>
              <a:t>NOAA</a:t>
            </a:r>
            <a:r>
              <a:rPr lang="ja-JP" altLang="en-US" sz="3200" smtClean="0">
                <a:ea typeface="ＭＳ Ｐゴシック" pitchFamily="34" charset="-128"/>
              </a:rPr>
              <a:t>’</a:t>
            </a:r>
            <a:r>
              <a:rPr lang="en-US" altLang="ja-JP" sz="3200" smtClean="0">
                <a:ea typeface="ＭＳ Ｐゴシック" pitchFamily="34" charset="-128"/>
              </a:rPr>
              <a:t>s National Weather Service</a:t>
            </a:r>
            <a:endParaRPr lang="en-US" altLang="en-US" sz="3200" smtClean="0">
              <a:ea typeface="ＭＳ Ｐゴシック"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5780">
                                            <p:txEl>
                                              <p:pRg st="0" end="0"/>
                                            </p:txEl>
                                          </p:spTgt>
                                        </p:tgtEl>
                                        <p:attrNameLst>
                                          <p:attrName>style.visibility</p:attrName>
                                        </p:attrNameLst>
                                      </p:cBhvr>
                                      <p:to>
                                        <p:strVal val="visible"/>
                                      </p:to>
                                    </p:set>
                                    <p:animEffect transition="in" filter="fade">
                                      <p:cBhvr>
                                        <p:cTn id="7" dur="5000"/>
                                        <p:tgtEl>
                                          <p:spTgt spid="1995780">
                                            <p:txEl>
                                              <p:pRg st="0" end="0"/>
                                            </p:txEl>
                                          </p:spTgt>
                                        </p:tgtEl>
                                      </p:cBhvr>
                                    </p:animEffect>
                                  </p:childTnLst>
                                </p:cTn>
                              </p:par>
                            </p:childTnLst>
                          </p:cTn>
                        </p:par>
                        <p:par>
                          <p:cTn id="8" fill="hold" nodeType="afterGroup">
                            <p:stCondLst>
                              <p:cond delay="5000"/>
                            </p:stCondLst>
                            <p:childTnLst>
                              <p:par>
                                <p:cTn id="9" presetID="10" presetClass="exit" presetSubtype="0" fill="hold" nodeType="afterEffect">
                                  <p:stCondLst>
                                    <p:cond delay="0"/>
                                  </p:stCondLst>
                                  <p:childTnLst>
                                    <p:animEffect transition="out" filter="fade">
                                      <p:cBhvr>
                                        <p:cTn id="10" dur="5000"/>
                                        <p:tgtEl>
                                          <p:spTgt spid="1995780">
                                            <p:txEl>
                                              <p:pRg st="0" end="0"/>
                                            </p:txEl>
                                          </p:spTgt>
                                        </p:tgtEl>
                                      </p:cBhvr>
                                    </p:animEffect>
                                    <p:set>
                                      <p:cBhvr>
                                        <p:cTn id="11" dur="1" fill="hold">
                                          <p:stCondLst>
                                            <p:cond delay="4999"/>
                                          </p:stCondLst>
                                        </p:cTn>
                                        <p:tgtEl>
                                          <p:spTgt spid="1995780">
                                            <p:txEl>
                                              <p:pRg st="0" end="0"/>
                                            </p:txEl>
                                          </p:spTgt>
                                        </p:tgtEl>
                                        <p:attrNameLst>
                                          <p:attrName>style.visibility</p:attrName>
                                        </p:attrNameLst>
                                      </p:cBhvr>
                                      <p:to>
                                        <p:strVal val="hidden"/>
                                      </p:to>
                                    </p:set>
                                  </p:childTnLst>
                                </p:cTn>
                              </p:par>
                            </p:childTnLst>
                          </p:cTn>
                        </p:par>
                        <p:par>
                          <p:cTn id="12" fill="hold" nodeType="afterGroup">
                            <p:stCondLst>
                              <p:cond delay="10000"/>
                            </p:stCondLst>
                            <p:childTnLst>
                              <p:par>
                                <p:cTn id="13" presetID="10" presetClass="entr" presetSubtype="0" fill="hold" nodeType="afterEffect">
                                  <p:stCondLst>
                                    <p:cond delay="0"/>
                                  </p:stCondLst>
                                  <p:childTnLst>
                                    <p:set>
                                      <p:cBhvr>
                                        <p:cTn id="14" dur="1" fill="hold">
                                          <p:stCondLst>
                                            <p:cond delay="0"/>
                                          </p:stCondLst>
                                        </p:cTn>
                                        <p:tgtEl>
                                          <p:spTgt spid="1995780">
                                            <p:txEl>
                                              <p:pRg st="0" end="0"/>
                                            </p:txEl>
                                          </p:spTgt>
                                        </p:tgtEl>
                                        <p:attrNameLst>
                                          <p:attrName>style.visibility</p:attrName>
                                        </p:attrNameLst>
                                      </p:cBhvr>
                                      <p:to>
                                        <p:strVal val="visible"/>
                                      </p:to>
                                    </p:set>
                                    <p:animEffect transition="in" filter="fade">
                                      <p:cBhvr>
                                        <p:cTn id="15" dur="5000"/>
                                        <p:tgtEl>
                                          <p:spTgt spid="19957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EBFC3BA6-B9AB-4B6E-9F9E-E939AFFB4106}" type="slidenum">
              <a:rPr lang="en-US" altLang="en-US" sz="1000" b="0" i="0"/>
              <a:pPr eaLnBrk="1" hangingPunct="1"/>
              <a:t>4</a:t>
            </a:fld>
            <a:endParaRPr lang="en-US" altLang="en-US" sz="1000" b="0" i="0"/>
          </a:p>
        </p:txBody>
      </p:sp>
      <p:sp>
        <p:nvSpPr>
          <p:cNvPr id="9219" name="Rectangle 3"/>
          <p:cNvSpPr>
            <a:spLocks noGrp="1" noChangeArrowheads="1"/>
          </p:cNvSpPr>
          <p:nvPr>
            <p:ph type="title"/>
          </p:nvPr>
        </p:nvSpPr>
        <p:spPr>
          <a:xfrm>
            <a:off x="1362075" y="468313"/>
            <a:ext cx="5961063" cy="685800"/>
          </a:xfrm>
        </p:spPr>
        <p:txBody>
          <a:bodyPr/>
          <a:lstStyle/>
          <a:p>
            <a:pPr algn="ctr" eaLnBrk="1" hangingPunct="1">
              <a:lnSpc>
                <a:spcPct val="80000"/>
              </a:lnSpc>
              <a:defRPr/>
            </a:pPr>
            <a:r>
              <a:rPr lang="en-US" sz="3200" dirty="0">
                <a:ea typeface="+mj-ea"/>
                <a:cs typeface="+mj-cs"/>
              </a:rPr>
              <a:t>Floods versus Flash Floods</a:t>
            </a:r>
            <a:br>
              <a:rPr lang="en-US" sz="3200" dirty="0">
                <a:ea typeface="+mj-ea"/>
                <a:cs typeface="+mj-cs"/>
              </a:rPr>
            </a:br>
            <a:endParaRPr lang="en-US" sz="2400" dirty="0">
              <a:solidFill>
                <a:srgbClr val="66FFFF"/>
              </a:solidFill>
              <a:ea typeface="+mj-ea"/>
              <a:cs typeface="+mj-cs"/>
            </a:endParaRPr>
          </a:p>
        </p:txBody>
      </p:sp>
      <p:sp>
        <p:nvSpPr>
          <p:cNvPr id="9220" name="Rectangle 4"/>
          <p:cNvSpPr>
            <a:spLocks noGrp="1" noChangeArrowheads="1"/>
          </p:cNvSpPr>
          <p:nvPr>
            <p:ph type="body" sz="half" idx="1"/>
          </p:nvPr>
        </p:nvSpPr>
        <p:spPr>
          <a:xfrm>
            <a:off x="0" y="1371600"/>
            <a:ext cx="4953000" cy="4876800"/>
          </a:xfrm>
        </p:spPr>
        <p:txBody>
          <a:bodyPr/>
          <a:lstStyle/>
          <a:p>
            <a:pPr marL="342862" indent="-342862" eaLnBrk="1" hangingPunct="1">
              <a:lnSpc>
                <a:spcPct val="95000"/>
              </a:lnSpc>
              <a:defRPr/>
            </a:pPr>
            <a:r>
              <a:rPr lang="en-US" sz="2400">
                <a:solidFill>
                  <a:srgbClr val="66FFCC"/>
                </a:solidFill>
                <a:ea typeface="+mn-ea"/>
                <a:cs typeface="+mn-cs"/>
              </a:rPr>
              <a:t>River Flood</a:t>
            </a:r>
          </a:p>
          <a:p>
            <a:pPr marL="742867" lvl="1" indent="-285718" eaLnBrk="1" hangingPunct="1">
              <a:lnSpc>
                <a:spcPct val="90000"/>
              </a:lnSpc>
              <a:buFont typeface="Wingdings" pitchFamily="2" charset="2"/>
              <a:buChar char="§"/>
              <a:defRPr/>
            </a:pPr>
            <a:r>
              <a:rPr lang="en-US" sz="1900"/>
              <a:t>River rises to flood stage over many hours or days </a:t>
            </a:r>
            <a:r>
              <a:rPr lang="en-US" sz="1900">
                <a:solidFill>
                  <a:srgbClr val="FFC000"/>
                </a:solidFill>
              </a:rPr>
              <a:t>(&gt; 6 hours from causative event)</a:t>
            </a:r>
          </a:p>
          <a:p>
            <a:pPr marL="742867" lvl="1" indent="-285718" eaLnBrk="1" hangingPunct="1">
              <a:lnSpc>
                <a:spcPct val="90000"/>
              </a:lnSpc>
              <a:buFont typeface="Wingdings" pitchFamily="2" charset="2"/>
              <a:buChar char="§"/>
              <a:defRPr/>
            </a:pPr>
            <a:r>
              <a:rPr lang="en-US" sz="1900"/>
              <a:t>Longer lasting events</a:t>
            </a:r>
          </a:p>
          <a:p>
            <a:pPr marL="742867" lvl="1" indent="-285718" eaLnBrk="1" hangingPunct="1">
              <a:lnSpc>
                <a:spcPct val="90000"/>
              </a:lnSpc>
              <a:buFont typeface="Wingdings" pitchFamily="2" charset="2"/>
              <a:buChar char="§"/>
              <a:defRPr/>
            </a:pPr>
            <a:r>
              <a:rPr lang="en-US" sz="1900"/>
              <a:t>Hydrometeorological event</a:t>
            </a:r>
            <a:endParaRPr lang="en-US" sz="1900">
              <a:solidFill>
                <a:srgbClr val="66FFCC"/>
              </a:solidFill>
            </a:endParaRPr>
          </a:p>
          <a:p>
            <a:pPr marL="342862" indent="-342862" eaLnBrk="1" hangingPunct="1">
              <a:lnSpc>
                <a:spcPct val="90000"/>
              </a:lnSpc>
              <a:defRPr/>
            </a:pPr>
            <a:r>
              <a:rPr lang="en-US" sz="2400">
                <a:solidFill>
                  <a:srgbClr val="66FFCC"/>
                </a:solidFill>
                <a:ea typeface="+mn-ea"/>
                <a:cs typeface="+mn-cs"/>
              </a:rPr>
              <a:t>Flash Flood</a:t>
            </a:r>
            <a:r>
              <a:rPr lang="en-US" sz="2000">
                <a:ea typeface="+mn-ea"/>
                <a:cs typeface="+mn-cs"/>
              </a:rPr>
              <a:t> </a:t>
            </a:r>
          </a:p>
          <a:p>
            <a:pPr marL="742867" lvl="1" indent="-285718" eaLnBrk="1" hangingPunct="1">
              <a:lnSpc>
                <a:spcPct val="90000"/>
              </a:lnSpc>
              <a:buFont typeface="Wingdings" pitchFamily="2" charset="2"/>
              <a:buChar char="§"/>
              <a:defRPr/>
            </a:pPr>
            <a:r>
              <a:rPr lang="en-US" sz="1900"/>
              <a:t>Quick responding streams and rivers </a:t>
            </a:r>
            <a:r>
              <a:rPr lang="en-US" sz="1900">
                <a:solidFill>
                  <a:srgbClr val="FFC000"/>
                </a:solidFill>
              </a:rPr>
              <a:t>(impacts of flooding in </a:t>
            </a:r>
            <a:r>
              <a:rPr lang="en-US" sz="1900" u="sng">
                <a:solidFill>
                  <a:srgbClr val="FFC000"/>
                </a:solidFill>
              </a:rPr>
              <a:t>&lt;</a:t>
            </a:r>
            <a:r>
              <a:rPr lang="en-US" sz="1900">
                <a:solidFill>
                  <a:srgbClr val="FFC000"/>
                </a:solidFill>
              </a:rPr>
              <a:t> 6 hours after the causative event)</a:t>
            </a:r>
          </a:p>
          <a:p>
            <a:pPr marL="742867" lvl="1" indent="-285718" eaLnBrk="1" hangingPunct="1">
              <a:lnSpc>
                <a:spcPct val="90000"/>
              </a:lnSpc>
              <a:buFont typeface="Wingdings" pitchFamily="2" charset="2"/>
              <a:buChar char="§"/>
              <a:defRPr/>
            </a:pPr>
            <a:r>
              <a:rPr lang="en-US" sz="1900"/>
              <a:t>Typically a meteorological event resulting from heavy rainfall, although can be the result of a dam break, levee failure, or ice jamming</a:t>
            </a:r>
          </a:p>
          <a:p>
            <a:pPr marL="342862" indent="-342862" eaLnBrk="1" hangingPunct="1">
              <a:lnSpc>
                <a:spcPct val="65000"/>
              </a:lnSpc>
              <a:defRPr/>
            </a:pPr>
            <a:endParaRPr lang="en-US" sz="1900">
              <a:ea typeface="+mn-ea"/>
              <a:cs typeface="+mn-cs"/>
            </a:endParaRPr>
          </a:p>
          <a:p>
            <a:pPr marL="342862" indent="-342862" eaLnBrk="1" hangingPunct="1">
              <a:lnSpc>
                <a:spcPct val="65000"/>
              </a:lnSpc>
              <a:defRPr/>
            </a:pPr>
            <a:endParaRPr lang="en-US" sz="1800">
              <a:ea typeface="+mn-ea"/>
              <a:cs typeface="+mn-cs"/>
            </a:endParaRPr>
          </a:p>
        </p:txBody>
      </p:sp>
      <p:pic>
        <p:nvPicPr>
          <p:cNvPr id="9221" name="Picture 5" descr="Flash flood in Savona - Italy 19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34000" y="3581400"/>
            <a:ext cx="3536950" cy="2736850"/>
          </a:xfrm>
          <a:ln w="28575">
            <a:solidFill>
              <a:srgbClr val="FFFFFF"/>
            </a:solidFill>
            <a:miter lim="800000"/>
            <a:headEnd/>
            <a:tailEnd/>
          </a:ln>
          <a:effectLst>
            <a:outerShdw blurRad="63500" dist="35921" dir="2700000" algn="ctr" rotWithShape="0">
              <a:srgbClr val="808080"/>
            </a:outerShdw>
          </a:effectLst>
        </p:spPr>
      </p:pic>
      <p:sp>
        <p:nvSpPr>
          <p:cNvPr id="2063366" name="Text Box 6"/>
          <p:cNvSpPr txBox="1">
            <a:spLocks noChangeArrowheads="1"/>
          </p:cNvSpPr>
          <p:nvPr/>
        </p:nvSpPr>
        <p:spPr bwMode="auto">
          <a:xfrm>
            <a:off x="533400" y="6546850"/>
            <a:ext cx="184150" cy="323850"/>
          </a:xfrm>
          <a:prstGeom prst="rect">
            <a:avLst/>
          </a:prstGeom>
          <a:noFill/>
          <a:ln>
            <a:noFill/>
          </a:ln>
          <a:effectLst/>
          <a:extLst/>
        </p:spPr>
        <p:txBody>
          <a:bodyPr wrap="none" lIns="91430" tIns="45715" rIns="91430" bIns="45715">
            <a:spAutoFit/>
          </a:bodyPr>
          <a:lstStyle/>
          <a:p>
            <a:pPr algn="l">
              <a:lnSpc>
                <a:spcPct val="80000"/>
              </a:lnSpc>
              <a:spcAft>
                <a:spcPct val="40000"/>
              </a:spcAft>
              <a:defRPr/>
            </a:pPr>
            <a:endParaRPr lang="en-US" sz="1800" i="0">
              <a:solidFill>
                <a:schemeClr val="tx1"/>
              </a:solidFill>
              <a:effectLst>
                <a:outerShdw blurRad="38100" dist="38100" dir="2700000" algn="tl">
                  <a:srgbClr val="C0C0C0"/>
                </a:outerShdw>
              </a:effectLst>
              <a:latin typeface="Arial" charset="0"/>
              <a:ea typeface="+mn-ea"/>
            </a:endParaRPr>
          </a:p>
        </p:txBody>
      </p:sp>
      <p:sp>
        <p:nvSpPr>
          <p:cNvPr id="2063367" name="Text Box 7"/>
          <p:cNvSpPr txBox="1">
            <a:spLocks noChangeArrowheads="1"/>
          </p:cNvSpPr>
          <p:nvPr/>
        </p:nvSpPr>
        <p:spPr bwMode="auto">
          <a:xfrm>
            <a:off x="4343400" y="6570663"/>
            <a:ext cx="298450" cy="296862"/>
          </a:xfrm>
          <a:prstGeom prst="rect">
            <a:avLst/>
          </a:prstGeom>
          <a:noFill/>
          <a:ln>
            <a:noFill/>
          </a:ln>
          <a:effectLst/>
          <a:extLst/>
        </p:spPr>
        <p:txBody>
          <a:bodyPr wrap="none"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80000"/>
              </a:lnSpc>
              <a:spcAft>
                <a:spcPct val="40000"/>
              </a:spcAft>
            </a:pPr>
            <a:fld id="{CE0E0727-097C-4FF4-8E9F-A2AC3D5F726E}" type="slidenum">
              <a:rPr lang="en-US" altLang="en-US" sz="1600" i="0">
                <a:solidFill>
                  <a:schemeClr val="tx1"/>
                </a:solidFill>
                <a:effectLst>
                  <a:outerShdw blurRad="38100" dist="38100" dir="2700000" algn="tl">
                    <a:srgbClr val="C0C0C0"/>
                  </a:outerShdw>
                </a:effectLst>
              </a:rPr>
              <a:pPr algn="l" eaLnBrk="1" hangingPunct="1">
                <a:lnSpc>
                  <a:spcPct val="80000"/>
                </a:lnSpc>
                <a:spcAft>
                  <a:spcPct val="40000"/>
                </a:spcAft>
              </a:pPr>
              <a:t>4</a:t>
            </a:fld>
            <a:endParaRPr lang="en-US" altLang="en-US" sz="1600" i="0">
              <a:solidFill>
                <a:schemeClr val="tx1"/>
              </a:solidFill>
              <a:effectLst>
                <a:outerShdw blurRad="38100" dist="38100" dir="2700000" algn="tl">
                  <a:srgbClr val="C0C0C0"/>
                </a:outerShdw>
              </a:effectLst>
            </a:endParaRPr>
          </a:p>
        </p:txBody>
      </p:sp>
      <p:pic>
        <p:nvPicPr>
          <p:cNvPr id="112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54113"/>
            <a:ext cx="4191000" cy="2727325"/>
          </a:xfrm>
          <a:prstGeom prst="rect">
            <a:avLst/>
          </a:prstGeom>
          <a:noFill/>
          <a:ln w="28575">
            <a:solidFill>
              <a:srgbClr val="FFFFFF"/>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D73F0202-73CB-4B20-A40D-DB656F4A9FEA}" type="slidenum">
              <a:rPr lang="en-US" altLang="en-US" sz="1000" b="0" i="0"/>
              <a:pPr eaLnBrk="1" hangingPunct="1"/>
              <a:t>5</a:t>
            </a:fld>
            <a:endParaRPr lang="en-US" altLang="en-US" sz="1000" b="0" i="0"/>
          </a:p>
        </p:txBody>
      </p:sp>
      <p:pic>
        <p:nvPicPr>
          <p:cNvPr id="126978" name="Picture 2" descr="HQ"/>
          <p:cNvPicPr>
            <a:picLocks noChangeAspect="1" noChangeArrowheads="1"/>
          </p:cNvPicPr>
          <p:nvPr/>
        </p:nvPicPr>
        <p:blipFill>
          <a:blip r:embed="rId3" cstate="print">
            <a:extLst>
              <a:ext uri="{28A0092B-C50C-407E-A947-70E740481C1C}">
                <a14:useLocalDpi xmlns:a14="http://schemas.microsoft.com/office/drawing/2010/main" val="0"/>
              </a:ext>
            </a:extLst>
          </a:blip>
          <a:srcRect l="5310" t="-665" r="-885" b="-845"/>
          <a:stretch>
            <a:fillRect/>
          </a:stretch>
        </p:blipFill>
        <p:spPr bwMode="auto">
          <a:xfrm>
            <a:off x="457200" y="1181100"/>
            <a:ext cx="8229600" cy="5334000"/>
          </a:xfrm>
          <a:prstGeom prst="rect">
            <a:avLst/>
          </a:prstGeom>
          <a:solidFill>
            <a:schemeClr val="bg1"/>
          </a:solidFill>
          <a:ln w="38100">
            <a:solidFill>
              <a:schemeClr val="tx1"/>
            </a:solidFill>
            <a:miter lim="800000"/>
            <a:headEnd/>
            <a:tailEnd/>
          </a:ln>
        </p:spPr>
      </p:pic>
      <p:pic>
        <p:nvPicPr>
          <p:cNvPr id="1994755" name="Picture 3" descr="Region"/>
          <p:cNvPicPr>
            <a:picLocks noChangeAspect="1" noChangeArrowheads="1"/>
          </p:cNvPicPr>
          <p:nvPr/>
        </p:nvPicPr>
        <p:blipFill>
          <a:blip r:embed="rId4" cstate="print">
            <a:extLst>
              <a:ext uri="{28A0092B-C50C-407E-A947-70E740481C1C}">
                <a14:useLocalDpi xmlns:a14="http://schemas.microsoft.com/office/drawing/2010/main" val="0"/>
              </a:ext>
            </a:extLst>
          </a:blip>
          <a:srcRect l="4578"/>
          <a:stretch>
            <a:fillRect/>
          </a:stretch>
        </p:blipFill>
        <p:spPr bwMode="auto">
          <a:xfrm>
            <a:off x="381000" y="1181100"/>
            <a:ext cx="794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4756" name="Picture 4" descr="NCEP"/>
          <p:cNvPicPr>
            <a:picLocks noChangeAspect="1" noChangeArrowheads="1"/>
          </p:cNvPicPr>
          <p:nvPr/>
        </p:nvPicPr>
        <p:blipFill>
          <a:blip r:embed="rId5" cstate="print">
            <a:extLst>
              <a:ext uri="{28A0092B-C50C-407E-A947-70E740481C1C}">
                <a14:useLocalDpi xmlns:a14="http://schemas.microsoft.com/office/drawing/2010/main" val="0"/>
              </a:ext>
            </a:extLst>
          </a:blip>
          <a:srcRect l="5313"/>
          <a:stretch>
            <a:fillRect/>
          </a:stretch>
        </p:blipFill>
        <p:spPr bwMode="auto">
          <a:xfrm>
            <a:off x="457200" y="2859088"/>
            <a:ext cx="81470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4757" name="Picture 5" descr="RFC"/>
          <p:cNvPicPr>
            <a:picLocks noChangeAspect="1" noChangeArrowheads="1"/>
          </p:cNvPicPr>
          <p:nvPr/>
        </p:nvPicPr>
        <p:blipFill>
          <a:blip r:embed="rId6" cstate="print">
            <a:extLst>
              <a:ext uri="{28A0092B-C50C-407E-A947-70E740481C1C}">
                <a14:useLocalDpi xmlns:a14="http://schemas.microsoft.com/office/drawing/2010/main" val="0"/>
              </a:ext>
            </a:extLst>
          </a:blip>
          <a:srcRect l="6493"/>
          <a:stretch>
            <a:fillRect/>
          </a:stretch>
        </p:blipFill>
        <p:spPr bwMode="auto">
          <a:xfrm>
            <a:off x="533400" y="1192213"/>
            <a:ext cx="7681913"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4758" name="Picture 6" descr="WFO"/>
          <p:cNvPicPr>
            <a:picLocks noChangeAspect="1" noChangeArrowheads="1"/>
          </p:cNvPicPr>
          <p:nvPr/>
        </p:nvPicPr>
        <p:blipFill>
          <a:blip r:embed="rId7" cstate="print">
            <a:extLst>
              <a:ext uri="{28A0092B-C50C-407E-A947-70E740481C1C}">
                <a14:useLocalDpi xmlns:a14="http://schemas.microsoft.com/office/drawing/2010/main" val="0"/>
              </a:ext>
            </a:extLst>
          </a:blip>
          <a:srcRect l="7449"/>
          <a:stretch>
            <a:fillRect/>
          </a:stretch>
        </p:blipFill>
        <p:spPr bwMode="auto">
          <a:xfrm>
            <a:off x="609600" y="1417638"/>
            <a:ext cx="7573963"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4759" name="Picture 7" descr="tsunami"/>
          <p:cNvPicPr>
            <a:picLocks noChangeAspect="1" noChangeArrowheads="1"/>
          </p:cNvPicPr>
          <p:nvPr/>
        </p:nvPicPr>
        <p:blipFill>
          <a:blip r:embed="rId8" cstate="print">
            <a:extLst>
              <a:ext uri="{28A0092B-C50C-407E-A947-70E740481C1C}">
                <a14:useLocalDpi xmlns:a14="http://schemas.microsoft.com/office/drawing/2010/main" val="0"/>
              </a:ext>
            </a:extLst>
          </a:blip>
          <a:srcRect l="17210"/>
          <a:stretch>
            <a:fillRect/>
          </a:stretch>
        </p:blipFill>
        <p:spPr bwMode="auto">
          <a:xfrm>
            <a:off x="838200" y="4176713"/>
            <a:ext cx="40322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8"/>
          <p:cNvSpPr>
            <a:spLocks noChangeArrowheads="1"/>
          </p:cNvSpPr>
          <p:nvPr/>
        </p:nvSpPr>
        <p:spPr bwMode="auto">
          <a:xfrm>
            <a:off x="1447800" y="381000"/>
            <a:ext cx="7543800" cy="609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l">
              <a:lnSpc>
                <a:spcPct val="85000"/>
              </a:lnSpc>
              <a:defRPr/>
            </a:pPr>
            <a:r>
              <a:rPr lang="en-US" i="0">
                <a:solidFill>
                  <a:srgbClr val="FFCC00"/>
                </a:solidFill>
                <a:latin typeface="Arial" charset="0"/>
                <a:ea typeface="+mn-ea"/>
              </a:rPr>
              <a:t>NWS Operational Infrastructure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94755"/>
                                        </p:tgtEl>
                                        <p:attrNameLst>
                                          <p:attrName>style.visibility</p:attrName>
                                        </p:attrNameLst>
                                      </p:cBhvr>
                                      <p:to>
                                        <p:strVal val="visible"/>
                                      </p:to>
                                    </p:set>
                                    <p:animEffect transition="in" filter="fade">
                                      <p:cBhvr>
                                        <p:cTn id="7" dur="2000"/>
                                        <p:tgtEl>
                                          <p:spTgt spid="199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94756"/>
                                        </p:tgtEl>
                                        <p:attrNameLst>
                                          <p:attrName>style.visibility</p:attrName>
                                        </p:attrNameLst>
                                      </p:cBhvr>
                                      <p:to>
                                        <p:strVal val="visible"/>
                                      </p:to>
                                    </p:set>
                                    <p:animEffect transition="in" filter="fade">
                                      <p:cBhvr>
                                        <p:cTn id="12" dur="2000"/>
                                        <p:tgtEl>
                                          <p:spTgt spid="19947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94757"/>
                                        </p:tgtEl>
                                        <p:attrNameLst>
                                          <p:attrName>style.visibility</p:attrName>
                                        </p:attrNameLst>
                                      </p:cBhvr>
                                      <p:to>
                                        <p:strVal val="visible"/>
                                      </p:to>
                                    </p:set>
                                    <p:animEffect transition="in" filter="fade">
                                      <p:cBhvr>
                                        <p:cTn id="17" dur="2000"/>
                                        <p:tgtEl>
                                          <p:spTgt spid="19947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94758"/>
                                        </p:tgtEl>
                                        <p:attrNameLst>
                                          <p:attrName>style.visibility</p:attrName>
                                        </p:attrNameLst>
                                      </p:cBhvr>
                                      <p:to>
                                        <p:strVal val="visible"/>
                                      </p:to>
                                    </p:set>
                                    <p:animEffect transition="in" filter="fade">
                                      <p:cBhvr>
                                        <p:cTn id="22" dur="2000"/>
                                        <p:tgtEl>
                                          <p:spTgt spid="1994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94759"/>
                                        </p:tgtEl>
                                        <p:attrNameLst>
                                          <p:attrName>style.visibility</p:attrName>
                                        </p:attrNameLst>
                                      </p:cBhvr>
                                      <p:to>
                                        <p:strVal val="visible"/>
                                      </p:to>
                                    </p:set>
                                    <p:animEffect transition="in" filter="fade">
                                      <p:cBhvr>
                                        <p:cTn id="27" dur="2000"/>
                                        <p:tgtEl>
                                          <p:spTgt spid="199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8DBA08C4-6D38-4E08-9F3F-3CE391A1CF5C}" type="slidenum">
              <a:rPr lang="en-US" altLang="en-US" sz="1000" b="0" i="0"/>
              <a:pPr eaLnBrk="1" hangingPunct="1"/>
              <a:t>6</a:t>
            </a:fld>
            <a:endParaRPr lang="en-US" altLang="en-US" sz="1000" b="0" i="0"/>
          </a:p>
        </p:txBody>
      </p:sp>
      <p:sp>
        <p:nvSpPr>
          <p:cNvPr id="129026" name="Text Box 2"/>
          <p:cNvSpPr txBox="1">
            <a:spLocks noChangeArrowheads="1"/>
          </p:cNvSpPr>
          <p:nvPr/>
        </p:nvSpPr>
        <p:spPr bwMode="auto">
          <a:xfrm>
            <a:off x="0" y="1295400"/>
            <a:ext cx="5867400" cy="1855788"/>
          </a:xfrm>
          <a:prstGeom prst="rect">
            <a:avLst/>
          </a:prstGeom>
          <a:solidFill>
            <a:srgbClr val="008000">
              <a:alpha val="12157"/>
            </a:srgbClr>
          </a:solidFill>
          <a:ln>
            <a:noFill/>
          </a:ln>
          <a:extLst>
            <a:ext uri="{91240B29-F687-4F45-9708-019B960494DF}">
              <a14:hiddenLine xmlns:a14="http://schemas.microsoft.com/office/drawing/2010/main" w="31750">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buClr>
                <a:srgbClr val="FFFF00"/>
              </a:buClr>
              <a:buFontTx/>
              <a:buChar char="•"/>
            </a:pPr>
            <a:r>
              <a:rPr lang="en-US" altLang="en-US" sz="1800" i="0">
                <a:solidFill>
                  <a:srgbClr val="FFFF66"/>
                </a:solidFill>
              </a:rPr>
              <a:t> </a:t>
            </a:r>
            <a:r>
              <a:rPr lang="en-US" altLang="en-US" sz="2400" i="0">
                <a:solidFill>
                  <a:srgbClr val="FFFF99"/>
                </a:solidFill>
              </a:rPr>
              <a:t>NCEP Centers – Nation Guidance and Analysis</a:t>
            </a:r>
          </a:p>
          <a:p>
            <a:pPr lvl="1" indent="0" algn="l">
              <a:lnSpc>
                <a:spcPct val="100000"/>
              </a:lnSpc>
              <a:spcBef>
                <a:spcPct val="10000"/>
              </a:spcBef>
              <a:spcAft>
                <a:spcPct val="20000"/>
              </a:spcAft>
              <a:buClr>
                <a:srgbClr val="FFFF00"/>
              </a:buClr>
              <a:buFontTx/>
              <a:buChar char="•"/>
            </a:pPr>
            <a:r>
              <a:rPr lang="en-US" altLang="en-US" sz="1800" i="0"/>
              <a:t> </a:t>
            </a:r>
            <a:r>
              <a:rPr lang="en-US" altLang="en-US" sz="1800">
                <a:solidFill>
                  <a:srgbClr val="00FFFF"/>
                </a:solidFill>
              </a:rPr>
              <a:t>Weather Prediction Center (WPC) </a:t>
            </a:r>
            <a:endParaRPr lang="en-US" altLang="en-US" sz="1800" i="0"/>
          </a:p>
          <a:p>
            <a:pPr lvl="1" indent="0" algn="l">
              <a:lnSpc>
                <a:spcPct val="100000"/>
              </a:lnSpc>
              <a:spcBef>
                <a:spcPct val="10000"/>
              </a:spcBef>
              <a:spcAft>
                <a:spcPct val="20000"/>
              </a:spcAft>
              <a:buClr>
                <a:srgbClr val="FFFF00"/>
              </a:buClr>
              <a:buFontTx/>
              <a:buChar char="•"/>
            </a:pPr>
            <a:r>
              <a:rPr lang="en-US" altLang="en-US" sz="1800" i="0"/>
              <a:t> </a:t>
            </a:r>
            <a:r>
              <a:rPr lang="en-US" altLang="en-US" sz="1800">
                <a:solidFill>
                  <a:srgbClr val="00FFFF"/>
                </a:solidFill>
              </a:rPr>
              <a:t>Storm Prediction Center (SPC)</a:t>
            </a:r>
            <a:endParaRPr lang="en-US" altLang="en-US" sz="1800" i="0"/>
          </a:p>
          <a:p>
            <a:pPr lvl="1" indent="0" algn="l">
              <a:lnSpc>
                <a:spcPct val="100000"/>
              </a:lnSpc>
              <a:spcBef>
                <a:spcPct val="10000"/>
              </a:spcBef>
              <a:spcAft>
                <a:spcPct val="20000"/>
              </a:spcAft>
              <a:buClr>
                <a:srgbClr val="FFFF00"/>
              </a:buClr>
              <a:buFontTx/>
              <a:buChar char="•"/>
            </a:pPr>
            <a:r>
              <a:rPr lang="en-US" altLang="en-US" sz="1800" i="0"/>
              <a:t> </a:t>
            </a:r>
            <a:r>
              <a:rPr lang="en-US" altLang="en-US" sz="1800">
                <a:solidFill>
                  <a:srgbClr val="00FFFF"/>
                </a:solidFill>
              </a:rPr>
              <a:t>Climate Prediction Center (CPC)</a:t>
            </a:r>
            <a:endParaRPr lang="en-US" altLang="en-US" sz="1800" i="0"/>
          </a:p>
        </p:txBody>
      </p:sp>
      <p:sp>
        <p:nvSpPr>
          <p:cNvPr id="11268" name="Rectangle 3"/>
          <p:cNvSpPr>
            <a:spLocks noChangeArrowheads="1"/>
          </p:cNvSpPr>
          <p:nvPr/>
        </p:nvSpPr>
        <p:spPr bwMode="auto">
          <a:xfrm>
            <a:off x="1447800" y="304800"/>
            <a:ext cx="7543800" cy="609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l">
              <a:lnSpc>
                <a:spcPct val="85000"/>
              </a:lnSpc>
              <a:defRPr/>
            </a:pPr>
            <a:r>
              <a:rPr lang="en-US" i="0">
                <a:solidFill>
                  <a:srgbClr val="FFCC00"/>
                </a:solidFill>
                <a:latin typeface="Arial" charset="0"/>
                <a:ea typeface="+mn-ea"/>
              </a:rPr>
              <a:t>Hydrologic Services Roles and Responsibilities</a:t>
            </a:r>
          </a:p>
        </p:txBody>
      </p:sp>
      <p:sp>
        <p:nvSpPr>
          <p:cNvPr id="2039812" name="Text Box 4"/>
          <p:cNvSpPr txBox="1">
            <a:spLocks noChangeArrowheads="1"/>
          </p:cNvSpPr>
          <p:nvPr/>
        </p:nvSpPr>
        <p:spPr bwMode="auto">
          <a:xfrm>
            <a:off x="457200" y="3581400"/>
            <a:ext cx="5181600" cy="2754313"/>
          </a:xfrm>
          <a:prstGeom prst="rect">
            <a:avLst/>
          </a:prstGeom>
          <a:solidFill>
            <a:srgbClr val="FFFFFF"/>
          </a:solidFill>
          <a:ln w="31750">
            <a:solidFill>
              <a:schemeClr val="tx2"/>
            </a:solidFill>
            <a:miter lim="800000"/>
            <a:headEnd/>
            <a:tailEnd/>
          </a:ln>
          <a:effectLs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eaLnBrk="1" hangingPunct="1">
              <a:lnSpc>
                <a:spcPct val="90000"/>
              </a:lnSpc>
            </a:pPr>
            <a:r>
              <a:rPr lang="en-US" altLang="en-US" sz="1200" i="0">
                <a:solidFill>
                  <a:schemeClr val="tx1"/>
                </a:solidFill>
                <a:effectLst>
                  <a:outerShdw blurRad="38100" dist="38100" dir="2700000" algn="tl">
                    <a:srgbClr val="C0C0C0"/>
                  </a:outerShdw>
                </a:effectLst>
                <a:latin typeface="Times New Roman" pitchFamily="18" charset="0"/>
              </a:rPr>
              <a:t>ACUS3 KMKC 041249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SWOMCD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MKC MCD 041249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OKZ000-041600-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SPC MESOSCALE DISCUSSION #0353 FOR SOUTHWEST TO NORTHEAST OKLAHOMA CONCERNING...HEAVY RAINFALL...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RAINFALL RATES UP TO 3 INCHES PER HOUR CAN BE EXPECTED TO CONTINUE FOR THE NEXT FEW HOURS IN A 50 MILE WIDE BAND FROM COMANCHE COUNTY NORTHEASTWARD ACROSS OKC TO OSAGE COUNTY.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
            </a:r>
            <a:br>
              <a:rPr lang="en-US" altLang="en-US" sz="1200" i="0">
                <a:solidFill>
                  <a:schemeClr val="tx1"/>
                </a:solidFill>
                <a:effectLst>
                  <a:outerShdw blurRad="38100" dist="38100" dir="2700000" algn="tl">
                    <a:srgbClr val="C0C0C0"/>
                  </a:outerShdw>
                </a:effectLst>
                <a:latin typeface="Times New Roman" pitchFamily="18" charset="0"/>
              </a:rPr>
            </a:br>
            <a:r>
              <a:rPr lang="en-US" altLang="en-US" sz="1200" i="0">
                <a:solidFill>
                  <a:schemeClr val="tx1"/>
                </a:solidFill>
                <a:effectLst>
                  <a:outerShdw blurRad="38100" dist="38100" dir="2700000" algn="tl">
                    <a:srgbClr val="C0C0C0"/>
                  </a:outerShdw>
                </a:effectLst>
                <a:latin typeface="Times New Roman" pitchFamily="18" charset="0"/>
              </a:rPr>
              <a:t>TRAINING THUNDERSTORMS HAVE DEVELOPED RAPIDLY FROM JUST EAST OF LAWTON THROUGH OKC TO JUST WEST OF BARTLESVILLE. 12Z SURFACE ANALYSIS SHOWS ….</a:t>
            </a:r>
            <a:endParaRPr lang="en-US" altLang="en-US" sz="3600" i="0">
              <a:solidFill>
                <a:schemeClr val="tx1"/>
              </a:solidFill>
              <a:effectLst>
                <a:outerShdw blurRad="38100" dist="38100" dir="2700000" algn="tl">
                  <a:srgbClr val="C0C0C0"/>
                </a:outerShdw>
              </a:effectLst>
              <a:latin typeface="Times New Roman" pitchFamily="18" charset="0"/>
            </a:endParaRPr>
          </a:p>
        </p:txBody>
      </p:sp>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90600"/>
            <a:ext cx="3190875" cy="2390775"/>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9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281363"/>
            <a:ext cx="3124200" cy="29019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4038600"/>
            <a:ext cx="2581275"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A6147FDA-8963-482B-B544-D862D55EEBC1}" type="slidenum">
              <a:rPr lang="en-US" altLang="en-US" sz="1000" b="0" i="0"/>
              <a:pPr eaLnBrk="1" hangingPunct="1"/>
              <a:t>7</a:t>
            </a:fld>
            <a:endParaRPr lang="en-US" altLang="en-US" sz="1000" b="0" i="0"/>
          </a:p>
        </p:txBody>
      </p:sp>
      <p:sp>
        <p:nvSpPr>
          <p:cNvPr id="131075" name="Text Box 2"/>
          <p:cNvSpPr txBox="1">
            <a:spLocks noChangeArrowheads="1"/>
          </p:cNvSpPr>
          <p:nvPr/>
        </p:nvSpPr>
        <p:spPr bwMode="auto">
          <a:xfrm>
            <a:off x="0" y="1295400"/>
            <a:ext cx="5181600" cy="5032375"/>
          </a:xfrm>
          <a:prstGeom prst="rect">
            <a:avLst/>
          </a:prstGeom>
          <a:solidFill>
            <a:srgbClr val="008000">
              <a:alpha val="12157"/>
            </a:srgbClr>
          </a:solidFill>
          <a:ln>
            <a:noFill/>
          </a:ln>
          <a:extLst>
            <a:ext uri="{91240B29-F687-4F45-9708-019B960494DF}">
              <a14:hiddenLine xmlns:a14="http://schemas.microsoft.com/office/drawing/2010/main" w="31750">
                <a:solidFill>
                  <a:srgbClr val="000000"/>
                </a:solidFill>
                <a:miter lim="800000"/>
                <a:headEnd/>
                <a:tailEnd/>
              </a14:hiddenLine>
            </a:ext>
          </a:extLst>
        </p:spPr>
        <p:txBody>
          <a:bodyPr lIns="91430" tIns="45715" rIns="91430" bIns="45715">
            <a:spAutoFit/>
          </a:bodyPr>
          <a:lstStyle>
            <a:lvl1pPr eaLnBrk="0" hangingPunct="0">
              <a:defRPr sz="3200" b="1" i="1">
                <a:solidFill>
                  <a:schemeClr val="bg1"/>
                </a:solidFill>
                <a:latin typeface="Arial" pitchFamily="34" charset="0"/>
                <a:ea typeface="ＭＳ Ｐゴシック" pitchFamily="34" charset="-128"/>
              </a:defRPr>
            </a:lvl1pPr>
            <a:lvl2pPr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spcBef>
                <a:spcPct val="10000"/>
              </a:spcBef>
              <a:spcAft>
                <a:spcPct val="10000"/>
              </a:spcAft>
              <a:buClr>
                <a:srgbClr val="FFFF00"/>
              </a:buClr>
            </a:pPr>
            <a:r>
              <a:rPr lang="en-US" altLang="en-US" sz="2400" i="0">
                <a:solidFill>
                  <a:srgbClr val="FFFF99"/>
                </a:solidFill>
              </a:rPr>
              <a:t>River Forecast Centers (RFCs) – operate, and manage a regional hydrologic model</a:t>
            </a:r>
          </a:p>
          <a:p>
            <a:pPr algn="l">
              <a:lnSpc>
                <a:spcPct val="100000"/>
              </a:lnSpc>
              <a:spcBef>
                <a:spcPct val="10000"/>
              </a:spcBef>
              <a:spcAft>
                <a:spcPct val="10000"/>
              </a:spcAft>
              <a:buClr>
                <a:srgbClr val="FFFF00"/>
              </a:buClr>
              <a:buFontTx/>
              <a:buChar char="•"/>
            </a:pPr>
            <a:r>
              <a:rPr lang="en-US" altLang="en-US" sz="1800" i="0">
                <a:solidFill>
                  <a:srgbClr val="FFFF99"/>
                </a:solidFill>
              </a:rPr>
              <a:t>Activities</a:t>
            </a:r>
          </a:p>
          <a:p>
            <a:pPr lvl="1" indent="0" algn="l">
              <a:lnSpc>
                <a:spcPct val="100000"/>
              </a:lnSpc>
              <a:spcBef>
                <a:spcPct val="10000"/>
              </a:spcBef>
              <a:spcAft>
                <a:spcPct val="10000"/>
              </a:spcAft>
              <a:buClr>
                <a:srgbClr val="FFFF00"/>
              </a:buClr>
              <a:buFontTx/>
              <a:buChar char="•"/>
            </a:pPr>
            <a:r>
              <a:rPr lang="en-US" altLang="en-US" sz="1800" i="0"/>
              <a:t>Multi-sensor precipitation analyses</a:t>
            </a:r>
          </a:p>
          <a:p>
            <a:pPr lvl="1" indent="0" algn="l">
              <a:lnSpc>
                <a:spcPct val="100000"/>
              </a:lnSpc>
              <a:spcBef>
                <a:spcPct val="10000"/>
              </a:spcBef>
              <a:spcAft>
                <a:spcPct val="10000"/>
              </a:spcAft>
              <a:buClr>
                <a:srgbClr val="FFFF00"/>
              </a:buClr>
              <a:buFontTx/>
              <a:buChar char="•"/>
            </a:pPr>
            <a:r>
              <a:rPr lang="en-US" altLang="en-US" sz="1800" i="0"/>
              <a:t>Quantitative Precipitation Forecast (QPF)</a:t>
            </a:r>
          </a:p>
          <a:p>
            <a:pPr lvl="1" indent="0" algn="l">
              <a:lnSpc>
                <a:spcPct val="100000"/>
              </a:lnSpc>
              <a:spcBef>
                <a:spcPct val="10000"/>
              </a:spcBef>
              <a:spcAft>
                <a:spcPct val="10000"/>
              </a:spcAft>
              <a:buClr>
                <a:srgbClr val="FFFF00"/>
              </a:buClr>
              <a:buFontTx/>
              <a:buChar char="•"/>
            </a:pPr>
            <a:r>
              <a:rPr lang="en-US" altLang="en-US" sz="1800" i="0"/>
              <a:t>Hydrologic Modeling at Gauged Points</a:t>
            </a:r>
          </a:p>
          <a:p>
            <a:pPr lvl="1" indent="0" algn="l">
              <a:lnSpc>
                <a:spcPct val="100000"/>
              </a:lnSpc>
              <a:spcBef>
                <a:spcPct val="10000"/>
              </a:spcBef>
              <a:spcAft>
                <a:spcPct val="10000"/>
              </a:spcAft>
              <a:buClr>
                <a:srgbClr val="FFFF00"/>
              </a:buClr>
              <a:buFontTx/>
              <a:buChar char="•"/>
            </a:pPr>
            <a:r>
              <a:rPr lang="en-US" altLang="en-US" sz="1800" i="0"/>
              <a:t>Routine multi-agency collaboration</a:t>
            </a:r>
          </a:p>
          <a:p>
            <a:pPr algn="l">
              <a:lnSpc>
                <a:spcPct val="100000"/>
              </a:lnSpc>
              <a:spcBef>
                <a:spcPct val="10000"/>
              </a:spcBef>
              <a:spcAft>
                <a:spcPct val="10000"/>
              </a:spcAft>
              <a:buClr>
                <a:srgbClr val="FFFF00"/>
              </a:buClr>
              <a:buFontTx/>
              <a:buChar char="•"/>
            </a:pPr>
            <a:r>
              <a:rPr lang="en-US" altLang="en-US" sz="1800" i="0">
                <a:solidFill>
                  <a:srgbClr val="FFE899"/>
                </a:solidFill>
              </a:rPr>
              <a:t>Outputs</a:t>
            </a:r>
          </a:p>
          <a:p>
            <a:pPr lvl="1" indent="0" algn="l">
              <a:lnSpc>
                <a:spcPct val="100000"/>
              </a:lnSpc>
              <a:spcBef>
                <a:spcPct val="10000"/>
              </a:spcBef>
              <a:spcAft>
                <a:spcPct val="10000"/>
              </a:spcAft>
              <a:buClr>
                <a:srgbClr val="FFFF00"/>
              </a:buClr>
              <a:buFontTx/>
              <a:buChar char="•"/>
            </a:pPr>
            <a:r>
              <a:rPr lang="en-US" altLang="en-US" sz="1800" i="0"/>
              <a:t>River forecast guidance (deterministic and probabilistic) with extended service/hours during flood events</a:t>
            </a:r>
          </a:p>
          <a:p>
            <a:pPr lvl="1" indent="0" algn="l">
              <a:lnSpc>
                <a:spcPct val="100000"/>
              </a:lnSpc>
              <a:spcBef>
                <a:spcPct val="10000"/>
              </a:spcBef>
              <a:spcAft>
                <a:spcPct val="10000"/>
              </a:spcAft>
              <a:buClr>
                <a:srgbClr val="FFFF00"/>
              </a:buClr>
              <a:buFontTx/>
              <a:buChar char="•"/>
            </a:pPr>
            <a:r>
              <a:rPr lang="en-US" altLang="en-US" sz="1800" i="0"/>
              <a:t>Flash flood guidance</a:t>
            </a:r>
          </a:p>
          <a:p>
            <a:pPr lvl="1" indent="0" algn="l">
              <a:lnSpc>
                <a:spcPct val="100000"/>
              </a:lnSpc>
              <a:spcBef>
                <a:spcPct val="10000"/>
              </a:spcBef>
              <a:spcAft>
                <a:spcPct val="10000"/>
              </a:spcAft>
              <a:buClr>
                <a:srgbClr val="FFFF00"/>
              </a:buClr>
              <a:buFontTx/>
              <a:buChar char="•"/>
            </a:pPr>
            <a:r>
              <a:rPr lang="en-US" altLang="en-US" sz="1800" i="0"/>
              <a:t>Water supply forecasts</a:t>
            </a:r>
          </a:p>
        </p:txBody>
      </p:sp>
      <p:sp>
        <p:nvSpPr>
          <p:cNvPr id="12294" name="Rectangle 3"/>
          <p:cNvSpPr>
            <a:spLocks noChangeArrowheads="1"/>
          </p:cNvSpPr>
          <p:nvPr/>
        </p:nvSpPr>
        <p:spPr bwMode="auto">
          <a:xfrm>
            <a:off x="1600200" y="228600"/>
            <a:ext cx="7543800" cy="6096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pPr algn="l">
              <a:lnSpc>
                <a:spcPct val="85000"/>
              </a:lnSpc>
              <a:defRPr/>
            </a:pPr>
            <a:r>
              <a:rPr lang="en-US" i="0" dirty="0">
                <a:solidFill>
                  <a:srgbClr val="FFCC00"/>
                </a:solidFill>
                <a:latin typeface="Arial" charset="0"/>
                <a:ea typeface="+mn-ea"/>
              </a:rPr>
              <a:t>Hydrologic Services Roles and Responsibilities</a:t>
            </a:r>
          </a:p>
        </p:txBody>
      </p:sp>
      <p:pic>
        <p:nvPicPr>
          <p:cNvPr id="1310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685800"/>
            <a:ext cx="38100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4" descr="MBRFC FFG Feb 22 2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3505200"/>
            <a:ext cx="2514600" cy="2011363"/>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FAF61DD8-16A8-4032-9FCA-81A6B8AB7BC5}" type="slidenum">
              <a:rPr lang="en-US" altLang="en-US" sz="1000" b="0" i="0"/>
              <a:pPr eaLnBrk="1" hangingPunct="1"/>
              <a:t>8</a:t>
            </a:fld>
            <a:endParaRPr lang="en-US" altLang="en-US" sz="1000" b="0" i="0"/>
          </a:p>
        </p:txBody>
      </p:sp>
      <p:sp>
        <p:nvSpPr>
          <p:cNvPr id="17411" name="Rectangle 2"/>
          <p:cNvSpPr>
            <a:spLocks noGrp="1" noChangeArrowheads="1"/>
          </p:cNvSpPr>
          <p:nvPr>
            <p:ph type="title" idx="4294967295"/>
          </p:nvPr>
        </p:nvSpPr>
        <p:spPr>
          <a:xfrm>
            <a:off x="1452563" y="147638"/>
            <a:ext cx="7391400" cy="1223962"/>
          </a:xfrm>
        </p:spPr>
        <p:txBody>
          <a:bodyPr anchor="ctr"/>
          <a:lstStyle/>
          <a:p>
            <a:pPr eaLnBrk="1" hangingPunct="1">
              <a:defRPr/>
            </a:pPr>
            <a:r>
              <a:rPr lang="en-US" sz="3200">
                <a:ea typeface="+mj-ea"/>
                <a:cs typeface="+mj-cs"/>
              </a:rPr>
              <a:t>Community Hydrologic Prediction System (CHPS)</a:t>
            </a:r>
          </a:p>
        </p:txBody>
      </p:sp>
      <p:sp>
        <p:nvSpPr>
          <p:cNvPr id="130053" name="Text Box 6"/>
          <p:cNvSpPr txBox="1">
            <a:spLocks noChangeArrowheads="1"/>
          </p:cNvSpPr>
          <p:nvPr/>
        </p:nvSpPr>
        <p:spPr bwMode="auto">
          <a:xfrm>
            <a:off x="0" y="1384300"/>
            <a:ext cx="9144000" cy="482600"/>
          </a:xfrm>
          <a:prstGeom prst="rect">
            <a:avLst/>
          </a:prstGeom>
          <a:solidFill>
            <a:schemeClr val="accent6">
              <a:lumMod val="50000"/>
            </a:schemeClr>
          </a:solidFill>
          <a:ln w="19050">
            <a:solidFill>
              <a:schemeClr val="bg1"/>
            </a:solidFill>
            <a:miter lim="800000"/>
            <a:headEnd/>
            <a:tailEnd/>
          </a:ln>
        </p:spPr>
        <p:txBody>
          <a:bodyPr lIns="91430" tIns="45715" rIns="91430" bIns="45715"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spcAft>
                <a:spcPts val="300"/>
              </a:spcAft>
            </a:pPr>
            <a:r>
              <a:rPr lang="en-US" altLang="en-US" sz="2400" b="0" i="0">
                <a:effectLst>
                  <a:outerShdw blurRad="38100" dist="38100" dir="2700000" algn="tl">
                    <a:srgbClr val="000000"/>
                  </a:outerShdw>
                </a:effectLst>
              </a:rPr>
              <a:t>Flexible, open modeling architecture </a:t>
            </a:r>
            <a:r>
              <a:rPr lang="en-US" altLang="en-US" sz="2400" b="0">
                <a:effectLst>
                  <a:outerShdw blurRad="38100" dist="38100" dir="2700000" algn="tl">
                    <a:srgbClr val="000000"/>
                  </a:outerShdw>
                </a:effectLst>
              </a:rPr>
              <a:t>linking</a:t>
            </a:r>
            <a:r>
              <a:rPr lang="en-US" altLang="en-US" sz="2400" b="0" i="0">
                <a:effectLst>
                  <a:outerShdw blurRad="38100" dist="38100" dir="2700000" algn="tl">
                    <a:srgbClr val="000000"/>
                  </a:outerShdw>
                </a:effectLst>
              </a:rPr>
              <a:t> program elements</a:t>
            </a:r>
          </a:p>
        </p:txBody>
      </p:sp>
      <p:sp>
        <p:nvSpPr>
          <p:cNvPr id="133124" name="AutoShape 9"/>
          <p:cNvSpPr>
            <a:spLocks noChangeAspect="1" noChangeArrowheads="1"/>
          </p:cNvSpPr>
          <p:nvPr/>
        </p:nvSpPr>
        <p:spPr bwMode="auto">
          <a:xfrm>
            <a:off x="3875088" y="4114800"/>
            <a:ext cx="51530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pPr>
            <a:endParaRPr lang="en-US" altLang="en-US" sz="2800" i="0">
              <a:solidFill>
                <a:schemeClr val="tx2"/>
              </a:solidFill>
            </a:endParaRPr>
          </a:p>
        </p:txBody>
      </p:sp>
      <p:sp>
        <p:nvSpPr>
          <p:cNvPr id="133125" name="AutoShape 10"/>
          <p:cNvSpPr>
            <a:spLocks noChangeAspect="1" noChangeArrowheads="1"/>
          </p:cNvSpPr>
          <p:nvPr/>
        </p:nvSpPr>
        <p:spPr bwMode="auto">
          <a:xfrm>
            <a:off x="498475" y="2833688"/>
            <a:ext cx="6705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pPr>
            <a:endParaRPr lang="en-US" altLang="en-US" sz="1800" b="0" i="0">
              <a:solidFill>
                <a:schemeClr val="tx1"/>
              </a:solidFill>
            </a:endParaRPr>
          </a:p>
        </p:txBody>
      </p:sp>
      <p:grpSp>
        <p:nvGrpSpPr>
          <p:cNvPr id="133126" name="Group 39"/>
          <p:cNvGrpSpPr>
            <a:grpSpLocks/>
          </p:cNvGrpSpPr>
          <p:nvPr/>
        </p:nvGrpSpPr>
        <p:grpSpPr bwMode="auto">
          <a:xfrm>
            <a:off x="6148388" y="2127250"/>
            <a:ext cx="2895600" cy="3970338"/>
            <a:chOff x="3577" y="1242"/>
            <a:chExt cx="2037" cy="2677"/>
          </a:xfrm>
        </p:grpSpPr>
        <p:pic>
          <p:nvPicPr>
            <p:cNvPr id="133139" name="Picture 6" descr="CHPS_mp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 y="1242"/>
              <a:ext cx="2037" cy="128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33140" name="Picture 2" descr="C:\Users\User\Documents\HIC Meeting\flow_nbrm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2" y="2539"/>
              <a:ext cx="2029" cy="138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sp>
        <p:nvSpPr>
          <p:cNvPr id="133127" name="Rectangle 3"/>
          <p:cNvSpPr txBox="1">
            <a:spLocks noChangeArrowheads="1"/>
          </p:cNvSpPr>
          <p:nvPr/>
        </p:nvSpPr>
        <p:spPr bwMode="auto">
          <a:xfrm>
            <a:off x="0" y="4572000"/>
            <a:ext cx="6035675" cy="1905000"/>
          </a:xfrm>
          <a:prstGeom prst="rect">
            <a:avLst/>
          </a:prstGeom>
          <a:solidFill>
            <a:srgbClr val="3366FF">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lvl1pPr marL="176213" indent="-176213"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gn="l">
              <a:lnSpc>
                <a:spcPct val="100000"/>
              </a:lnSpc>
              <a:spcAft>
                <a:spcPts val="600"/>
              </a:spcAft>
            </a:pPr>
            <a:r>
              <a:rPr lang="en-US" altLang="en-US" sz="2400" b="0" i="0">
                <a:solidFill>
                  <a:srgbClr val="FFFF99"/>
                </a:solidFill>
              </a:rPr>
              <a:t>Implementation Status: Complete</a:t>
            </a:r>
          </a:p>
          <a:p>
            <a:pPr algn="l">
              <a:lnSpc>
                <a:spcPct val="80000"/>
              </a:lnSpc>
              <a:spcBef>
                <a:spcPct val="40000"/>
              </a:spcBef>
              <a:buFont typeface="Wingdings" pitchFamily="2" charset="2"/>
              <a:buChar char="ü"/>
            </a:pPr>
            <a:r>
              <a:rPr lang="en-US" altLang="en-US" sz="1800"/>
              <a:t>CHPS prototype hardware &amp; software at all 13 RFCs</a:t>
            </a:r>
          </a:p>
          <a:p>
            <a:pPr algn="l">
              <a:lnSpc>
                <a:spcPct val="80000"/>
              </a:lnSpc>
              <a:spcBef>
                <a:spcPct val="40000"/>
              </a:spcBef>
              <a:buFont typeface="Wingdings" pitchFamily="2" charset="2"/>
              <a:buChar char="ü"/>
            </a:pPr>
            <a:r>
              <a:rPr lang="en-US" altLang="en-US" sz="1800"/>
              <a:t>Switched to Operational System on January 13, 2012</a:t>
            </a:r>
          </a:p>
          <a:p>
            <a:pPr algn="l">
              <a:lnSpc>
                <a:spcPct val="100000"/>
              </a:lnSpc>
              <a:spcBef>
                <a:spcPct val="40000"/>
              </a:spcBef>
              <a:buFont typeface="Wingdings" pitchFamily="2" charset="2"/>
              <a:buChar char="ü"/>
            </a:pPr>
            <a:r>
              <a:rPr lang="en-US" altLang="en-US" sz="1800"/>
              <a:t>Retired legacy NWSRFS system</a:t>
            </a:r>
          </a:p>
        </p:txBody>
      </p:sp>
      <p:grpSp>
        <p:nvGrpSpPr>
          <p:cNvPr id="133128" name="Group 40"/>
          <p:cNvGrpSpPr>
            <a:grpSpLocks/>
          </p:cNvGrpSpPr>
          <p:nvPr/>
        </p:nvGrpSpPr>
        <p:grpSpPr bwMode="auto">
          <a:xfrm>
            <a:off x="201613" y="2070100"/>
            <a:ext cx="5321300" cy="2378075"/>
            <a:chOff x="122" y="2317"/>
            <a:chExt cx="3160" cy="1774"/>
          </a:xfrm>
        </p:grpSpPr>
        <p:sp>
          <p:nvSpPr>
            <p:cNvPr id="133129" name="Text Box 21"/>
            <p:cNvSpPr txBox="1">
              <a:spLocks noChangeArrowheads="1"/>
            </p:cNvSpPr>
            <p:nvPr/>
          </p:nvSpPr>
          <p:spPr bwMode="auto">
            <a:xfrm>
              <a:off x="122" y="2797"/>
              <a:ext cx="733" cy="760"/>
            </a:xfrm>
            <a:prstGeom prst="rect">
              <a:avLst/>
            </a:prstGeom>
            <a:noFill/>
            <a:ln w="254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lIns="57607" tIns="28804" rIns="57607" bIns="28804"/>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300" i="0"/>
                <a:t>Models from Federal, State, Local, University and Partners</a:t>
              </a:r>
              <a:endParaRPr lang="en-US" altLang="en-US" sz="1300" i="0">
                <a:latin typeface="Garamond" pitchFamily="18" charset="0"/>
              </a:endParaRPr>
            </a:p>
          </p:txBody>
        </p:sp>
        <p:grpSp>
          <p:nvGrpSpPr>
            <p:cNvPr id="133130" name="Group 33"/>
            <p:cNvGrpSpPr>
              <a:grpSpLocks/>
            </p:cNvGrpSpPr>
            <p:nvPr/>
          </p:nvGrpSpPr>
          <p:grpSpPr bwMode="auto">
            <a:xfrm>
              <a:off x="1036" y="2317"/>
              <a:ext cx="2246" cy="1774"/>
              <a:chOff x="1283" y="1880"/>
              <a:chExt cx="2246" cy="1774"/>
            </a:xfrm>
          </p:grpSpPr>
          <p:sp>
            <p:nvSpPr>
              <p:cNvPr id="133132" name="Oval 10"/>
              <p:cNvSpPr>
                <a:spLocks noChangeArrowheads="1"/>
              </p:cNvSpPr>
              <p:nvPr/>
            </p:nvSpPr>
            <p:spPr bwMode="auto">
              <a:xfrm>
                <a:off x="1283" y="1880"/>
                <a:ext cx="2246" cy="1774"/>
              </a:xfrm>
              <a:prstGeom prst="ellipse">
                <a:avLst/>
              </a:prstGeom>
              <a:solidFill>
                <a:srgbClr val="99CCFF"/>
              </a:solidFill>
              <a:ln w="57150">
                <a:solidFill>
                  <a:srgbClr val="0070C0"/>
                </a:solidFill>
                <a:round/>
                <a:headEnd/>
                <a:tailEnd/>
              </a:ln>
            </p:spPr>
            <p:txBody>
              <a:bodyPr lIns="57607" tIns="28804" rIns="57607" bIns="28804"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100" b="0" i="0">
                    <a:solidFill>
                      <a:srgbClr val="FFFFFF"/>
                    </a:solidFill>
                    <a:latin typeface="Calibri" pitchFamily="34" charset="0"/>
                  </a:rPr>
                  <a:t>FC</a:t>
                </a:r>
                <a:endParaRPr lang="en-US" altLang="en-US" sz="1800" b="0" i="0">
                  <a:solidFill>
                    <a:schemeClr val="tx1"/>
                  </a:solidFill>
                  <a:latin typeface="Garamond" pitchFamily="18" charset="0"/>
                </a:endParaRPr>
              </a:p>
            </p:txBody>
          </p:sp>
          <p:sp>
            <p:nvSpPr>
              <p:cNvPr id="133133" name="Oval 5"/>
              <p:cNvSpPr>
                <a:spLocks noChangeArrowheads="1"/>
              </p:cNvSpPr>
              <p:nvPr/>
            </p:nvSpPr>
            <p:spPr bwMode="auto">
              <a:xfrm>
                <a:off x="1925" y="2340"/>
                <a:ext cx="962" cy="854"/>
              </a:xfrm>
              <a:prstGeom prst="ellipse">
                <a:avLst/>
              </a:prstGeom>
              <a:solidFill>
                <a:srgbClr val="BBE0E3"/>
              </a:solidFill>
              <a:ln w="25400">
                <a:solidFill>
                  <a:srgbClr val="385D8A"/>
                </a:solidFill>
                <a:round/>
                <a:headEnd/>
                <a:tailEnd/>
              </a:ln>
            </p:spPr>
            <p:txBody>
              <a:bodyPr lIns="57607" tIns="28804" rIns="57607" bIns="28804"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700" i="0">
                    <a:solidFill>
                      <a:srgbClr val="000000"/>
                    </a:solidFill>
                    <a:latin typeface="Calibri" pitchFamily="34" charset="0"/>
                  </a:rPr>
                  <a:t>FEWS</a:t>
                </a:r>
                <a:endParaRPr lang="en-US" altLang="en-US" sz="1800" b="0" i="0">
                  <a:solidFill>
                    <a:schemeClr val="tx1"/>
                  </a:solidFill>
                  <a:latin typeface="Garamond" pitchFamily="18" charset="0"/>
                </a:endParaRPr>
              </a:p>
            </p:txBody>
          </p:sp>
          <p:sp>
            <p:nvSpPr>
              <p:cNvPr id="133134" name="Oval 6"/>
              <p:cNvSpPr>
                <a:spLocks noChangeArrowheads="1"/>
              </p:cNvSpPr>
              <p:nvPr/>
            </p:nvSpPr>
            <p:spPr bwMode="auto">
              <a:xfrm>
                <a:off x="2058" y="2011"/>
                <a:ext cx="696" cy="427"/>
              </a:xfrm>
              <a:prstGeom prst="ellipse">
                <a:avLst/>
              </a:prstGeom>
              <a:solidFill>
                <a:srgbClr val="EC7474"/>
              </a:solidFill>
              <a:ln w="25400">
                <a:solidFill>
                  <a:srgbClr val="385D8A"/>
                </a:solidFill>
                <a:round/>
                <a:headEnd/>
                <a:tailEnd/>
              </a:ln>
            </p:spPr>
            <p:txBody>
              <a:bodyPr lIns="57607" tIns="28804" rIns="57607" bIns="28804"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200" i="0">
                    <a:solidFill>
                      <a:srgbClr val="000000"/>
                    </a:solidFill>
                    <a:latin typeface="Calibri" pitchFamily="34" charset="0"/>
                  </a:rPr>
                  <a:t>FEWS Models</a:t>
                </a:r>
                <a:endParaRPr lang="en-US" altLang="en-US" sz="1200" i="0">
                  <a:solidFill>
                    <a:schemeClr val="tx1"/>
                  </a:solidFill>
                  <a:latin typeface="Garamond" pitchFamily="18" charset="0"/>
                </a:endParaRPr>
              </a:p>
            </p:txBody>
          </p:sp>
          <p:sp>
            <p:nvSpPr>
              <p:cNvPr id="133135" name="Oval 7"/>
              <p:cNvSpPr>
                <a:spLocks noChangeArrowheads="1"/>
              </p:cNvSpPr>
              <p:nvPr/>
            </p:nvSpPr>
            <p:spPr bwMode="auto">
              <a:xfrm>
                <a:off x="2700" y="2537"/>
                <a:ext cx="668" cy="460"/>
              </a:xfrm>
              <a:prstGeom prst="ellipse">
                <a:avLst/>
              </a:prstGeom>
              <a:solidFill>
                <a:srgbClr val="CCFFCC"/>
              </a:solidFill>
              <a:ln w="25400">
                <a:solidFill>
                  <a:srgbClr val="385D8A"/>
                </a:solidFill>
                <a:round/>
                <a:headEnd/>
                <a:tailEnd/>
              </a:ln>
            </p:spPr>
            <p:txBody>
              <a:bodyPr lIns="57607" tIns="28804" rIns="57607" bIns="28804"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200" i="0">
                    <a:solidFill>
                      <a:srgbClr val="000000"/>
                    </a:solidFill>
                    <a:latin typeface="Calibri" pitchFamily="34" charset="0"/>
                  </a:rPr>
                  <a:t>NWS Models</a:t>
                </a:r>
                <a:endParaRPr lang="en-US" altLang="en-US" sz="1200" i="0">
                  <a:solidFill>
                    <a:schemeClr val="tx1"/>
                  </a:solidFill>
                  <a:latin typeface="Garamond" pitchFamily="18" charset="0"/>
                </a:endParaRPr>
              </a:p>
            </p:txBody>
          </p:sp>
          <p:sp>
            <p:nvSpPr>
              <p:cNvPr id="133136" name="Oval 8"/>
              <p:cNvSpPr>
                <a:spLocks noChangeArrowheads="1"/>
              </p:cNvSpPr>
              <p:nvPr/>
            </p:nvSpPr>
            <p:spPr bwMode="auto">
              <a:xfrm>
                <a:off x="2085" y="3063"/>
                <a:ext cx="615" cy="427"/>
              </a:xfrm>
              <a:prstGeom prst="ellipse">
                <a:avLst/>
              </a:prstGeom>
              <a:solidFill>
                <a:srgbClr val="CC99FF"/>
              </a:solidFill>
              <a:ln w="25400">
                <a:solidFill>
                  <a:srgbClr val="385D8A"/>
                </a:solidFill>
                <a:round/>
                <a:headEnd/>
                <a:tailEnd/>
              </a:ln>
            </p:spPr>
            <p:txBody>
              <a:bodyPr lIns="57607" tIns="28804" rIns="57607" bIns="28804"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200" i="0">
                    <a:solidFill>
                      <a:srgbClr val="000000"/>
                    </a:solidFill>
                    <a:latin typeface="Calibri" pitchFamily="34" charset="0"/>
                  </a:rPr>
                  <a:t>USACE Models</a:t>
                </a:r>
                <a:endParaRPr lang="en-US" altLang="en-US" sz="1200" i="0">
                  <a:solidFill>
                    <a:schemeClr val="tx1"/>
                  </a:solidFill>
                  <a:latin typeface="Garamond" pitchFamily="18" charset="0"/>
                </a:endParaRPr>
              </a:p>
            </p:txBody>
          </p:sp>
          <p:sp>
            <p:nvSpPr>
              <p:cNvPr id="133137" name="Oval 9"/>
              <p:cNvSpPr>
                <a:spLocks noChangeArrowheads="1"/>
              </p:cNvSpPr>
              <p:nvPr/>
            </p:nvSpPr>
            <p:spPr bwMode="auto">
              <a:xfrm>
                <a:off x="1444" y="2537"/>
                <a:ext cx="641" cy="427"/>
              </a:xfrm>
              <a:prstGeom prst="ellipse">
                <a:avLst/>
              </a:prstGeom>
              <a:solidFill>
                <a:srgbClr val="99CC00"/>
              </a:solidFill>
              <a:ln w="25400">
                <a:solidFill>
                  <a:srgbClr val="385D8A"/>
                </a:solidFill>
                <a:round/>
                <a:headEnd/>
                <a:tailEnd/>
              </a:ln>
            </p:spPr>
            <p:txBody>
              <a:bodyPr lIns="57607" tIns="28804" rIns="57607" bIns="28804" anchor="ct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a:lnSpc>
                    <a:spcPct val="100000"/>
                  </a:lnSpc>
                </a:pPr>
                <a:r>
                  <a:rPr lang="en-US" altLang="en-US" sz="1200" i="0">
                    <a:solidFill>
                      <a:srgbClr val="000000"/>
                    </a:solidFill>
                    <a:latin typeface="Calibri" pitchFamily="34" charset="0"/>
                  </a:rPr>
                  <a:t>Other Models</a:t>
                </a:r>
                <a:endParaRPr lang="en-US" altLang="en-US" sz="1200" i="0">
                  <a:solidFill>
                    <a:schemeClr val="tx1"/>
                  </a:solidFill>
                  <a:latin typeface="Garamond" pitchFamily="18" charset="0"/>
                </a:endParaRPr>
              </a:p>
            </p:txBody>
          </p:sp>
          <p:sp>
            <p:nvSpPr>
              <p:cNvPr id="133138" name="WordArt 29"/>
              <p:cNvSpPr>
                <a:spLocks noChangeArrowheads="1" noChangeShapeType="1" noTextEdit="1"/>
              </p:cNvSpPr>
              <p:nvPr/>
            </p:nvSpPr>
            <p:spPr bwMode="auto">
              <a:xfrm>
                <a:off x="1363" y="1973"/>
                <a:ext cx="2086" cy="1590"/>
              </a:xfrm>
              <a:prstGeom prst="rect">
                <a:avLst/>
              </a:prstGeom>
            </p:spPr>
            <p:txBody>
              <a:bodyPr spcFirstLastPara="1" wrap="none" fromWordArt="1">
                <a:prstTxWarp prst="textArchUp">
                  <a:avLst>
                    <a:gd name="adj" fmla="val 11595244"/>
                  </a:avLst>
                </a:prstTxWarp>
              </a:bodyPr>
              <a:lstStyle/>
              <a:p>
                <a:r>
                  <a:rPr lang="en-US" sz="1600" kern="10">
                    <a:ln w="9525">
                      <a:solidFill>
                        <a:srgbClr val="000000"/>
                      </a:solidFill>
                      <a:round/>
                      <a:headEnd/>
                      <a:tailEnd/>
                    </a:ln>
                    <a:solidFill>
                      <a:srgbClr val="FFFFFF"/>
                    </a:solidFill>
                    <a:effectLst>
                      <a:outerShdw dist="38100" dir="2700000" algn="tl" rotWithShape="0">
                        <a:srgbClr val="808080">
                          <a:alpha val="43137"/>
                        </a:srgbClr>
                      </a:outerShdw>
                    </a:effectLst>
                    <a:latin typeface="Arial Black"/>
                  </a:rPr>
                  <a:t>Community Hydrologic Prediction System</a:t>
                </a:r>
              </a:p>
            </p:txBody>
          </p:sp>
        </p:grpSp>
        <p:sp>
          <p:nvSpPr>
            <p:cNvPr id="69669" name="AutoShape 37"/>
            <p:cNvSpPr>
              <a:spLocks noChangeArrowheads="1"/>
            </p:cNvSpPr>
            <p:nvPr/>
          </p:nvSpPr>
          <p:spPr bwMode="auto">
            <a:xfrm>
              <a:off x="858" y="3192"/>
              <a:ext cx="247" cy="188"/>
            </a:xfrm>
            <a:prstGeom prst="leftRightArrow">
              <a:avLst>
                <a:gd name="adj1" fmla="val 50000"/>
                <a:gd name="adj2" fmla="val 26277"/>
              </a:avLst>
            </a:prstGeom>
            <a:solidFill>
              <a:schemeClr val="accent2"/>
            </a:solidFill>
            <a:ln w="9525">
              <a:solidFill>
                <a:schemeClr val="tx1"/>
              </a:solidFill>
              <a:miter lim="800000"/>
              <a:headEnd/>
              <a:tailEnd/>
            </a:ln>
            <a:effectLst>
              <a:outerShdw blurRad="63500" dist="88900" dir="2700000" rotWithShape="0">
                <a:srgbClr val="000000">
                  <a:alpha val="42998"/>
                </a:srgbClr>
              </a:outerShdw>
            </a:effectLst>
          </p:spPr>
          <p:txBody>
            <a:bodyPr wrap="none" anchor="ctr"/>
            <a:lstStyle/>
            <a:p>
              <a:pPr>
                <a:lnSpc>
                  <a:spcPct val="100000"/>
                </a:lnSpc>
                <a:defRPr/>
              </a:pPr>
              <a:endParaRPr lang="en-US" sz="1200" b="0" i="0">
                <a:solidFill>
                  <a:schemeClr val="tx1"/>
                </a:solidFill>
                <a:latin typeface="Arial" charset="0"/>
                <a:ea typeface="ＭＳ Ｐゴシック" charset="-128"/>
                <a:cs typeface="ＭＳ Ｐゴシック" charset="-128"/>
              </a:endParaRP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20638"/>
            <a:ext cx="9142413"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i="1">
                <a:solidFill>
                  <a:schemeClr val="bg1"/>
                </a:solidFill>
                <a:latin typeface="Arial" pitchFamily="34" charset="0"/>
                <a:ea typeface="ＭＳ Ｐゴシック" pitchFamily="34" charset="-128"/>
              </a:defRPr>
            </a:lvl1pPr>
            <a:lvl2pPr marL="742950" indent="-285750" eaLnBrk="0" hangingPunct="0">
              <a:defRPr sz="3200" b="1" i="1">
                <a:solidFill>
                  <a:schemeClr val="bg1"/>
                </a:solidFill>
                <a:latin typeface="Arial" pitchFamily="34" charset="0"/>
                <a:ea typeface="ＭＳ Ｐゴシック" pitchFamily="34" charset="-128"/>
              </a:defRPr>
            </a:lvl2pPr>
            <a:lvl3pPr marL="1143000" indent="-228600" eaLnBrk="0" hangingPunct="0">
              <a:defRPr sz="3200" b="1" i="1">
                <a:solidFill>
                  <a:schemeClr val="bg1"/>
                </a:solidFill>
                <a:latin typeface="Arial" pitchFamily="34" charset="0"/>
                <a:ea typeface="ＭＳ Ｐゴシック" pitchFamily="34" charset="-128"/>
              </a:defRPr>
            </a:lvl3pPr>
            <a:lvl4pPr marL="1600200" indent="-228600" eaLnBrk="0" hangingPunct="0">
              <a:defRPr sz="3200" b="1" i="1">
                <a:solidFill>
                  <a:schemeClr val="bg1"/>
                </a:solidFill>
                <a:latin typeface="Arial" pitchFamily="34" charset="0"/>
                <a:ea typeface="ＭＳ Ｐゴシック" pitchFamily="34" charset="-128"/>
              </a:defRPr>
            </a:lvl4pPr>
            <a:lvl5pPr marL="2057400" indent="-228600" eaLnBrk="0" hangingPunct="0">
              <a:defRPr sz="3200" b="1" i="1">
                <a:solidFill>
                  <a:schemeClr val="bg1"/>
                </a:solidFill>
                <a:latin typeface="Arial" pitchFamily="34" charset="0"/>
                <a:ea typeface="ＭＳ Ｐゴシック" pitchFamily="34" charset="-128"/>
              </a:defRPr>
            </a:lvl5pPr>
            <a:lvl6pPr marL="25146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fld id="{027C067F-868F-4016-9DBA-EED33FE31F96}" type="slidenum">
              <a:rPr lang="en-US" altLang="en-US" sz="1200">
                <a:solidFill>
                  <a:srgbClr val="898989"/>
                </a:solidFill>
                <a:latin typeface="Calibri" pitchFamily="34" charset="0"/>
              </a:rPr>
              <a:pPr eaLnBrk="1" hangingPunct="1"/>
              <a:t>9</a:t>
            </a:fld>
            <a:endParaRPr lang="en-US" altLang="en-US" sz="1200">
              <a:solidFill>
                <a:srgbClr val="898989"/>
              </a:solidFill>
              <a:latin typeface="Calibri" pitchFamily="34" charset="0"/>
            </a:endParaRPr>
          </a:p>
        </p:txBody>
      </p:sp>
      <p:sp>
        <p:nvSpPr>
          <p:cNvPr id="135171" name="Title 1"/>
          <p:cNvSpPr txBox="1">
            <a:spLocks/>
          </p:cNvSpPr>
          <p:nvPr/>
        </p:nvSpPr>
        <p:spPr bwMode="auto">
          <a:xfrm>
            <a:off x="1066800" y="122238"/>
            <a:ext cx="7086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242" tIns="29621" rIns="59242" bIns="29621"/>
          <a:lstStyle>
            <a:lvl1pPr defTabSz="1408113" eaLnBrk="0" hangingPunct="0">
              <a:defRPr sz="3200" b="1" i="1">
                <a:solidFill>
                  <a:schemeClr val="bg1"/>
                </a:solidFill>
                <a:latin typeface="Arial" pitchFamily="34" charset="0"/>
                <a:ea typeface="ＭＳ Ｐゴシック" pitchFamily="34" charset="-128"/>
              </a:defRPr>
            </a:lvl1pPr>
            <a:lvl2pPr marL="742950" indent="-285750" defTabSz="1408113" eaLnBrk="0" hangingPunct="0">
              <a:defRPr sz="3200" b="1" i="1">
                <a:solidFill>
                  <a:schemeClr val="bg1"/>
                </a:solidFill>
                <a:latin typeface="Arial" pitchFamily="34" charset="0"/>
                <a:ea typeface="ＭＳ Ｐゴシック" pitchFamily="34" charset="-128"/>
              </a:defRPr>
            </a:lvl2pPr>
            <a:lvl3pPr marL="1143000" indent="-228600" defTabSz="1408113" eaLnBrk="0" hangingPunct="0">
              <a:defRPr sz="3200" b="1" i="1">
                <a:solidFill>
                  <a:schemeClr val="bg1"/>
                </a:solidFill>
                <a:latin typeface="Arial" pitchFamily="34" charset="0"/>
                <a:ea typeface="ＭＳ Ｐゴシック" pitchFamily="34" charset="-128"/>
              </a:defRPr>
            </a:lvl3pPr>
            <a:lvl4pPr marL="1600200" indent="-228600" defTabSz="1408113" eaLnBrk="0" hangingPunct="0">
              <a:defRPr sz="3200" b="1" i="1">
                <a:solidFill>
                  <a:schemeClr val="bg1"/>
                </a:solidFill>
                <a:latin typeface="Arial" pitchFamily="34" charset="0"/>
                <a:ea typeface="ＭＳ Ｐゴシック" pitchFamily="34" charset="-128"/>
              </a:defRPr>
            </a:lvl4pPr>
            <a:lvl5pPr marL="2057400" indent="-228600" defTabSz="1408113" eaLnBrk="0" hangingPunct="0">
              <a:defRPr sz="3200" b="1" i="1">
                <a:solidFill>
                  <a:schemeClr val="bg1"/>
                </a:solidFill>
                <a:latin typeface="Arial" pitchFamily="34" charset="0"/>
                <a:ea typeface="ＭＳ Ｐゴシック" pitchFamily="34" charset="-128"/>
              </a:defRPr>
            </a:lvl5pPr>
            <a:lvl6pPr marL="2514600" indent="-228600" algn="ctr" defTabSz="14081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defTabSz="14081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defTabSz="14081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defTabSz="14081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en-US" altLang="en-US" sz="3100" b="0" i="0">
                <a:solidFill>
                  <a:srgbClr val="000000"/>
                </a:solidFill>
                <a:cs typeface="Arial" pitchFamily="34" charset="0"/>
              </a:rPr>
              <a:t>End-to-End River Forecast Process</a:t>
            </a:r>
          </a:p>
        </p:txBody>
      </p:sp>
      <p:sp>
        <p:nvSpPr>
          <p:cNvPr id="6" name="TextBox 5"/>
          <p:cNvSpPr txBox="1"/>
          <p:nvPr/>
        </p:nvSpPr>
        <p:spPr>
          <a:xfrm>
            <a:off x="2366963" y="2185988"/>
            <a:ext cx="3260725" cy="614362"/>
          </a:xfrm>
          <a:prstGeom prst="rect">
            <a:avLst/>
          </a:prstGeom>
          <a:noFill/>
          <a:ln>
            <a:solidFill>
              <a:schemeClr val="tx2"/>
            </a:solidFill>
          </a:ln>
        </p:spPr>
        <p:txBody>
          <a:bodyPr lIns="59242" tIns="29621" rIns="59242" bIns="29621">
            <a:spAutoFit/>
          </a:bodyPr>
          <a:lstStyle/>
          <a:p>
            <a:pPr defTabSz="456180" fontAlgn="auto">
              <a:lnSpc>
                <a:spcPct val="100000"/>
              </a:lnSpc>
              <a:spcBef>
                <a:spcPts val="0"/>
              </a:spcBef>
              <a:spcAft>
                <a:spcPts val="0"/>
              </a:spcAft>
              <a:defRPr/>
            </a:pPr>
            <a:r>
              <a:rPr lang="en-US" sz="1800" b="0" i="0" dirty="0">
                <a:solidFill>
                  <a:prstClr val="black"/>
                </a:solidFill>
                <a:latin typeface="Calibri"/>
                <a:ea typeface="+mn-ea"/>
              </a:rPr>
              <a:t>1 - Data Acquisition, Quality Control and Real-time Processing</a:t>
            </a:r>
          </a:p>
        </p:txBody>
      </p:sp>
      <p:sp>
        <p:nvSpPr>
          <p:cNvPr id="7" name="TextBox 6"/>
          <p:cNvSpPr txBox="1"/>
          <p:nvPr/>
        </p:nvSpPr>
        <p:spPr>
          <a:xfrm>
            <a:off x="2376488" y="4610100"/>
            <a:ext cx="3262312" cy="1168400"/>
          </a:xfrm>
          <a:prstGeom prst="rect">
            <a:avLst/>
          </a:prstGeom>
          <a:noFill/>
          <a:ln>
            <a:solidFill>
              <a:schemeClr val="tx2"/>
            </a:solidFill>
          </a:ln>
        </p:spPr>
        <p:txBody>
          <a:bodyPr lIns="59242" tIns="29621" rIns="59242" bIns="29621">
            <a:spAutoFit/>
          </a:bodyPr>
          <a:lstStyle/>
          <a:p>
            <a:pPr defTabSz="456180" fontAlgn="auto">
              <a:lnSpc>
                <a:spcPct val="100000"/>
              </a:lnSpc>
              <a:spcBef>
                <a:spcPts val="0"/>
              </a:spcBef>
              <a:spcAft>
                <a:spcPts val="0"/>
              </a:spcAft>
              <a:defRPr/>
            </a:pPr>
            <a:r>
              <a:rPr lang="en-US" sz="1800" b="0" i="0" dirty="0">
                <a:solidFill>
                  <a:prstClr val="black"/>
                </a:solidFill>
                <a:latin typeface="Calibri"/>
                <a:ea typeface="+mn-ea"/>
              </a:rPr>
              <a:t>2 - Hydrologic and Hydraulic Modeling within the Community Hydrologic Prediction System (CHPS)</a:t>
            </a:r>
          </a:p>
        </p:txBody>
      </p:sp>
      <p:sp>
        <p:nvSpPr>
          <p:cNvPr id="8" name="TextBox 7"/>
          <p:cNvSpPr txBox="1"/>
          <p:nvPr/>
        </p:nvSpPr>
        <p:spPr>
          <a:xfrm>
            <a:off x="6754813" y="3959225"/>
            <a:ext cx="1931987" cy="1444625"/>
          </a:xfrm>
          <a:prstGeom prst="rect">
            <a:avLst/>
          </a:prstGeom>
          <a:noFill/>
          <a:ln>
            <a:solidFill>
              <a:schemeClr val="tx2"/>
            </a:solidFill>
          </a:ln>
        </p:spPr>
        <p:txBody>
          <a:bodyPr lIns="59242" tIns="29621" rIns="59242" bIns="29621">
            <a:spAutoFit/>
          </a:bodyPr>
          <a:lstStyle>
            <a:lvl1pPr defTabSz="455613" eaLnBrk="0" hangingPunct="0">
              <a:defRPr sz="3200" b="1" i="1">
                <a:solidFill>
                  <a:schemeClr val="bg1"/>
                </a:solidFill>
                <a:latin typeface="Arial" pitchFamily="34" charset="0"/>
                <a:ea typeface="ＭＳ Ｐゴシック" pitchFamily="34" charset="-128"/>
              </a:defRPr>
            </a:lvl1pPr>
            <a:lvl2pPr marL="742950" indent="-285750" defTabSz="455613" eaLnBrk="0" hangingPunct="0">
              <a:defRPr sz="3200" b="1" i="1">
                <a:solidFill>
                  <a:schemeClr val="bg1"/>
                </a:solidFill>
                <a:latin typeface="Arial" pitchFamily="34" charset="0"/>
                <a:ea typeface="ＭＳ Ｐゴシック" pitchFamily="34" charset="-128"/>
              </a:defRPr>
            </a:lvl2pPr>
            <a:lvl3pPr marL="1143000" indent="-228600" defTabSz="455613" eaLnBrk="0" hangingPunct="0">
              <a:defRPr sz="3200" b="1" i="1">
                <a:solidFill>
                  <a:schemeClr val="bg1"/>
                </a:solidFill>
                <a:latin typeface="Arial" pitchFamily="34" charset="0"/>
                <a:ea typeface="ＭＳ Ｐゴシック" pitchFamily="34" charset="-128"/>
              </a:defRPr>
            </a:lvl3pPr>
            <a:lvl4pPr marL="1600200" indent="-228600" defTabSz="455613" eaLnBrk="0" hangingPunct="0">
              <a:defRPr sz="3200" b="1" i="1">
                <a:solidFill>
                  <a:schemeClr val="bg1"/>
                </a:solidFill>
                <a:latin typeface="Arial" pitchFamily="34" charset="0"/>
                <a:ea typeface="ＭＳ Ｐゴシック" pitchFamily="34" charset="-128"/>
              </a:defRPr>
            </a:lvl4pPr>
            <a:lvl5pPr marL="2057400" indent="-228600" defTabSz="455613" eaLnBrk="0" hangingPunct="0">
              <a:defRPr sz="3200" b="1" i="1">
                <a:solidFill>
                  <a:schemeClr val="bg1"/>
                </a:solidFill>
                <a:latin typeface="Arial" pitchFamily="34" charset="0"/>
                <a:ea typeface="ＭＳ Ｐゴシック" pitchFamily="34" charset="-128"/>
              </a:defRPr>
            </a:lvl5pPr>
            <a:lvl6pPr marL="2514600" indent="-228600" algn="ctr" defTabSz="4556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6pPr>
            <a:lvl7pPr marL="2971800" indent="-228600" algn="ctr" defTabSz="4556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7pPr>
            <a:lvl8pPr marL="3429000" indent="-228600" algn="ctr" defTabSz="4556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8pPr>
            <a:lvl9pPr marL="3886200" indent="-228600" algn="ctr" defTabSz="455613" eaLnBrk="0" fontAlgn="base" hangingPunct="0">
              <a:lnSpc>
                <a:spcPct val="110000"/>
              </a:lnSpc>
              <a:spcBef>
                <a:spcPct val="0"/>
              </a:spcBef>
              <a:spcAft>
                <a:spcPct val="0"/>
              </a:spcAft>
              <a:defRPr sz="3200" b="1" i="1">
                <a:solidFill>
                  <a:schemeClr val="bg1"/>
                </a:solidFill>
                <a:latin typeface="Arial" pitchFamily="34" charset="0"/>
                <a:ea typeface="ＭＳ Ｐゴシック" pitchFamily="34" charset="-128"/>
              </a:defRPr>
            </a:lvl9pPr>
          </a:lstStyle>
          <a:p>
            <a:pPr eaLnBrk="1" hangingPunct="1">
              <a:lnSpc>
                <a:spcPct val="100000"/>
              </a:lnSpc>
            </a:pPr>
            <a:r>
              <a:rPr lang="en-US" altLang="en-US" sz="1800" b="0" i="0">
                <a:solidFill>
                  <a:srgbClr val="000000"/>
                </a:solidFill>
                <a:latin typeface="Calibri" pitchFamily="34" charset="0"/>
              </a:rPr>
              <a:t>3 – Product Generation, Dissemination, and Decision Support Services</a:t>
            </a:r>
          </a:p>
        </p:txBody>
      </p:sp>
      <p:sp>
        <p:nvSpPr>
          <p:cNvPr id="9" name="TextBox 8"/>
          <p:cNvSpPr txBox="1"/>
          <p:nvPr/>
        </p:nvSpPr>
        <p:spPr>
          <a:xfrm>
            <a:off x="6754813" y="2398713"/>
            <a:ext cx="1931987" cy="336550"/>
          </a:xfrm>
          <a:prstGeom prst="rect">
            <a:avLst/>
          </a:prstGeom>
          <a:noFill/>
          <a:ln>
            <a:solidFill>
              <a:schemeClr val="tx2"/>
            </a:solidFill>
          </a:ln>
        </p:spPr>
        <p:txBody>
          <a:bodyPr lIns="59242" tIns="29621" rIns="59242" bIns="29621">
            <a:spAutoFit/>
          </a:bodyPr>
          <a:lstStyle/>
          <a:p>
            <a:pPr defTabSz="456180" fontAlgn="auto">
              <a:lnSpc>
                <a:spcPct val="100000"/>
              </a:lnSpc>
              <a:spcBef>
                <a:spcPts val="0"/>
              </a:spcBef>
              <a:spcAft>
                <a:spcPts val="0"/>
              </a:spcAft>
              <a:defRPr/>
            </a:pPr>
            <a:r>
              <a:rPr lang="en-US" sz="1800" b="0" i="0" dirty="0">
                <a:solidFill>
                  <a:prstClr val="black"/>
                </a:solidFill>
                <a:latin typeface="Calibri"/>
                <a:ea typeface="+mn-ea"/>
              </a:rPr>
              <a:t>4 - Verification</a:t>
            </a:r>
          </a:p>
        </p:txBody>
      </p:sp>
      <p:cxnSp>
        <p:nvCxnSpPr>
          <p:cNvPr id="10" name="Straight Arrow Connector 9"/>
          <p:cNvCxnSpPr>
            <a:cxnSpLocks noChangeShapeType="1"/>
            <a:stCxn id="6" idx="2"/>
            <a:endCxn id="7" idx="0"/>
          </p:cNvCxnSpPr>
          <p:nvPr/>
        </p:nvCxnSpPr>
        <p:spPr bwMode="auto">
          <a:xfrm>
            <a:off x="3997325" y="2800350"/>
            <a:ext cx="11113" cy="180975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Elbow Connector 12"/>
          <p:cNvCxnSpPr>
            <a:cxnSpLocks noChangeShapeType="1"/>
            <a:stCxn id="7" idx="3"/>
            <a:endCxn id="8" idx="1"/>
          </p:cNvCxnSpPr>
          <p:nvPr/>
        </p:nvCxnSpPr>
        <p:spPr bwMode="auto">
          <a:xfrm flipV="1">
            <a:off x="5638800" y="4681538"/>
            <a:ext cx="1116013" cy="512762"/>
          </a:xfrm>
          <a:prstGeom prst="bentConnector3">
            <a:avLst>
              <a:gd name="adj1" fmla="val 50000"/>
            </a:avLst>
          </a:prstGeom>
          <a:noFill/>
          <a:ln w="25400">
            <a:solidFill>
              <a:schemeClr val="accent1"/>
            </a:solidFill>
            <a:miter lim="800000"/>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p:cNvCxnSpPr>
            <a:cxnSpLocks noChangeShapeType="1"/>
            <a:stCxn id="8" idx="0"/>
            <a:endCxn id="9" idx="2"/>
          </p:cNvCxnSpPr>
          <p:nvPr/>
        </p:nvCxnSpPr>
        <p:spPr bwMode="auto">
          <a:xfrm flipV="1">
            <a:off x="7721600" y="2735263"/>
            <a:ext cx="0" cy="1223962"/>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ownhall">
  <a:themeElements>
    <a:clrScheme name="townha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ownha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townhal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wnhal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wnhal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wnhal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wnhal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wnhal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wnhal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wnhal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wnhal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wnhal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wnhal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wnhal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rgbClr val="0000FF"/>
        </a:solidFill>
        <a:ln>
          <a:noFill/>
        </a:ln>
        <a:effectLst>
          <a:outerShdw dist="35921" dir="2700000" algn="ctr" rotWithShape="0">
            <a:schemeClr val="tx1"/>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10000"/>
          </a:lnSpc>
          <a:spcBef>
            <a:spcPct val="0"/>
          </a:spcBef>
          <a:spcAft>
            <a:spcPct val="0"/>
          </a:spcAft>
          <a:buClrTx/>
          <a:buSzTx/>
          <a:buFontTx/>
          <a:buNone/>
          <a:tabLst/>
          <a:defRPr kumimoji="0" lang="en-US" sz="3200" b="1" i="1"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MS2005Template">
  <a:themeElements>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MS2005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MS2005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MS2005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MS2005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MS2005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MS2005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MS2005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MS2005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MS2005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MS2005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MS2005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MS2005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MS2005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NOAA_DO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26170</TotalTime>
  <Words>2533</Words>
  <Application>Microsoft Office PowerPoint</Application>
  <PresentationFormat>On-screen Show (4:3)</PresentationFormat>
  <Paragraphs>302</Paragraphs>
  <Slides>33</Slides>
  <Notes>33</Notes>
  <HiddenSlides>0</HiddenSlides>
  <MMClips>0</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33</vt:i4>
      </vt:variant>
    </vt:vector>
  </HeadingPairs>
  <TitlesOfParts>
    <vt:vector size="50" baseType="lpstr">
      <vt:lpstr>Arial</vt:lpstr>
      <vt:lpstr>ＭＳ Ｐゴシック</vt:lpstr>
      <vt:lpstr>Calibri</vt:lpstr>
      <vt:lpstr>Times New Roman</vt:lpstr>
      <vt:lpstr>Times</vt:lpstr>
      <vt:lpstr>Wingdings</vt:lpstr>
      <vt:lpstr>Garamond</vt:lpstr>
      <vt:lpstr>townhall</vt:lpstr>
      <vt:lpstr>AMS2005Template</vt:lpstr>
      <vt:lpstr>1_AMS2005Template</vt:lpstr>
      <vt:lpstr>2_AMS2005Template</vt:lpstr>
      <vt:lpstr>3_AMS2005Template</vt:lpstr>
      <vt:lpstr>4_AMS2005Template</vt:lpstr>
      <vt:lpstr>NOAA_DOC</vt:lpstr>
      <vt:lpstr>1_Office Theme</vt:lpstr>
      <vt:lpstr>Office Theme</vt:lpstr>
      <vt:lpstr>Drawing</vt:lpstr>
      <vt:lpstr>PowerPoint Presentation</vt:lpstr>
      <vt:lpstr>PowerPoint Presentation</vt:lpstr>
      <vt:lpstr>National Weather Service (NWS) Mission and Goals</vt:lpstr>
      <vt:lpstr>Floods versus Flash Floods </vt:lpstr>
      <vt:lpstr>PowerPoint Presentation</vt:lpstr>
      <vt:lpstr>PowerPoint Presentation</vt:lpstr>
      <vt:lpstr>PowerPoint Presentation</vt:lpstr>
      <vt:lpstr>Community Hydrologic Prediction System (CHPS)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Snowmelt Water Supply Forecasts</vt:lpstr>
      <vt:lpstr>PowerPoint Presentation</vt:lpstr>
      <vt:lpstr>PowerPoint Presentation</vt:lpstr>
      <vt:lpstr>Product Dissemination</vt:lpstr>
      <vt:lpstr>Building Decision Support Services</vt:lpstr>
      <vt:lpstr>PowerPoint Presentation</vt:lpstr>
      <vt:lpstr>National Water Center</vt:lpstr>
      <vt:lpstr>NOAA’s National Weather Service</vt:lpstr>
    </vt:vector>
  </TitlesOfParts>
  <Company>NWS/NOAA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Weather Service</dc:title>
  <dc:creator>ISS</dc:creator>
  <cp:lastModifiedBy>Maidment</cp:lastModifiedBy>
  <cp:revision>1541</cp:revision>
  <cp:lastPrinted>2012-03-11T17:57:38Z</cp:lastPrinted>
  <dcterms:created xsi:type="dcterms:W3CDTF">2005-04-20T18:30:02Z</dcterms:created>
  <dcterms:modified xsi:type="dcterms:W3CDTF">2015-04-20T14:34:52Z</dcterms:modified>
</cp:coreProperties>
</file>