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38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3152-02D3-430D-9C4F-F0E5F9BE23B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9BF1-62B6-41B0-B3B2-786BC93E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0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3152-02D3-430D-9C4F-F0E5F9BE23B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9BF1-62B6-41B0-B3B2-786BC93E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6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3152-02D3-430D-9C4F-F0E5F9BE23B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9BF1-62B6-41B0-B3B2-786BC93E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1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3152-02D3-430D-9C4F-F0E5F9BE23B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9BF1-62B6-41B0-B3B2-786BC93E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1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3152-02D3-430D-9C4F-F0E5F9BE23B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9BF1-62B6-41B0-B3B2-786BC93E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1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3152-02D3-430D-9C4F-F0E5F9BE23B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9BF1-62B6-41B0-B3B2-786BC93E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9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3152-02D3-430D-9C4F-F0E5F9BE23B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9BF1-62B6-41B0-B3B2-786BC93E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74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3152-02D3-430D-9C4F-F0E5F9BE23B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9BF1-62B6-41B0-B3B2-786BC93E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8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3152-02D3-430D-9C4F-F0E5F9BE23B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9BF1-62B6-41B0-B3B2-786BC93E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4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3152-02D3-430D-9C4F-F0E5F9BE23B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9BF1-62B6-41B0-B3B2-786BC93E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6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3152-02D3-430D-9C4F-F0E5F9BE23B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9BF1-62B6-41B0-B3B2-786BC93E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8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73152-02D3-430D-9C4F-F0E5F9BE23B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29BF1-62B6-41B0-B3B2-786BC93E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45"/>
            <a:ext cx="7886700" cy="1325563"/>
          </a:xfrm>
        </p:spPr>
        <p:txBody>
          <a:bodyPr/>
          <a:lstStyle/>
          <a:p>
            <a:r>
              <a:rPr lang="en-US" dirty="0" smtClean="0"/>
              <a:t>Intersection of Streams and Roads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68" y="1977874"/>
            <a:ext cx="5450729" cy="46327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7109" y="1822824"/>
            <a:ext cx="3425307" cy="20692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3460" y="4294270"/>
            <a:ext cx="4628955" cy="23957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7540" y="1675705"/>
            <a:ext cx="311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Both datasets at 24K resolution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15292" y="922968"/>
            <a:ext cx="564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5517 intersection points in Travis and Williamson Counties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5441" y="6358648"/>
            <a:ext cx="1768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Data: Xing Zheng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0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22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Intersection of Streams and Roads</vt:lpstr>
    </vt:vector>
  </TitlesOfParts>
  <Company>Cockrell School of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Maidment, David R</dc:creator>
  <cp:lastModifiedBy>Maidment, David R</cp:lastModifiedBy>
  <cp:revision>3</cp:revision>
  <dcterms:created xsi:type="dcterms:W3CDTF">2015-02-06T18:08:56Z</dcterms:created>
  <dcterms:modified xsi:type="dcterms:W3CDTF">2015-02-06T18:29:40Z</dcterms:modified>
</cp:coreProperties>
</file>