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2FBB8-8152-462A-89B1-85A23808AE1C}" type="datetimeFigureOut">
              <a:rPr lang="en-NZ" smtClean="0"/>
              <a:t>7/03/2018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64E2A-2130-47AA-B57E-C7173B81A6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611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4ABF-BB2B-4D3E-AC03-B496F96071E0}" type="datetimeFigureOut">
              <a:rPr lang="en-NZ" smtClean="0"/>
              <a:t>7/03/2018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5577-79AA-48E9-8F82-0F95B3BBA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2710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4ABF-BB2B-4D3E-AC03-B496F96071E0}" type="datetimeFigureOut">
              <a:rPr lang="en-NZ" smtClean="0"/>
              <a:t>7/03/2018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5577-79AA-48E9-8F82-0F95B3BBA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531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4ABF-BB2B-4D3E-AC03-B496F96071E0}" type="datetimeFigureOut">
              <a:rPr lang="en-NZ" smtClean="0"/>
              <a:t>7/03/2018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5577-79AA-48E9-8F82-0F95B3BBA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595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4ABF-BB2B-4D3E-AC03-B496F96071E0}" type="datetimeFigureOut">
              <a:rPr lang="en-NZ" smtClean="0"/>
              <a:t>7/03/2018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5577-79AA-48E9-8F82-0F95B3BBA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2214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4ABF-BB2B-4D3E-AC03-B496F96071E0}" type="datetimeFigureOut">
              <a:rPr lang="en-NZ" smtClean="0"/>
              <a:t>7/03/2018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5577-79AA-48E9-8F82-0F95B3BBA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5586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4ABF-BB2B-4D3E-AC03-B496F96071E0}" type="datetimeFigureOut">
              <a:rPr lang="en-NZ" smtClean="0"/>
              <a:t>7/03/2018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5577-79AA-48E9-8F82-0F95B3BBA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562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4ABF-BB2B-4D3E-AC03-B496F96071E0}" type="datetimeFigureOut">
              <a:rPr lang="en-NZ" smtClean="0"/>
              <a:t>7/03/2018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5577-79AA-48E9-8F82-0F95B3BBA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263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4ABF-BB2B-4D3E-AC03-B496F96071E0}" type="datetimeFigureOut">
              <a:rPr lang="en-NZ" smtClean="0"/>
              <a:t>7/03/2018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5577-79AA-48E9-8F82-0F95B3BBA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388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4ABF-BB2B-4D3E-AC03-B496F96071E0}" type="datetimeFigureOut">
              <a:rPr lang="en-NZ" smtClean="0"/>
              <a:t>7/03/2018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5577-79AA-48E9-8F82-0F95B3BBA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3751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4ABF-BB2B-4D3E-AC03-B496F96071E0}" type="datetimeFigureOut">
              <a:rPr lang="en-NZ" smtClean="0"/>
              <a:t>7/03/2018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5577-79AA-48E9-8F82-0F95B3BBA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3734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4ABF-BB2B-4D3E-AC03-B496F96071E0}" type="datetimeFigureOut">
              <a:rPr lang="en-NZ" smtClean="0"/>
              <a:t>7/03/2018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5577-79AA-48E9-8F82-0F95B3BBA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358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B4ABF-BB2B-4D3E-AC03-B496F96071E0}" type="datetimeFigureOut">
              <a:rPr lang="en-NZ" smtClean="0"/>
              <a:t>7/03/2018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85577-79AA-48E9-8F82-0F95B3BBA5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868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WATR404/604 Students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3070139" cy="4351338"/>
          </a:xfrm>
        </p:spPr>
        <p:txBody>
          <a:bodyPr>
            <a:normAutofit/>
          </a:bodyPr>
          <a:lstStyle/>
          <a:p>
            <a:r>
              <a:rPr lang="en-NZ" sz="2400" dirty="0" smtClean="0">
                <a:solidFill>
                  <a:srgbClr val="0070C0"/>
                </a:solidFill>
              </a:rPr>
              <a:t>Sally Coates</a:t>
            </a:r>
          </a:p>
          <a:p>
            <a:r>
              <a:rPr lang="en-NZ" sz="2400" dirty="0" smtClean="0">
                <a:solidFill>
                  <a:srgbClr val="0070C0"/>
                </a:solidFill>
              </a:rPr>
              <a:t>Ben Coventry</a:t>
            </a:r>
          </a:p>
          <a:p>
            <a:r>
              <a:rPr lang="en-NZ" sz="2400" dirty="0" smtClean="0">
                <a:solidFill>
                  <a:srgbClr val="0070C0"/>
                </a:solidFill>
              </a:rPr>
              <a:t>Sarah </a:t>
            </a:r>
            <a:r>
              <a:rPr lang="en-NZ" sz="2400" dirty="0" smtClean="0">
                <a:solidFill>
                  <a:srgbClr val="0070C0"/>
                </a:solidFill>
              </a:rPr>
              <a:t>Giles</a:t>
            </a:r>
            <a:endParaRPr lang="en-NZ" sz="2400" dirty="0" smtClean="0">
              <a:solidFill>
                <a:srgbClr val="0070C0"/>
              </a:solidFill>
            </a:endParaRPr>
          </a:p>
          <a:p>
            <a:r>
              <a:rPr lang="en-NZ" sz="2400" dirty="0" smtClean="0">
                <a:solidFill>
                  <a:srgbClr val="0070C0"/>
                </a:solidFill>
              </a:rPr>
              <a:t>Shaun Morgan</a:t>
            </a:r>
          </a:p>
          <a:p>
            <a:r>
              <a:rPr lang="en-NZ" sz="2400" dirty="0" err="1" smtClean="0">
                <a:solidFill>
                  <a:srgbClr val="0070C0"/>
                </a:solidFill>
              </a:rPr>
              <a:t>Mujahid</a:t>
            </a:r>
            <a:r>
              <a:rPr lang="en-NZ" sz="2400" dirty="0" smtClean="0">
                <a:solidFill>
                  <a:srgbClr val="0070C0"/>
                </a:solidFill>
              </a:rPr>
              <a:t> </a:t>
            </a:r>
            <a:r>
              <a:rPr lang="en-NZ" sz="2400" dirty="0" smtClean="0">
                <a:solidFill>
                  <a:srgbClr val="0070C0"/>
                </a:solidFill>
              </a:rPr>
              <a:t>Musa</a:t>
            </a:r>
            <a:endParaRPr lang="en-NZ" sz="2400" dirty="0" smtClean="0">
              <a:solidFill>
                <a:srgbClr val="0070C0"/>
              </a:solidFill>
            </a:endParaRPr>
          </a:p>
          <a:p>
            <a:r>
              <a:rPr lang="en-NZ" sz="2400" dirty="0" smtClean="0">
                <a:solidFill>
                  <a:srgbClr val="0070C0"/>
                </a:solidFill>
              </a:rPr>
              <a:t>Ariana </a:t>
            </a:r>
            <a:r>
              <a:rPr lang="en-NZ" sz="2400" dirty="0" smtClean="0">
                <a:solidFill>
                  <a:srgbClr val="0070C0"/>
                </a:solidFill>
              </a:rPr>
              <a:t>Painter</a:t>
            </a:r>
          </a:p>
          <a:p>
            <a:r>
              <a:rPr lang="en-NZ" sz="2400" dirty="0" smtClean="0">
                <a:solidFill>
                  <a:srgbClr val="0070C0"/>
                </a:solidFill>
              </a:rPr>
              <a:t>Michael </a:t>
            </a:r>
            <a:r>
              <a:rPr lang="en-NZ" sz="2400" dirty="0" smtClean="0">
                <a:solidFill>
                  <a:srgbClr val="0070C0"/>
                </a:solidFill>
              </a:rPr>
              <a:t>Perry</a:t>
            </a:r>
            <a:endParaRPr lang="en-NZ" sz="2400" dirty="0">
              <a:solidFill>
                <a:srgbClr val="0070C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34779" y="1825625"/>
            <a:ext cx="30701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2400" dirty="0" smtClean="0">
                <a:solidFill>
                  <a:srgbClr val="0070C0"/>
                </a:solidFill>
              </a:rPr>
              <a:t>Justin Rogers</a:t>
            </a:r>
          </a:p>
          <a:p>
            <a:r>
              <a:rPr lang="en-NZ" sz="2400" dirty="0" smtClean="0">
                <a:solidFill>
                  <a:srgbClr val="0070C0"/>
                </a:solidFill>
              </a:rPr>
              <a:t>Phoebe Silva</a:t>
            </a:r>
          </a:p>
          <a:p>
            <a:r>
              <a:rPr lang="en-NZ" sz="2400" dirty="0" smtClean="0">
                <a:solidFill>
                  <a:srgbClr val="0070C0"/>
                </a:solidFill>
              </a:rPr>
              <a:t>Rachel Skews</a:t>
            </a:r>
          </a:p>
          <a:p>
            <a:r>
              <a:rPr lang="en-NZ" sz="2400" dirty="0" smtClean="0">
                <a:solidFill>
                  <a:srgbClr val="0070C0"/>
                </a:solidFill>
              </a:rPr>
              <a:t>Ellen </a:t>
            </a:r>
            <a:r>
              <a:rPr lang="en-NZ" sz="2400" dirty="0" smtClean="0">
                <a:solidFill>
                  <a:srgbClr val="0070C0"/>
                </a:solidFill>
              </a:rPr>
              <a:t>Williamson</a:t>
            </a:r>
            <a:endParaRPr lang="en-NZ" sz="2400" dirty="0" smtClean="0">
              <a:solidFill>
                <a:srgbClr val="0070C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50974" y="1838926"/>
            <a:ext cx="30701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2400" dirty="0" smtClean="0">
                <a:solidFill>
                  <a:srgbClr val="00B050"/>
                </a:solidFill>
              </a:rPr>
              <a:t>Faith </a:t>
            </a:r>
            <a:r>
              <a:rPr lang="en-NZ" sz="2400" dirty="0" err="1" smtClean="0">
                <a:solidFill>
                  <a:srgbClr val="00B050"/>
                </a:solidFill>
              </a:rPr>
              <a:t>Angoro</a:t>
            </a:r>
            <a:endParaRPr lang="en-NZ" sz="2400" dirty="0" smtClean="0">
              <a:solidFill>
                <a:srgbClr val="00B050"/>
              </a:solidFill>
            </a:endParaRPr>
          </a:p>
          <a:p>
            <a:r>
              <a:rPr lang="en-NZ" sz="2400" dirty="0" smtClean="0">
                <a:solidFill>
                  <a:srgbClr val="00B050"/>
                </a:solidFill>
              </a:rPr>
              <a:t>Connor </a:t>
            </a:r>
            <a:r>
              <a:rPr lang="en-NZ" sz="2400" dirty="0" err="1" smtClean="0">
                <a:solidFill>
                  <a:srgbClr val="00B050"/>
                </a:solidFill>
              </a:rPr>
              <a:t>Imeson</a:t>
            </a:r>
            <a:endParaRPr lang="en-NZ" sz="2400" dirty="0" smtClean="0">
              <a:solidFill>
                <a:srgbClr val="00B050"/>
              </a:solidFill>
            </a:endParaRPr>
          </a:p>
          <a:p>
            <a:r>
              <a:rPr lang="en-NZ" sz="2400" dirty="0" err="1" smtClean="0">
                <a:solidFill>
                  <a:srgbClr val="00B050"/>
                </a:solidFill>
              </a:rPr>
              <a:t>Sokna</a:t>
            </a:r>
            <a:r>
              <a:rPr lang="en-NZ" sz="2400" dirty="0" smtClean="0">
                <a:solidFill>
                  <a:srgbClr val="00B050"/>
                </a:solidFill>
              </a:rPr>
              <a:t> Ly</a:t>
            </a:r>
          </a:p>
          <a:p>
            <a:r>
              <a:rPr lang="en-NZ" sz="2400" dirty="0" smtClean="0">
                <a:solidFill>
                  <a:srgbClr val="00B050"/>
                </a:solidFill>
              </a:rPr>
              <a:t>Mohamad </a:t>
            </a:r>
            <a:r>
              <a:rPr lang="en-NZ" sz="2400" dirty="0" err="1" smtClean="0">
                <a:solidFill>
                  <a:srgbClr val="00B050"/>
                </a:solidFill>
              </a:rPr>
              <a:t>Odeh</a:t>
            </a:r>
            <a:endParaRPr lang="en-NZ" sz="2400" dirty="0" smtClean="0">
              <a:solidFill>
                <a:srgbClr val="00B050"/>
              </a:solidFill>
            </a:endParaRPr>
          </a:p>
          <a:p>
            <a:r>
              <a:rPr lang="en-NZ" sz="2400" dirty="0" smtClean="0">
                <a:solidFill>
                  <a:srgbClr val="00B050"/>
                </a:solidFill>
              </a:rPr>
              <a:t>Joseph </a:t>
            </a:r>
            <a:r>
              <a:rPr lang="en-NZ" sz="2400" dirty="0" err="1" smtClean="0">
                <a:solidFill>
                  <a:srgbClr val="00B050"/>
                </a:solidFill>
              </a:rPr>
              <a:t>Sollaway</a:t>
            </a:r>
            <a:endParaRPr lang="en-NZ" sz="2400" dirty="0" smtClean="0">
              <a:solidFill>
                <a:srgbClr val="00B050"/>
              </a:solidFill>
            </a:endParaRPr>
          </a:p>
          <a:p>
            <a:r>
              <a:rPr lang="en-NZ" sz="2400" dirty="0" smtClean="0">
                <a:solidFill>
                  <a:srgbClr val="00B050"/>
                </a:solidFill>
              </a:rPr>
              <a:t>Tomson </a:t>
            </a:r>
            <a:r>
              <a:rPr lang="en-NZ" sz="2400" dirty="0" smtClean="0">
                <a:solidFill>
                  <a:srgbClr val="00B050"/>
                </a:solidFill>
              </a:rPr>
              <a:t>Tomoiye</a:t>
            </a:r>
          </a:p>
          <a:p>
            <a:r>
              <a:rPr lang="en-NZ" sz="2400" dirty="0" smtClean="0">
                <a:solidFill>
                  <a:srgbClr val="00B050"/>
                </a:solidFill>
              </a:rPr>
              <a:t>Shan Zhang</a:t>
            </a:r>
            <a:endParaRPr lang="en-NZ" sz="24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1206" y="1328008"/>
            <a:ext cx="1587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dirty="0" smtClean="0">
                <a:solidFill>
                  <a:srgbClr val="0070C0"/>
                </a:solidFill>
              </a:rPr>
              <a:t>Canterbury</a:t>
            </a:r>
            <a:endParaRPr lang="en-NZ" sz="2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0721" y="1328007"/>
            <a:ext cx="1068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dirty="0" smtClean="0">
                <a:solidFill>
                  <a:srgbClr val="00B050"/>
                </a:solidFill>
              </a:rPr>
              <a:t>Lincoln</a:t>
            </a:r>
            <a:endParaRPr lang="en-NZ" sz="24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40745" y="5504417"/>
            <a:ext cx="5504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dirty="0" smtClean="0"/>
              <a:t>18 Students Total: 11 Canterbury, 7 Lincoln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036201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4532886" y="365126"/>
            <a:ext cx="4051156" cy="17862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Term Project</a:t>
            </a:r>
            <a:endParaRPr lang="en-NZ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57881" y="1589903"/>
            <a:ext cx="8238" cy="42754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24930" y="5799438"/>
            <a:ext cx="82378" cy="659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799070" y="5647723"/>
            <a:ext cx="4673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Final Written Report (10-20 pages) Friday May 4</a:t>
            </a:r>
            <a:endParaRPr lang="en-NZ" dirty="0"/>
          </a:p>
        </p:txBody>
      </p:sp>
      <p:grpSp>
        <p:nvGrpSpPr>
          <p:cNvPr id="11" name="Group 10"/>
          <p:cNvGrpSpPr/>
          <p:nvPr/>
        </p:nvGrpSpPr>
        <p:grpSpPr>
          <a:xfrm>
            <a:off x="724930" y="1405237"/>
            <a:ext cx="2159550" cy="369332"/>
            <a:chOff x="724930" y="1405237"/>
            <a:chExt cx="2159550" cy="369332"/>
          </a:xfrm>
        </p:grpSpPr>
        <p:sp>
          <p:nvSpPr>
            <p:cNvPr id="6" name="Oval 5"/>
            <p:cNvSpPr/>
            <p:nvPr/>
          </p:nvSpPr>
          <p:spPr>
            <a:xfrm>
              <a:off x="724930" y="1565189"/>
              <a:ext cx="82378" cy="65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7308" y="1405237"/>
              <a:ext cx="2077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Weds Feb 21 Class 1</a:t>
              </a:r>
              <a:endParaRPr lang="en-NZ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24930" y="4149126"/>
            <a:ext cx="5475521" cy="369332"/>
            <a:chOff x="724930" y="1405237"/>
            <a:chExt cx="5475521" cy="369332"/>
          </a:xfrm>
        </p:grpSpPr>
        <p:sp>
          <p:nvSpPr>
            <p:cNvPr id="13" name="Oval 12"/>
            <p:cNvSpPr/>
            <p:nvPr/>
          </p:nvSpPr>
          <p:spPr>
            <a:xfrm>
              <a:off x="724930" y="1565189"/>
              <a:ext cx="82378" cy="65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7308" y="1405237"/>
              <a:ext cx="53931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Tues-Weds April 10-11 Workshop and Oral Presentation</a:t>
              </a:r>
              <a:endParaRPr lang="en-NZ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24930" y="1853510"/>
            <a:ext cx="2159550" cy="369332"/>
            <a:chOff x="724930" y="1405237"/>
            <a:chExt cx="2159550" cy="369332"/>
          </a:xfrm>
        </p:grpSpPr>
        <p:sp>
          <p:nvSpPr>
            <p:cNvPr id="17" name="Oval 16"/>
            <p:cNvSpPr/>
            <p:nvPr/>
          </p:nvSpPr>
          <p:spPr>
            <a:xfrm>
              <a:off x="724930" y="1565189"/>
              <a:ext cx="82378" cy="65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07308" y="1405237"/>
              <a:ext cx="2077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Weds Feb 28 Class 2</a:t>
              </a:r>
              <a:endParaRPr lang="en-NZ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24930" y="2282566"/>
            <a:ext cx="4652347" cy="369332"/>
            <a:chOff x="724930" y="1405237"/>
            <a:chExt cx="4652347" cy="369332"/>
          </a:xfrm>
        </p:grpSpPr>
        <p:sp>
          <p:nvSpPr>
            <p:cNvPr id="20" name="Oval 19"/>
            <p:cNvSpPr/>
            <p:nvPr/>
          </p:nvSpPr>
          <p:spPr>
            <a:xfrm>
              <a:off x="724930" y="1565189"/>
              <a:ext cx="82378" cy="65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7308" y="1405237"/>
              <a:ext cx="45699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Weds Mar 7 Class 3 – Report Proposal (1-page)</a:t>
              </a:r>
              <a:endParaRPr lang="en-NZ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24930" y="2646745"/>
            <a:ext cx="2207832" cy="369332"/>
            <a:chOff x="724930" y="1405237"/>
            <a:chExt cx="2207832" cy="369332"/>
          </a:xfrm>
        </p:grpSpPr>
        <p:sp>
          <p:nvSpPr>
            <p:cNvPr id="23" name="Oval 22"/>
            <p:cNvSpPr/>
            <p:nvPr/>
          </p:nvSpPr>
          <p:spPr>
            <a:xfrm>
              <a:off x="724930" y="1565189"/>
              <a:ext cx="82378" cy="65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7308" y="1405237"/>
              <a:ext cx="2125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Weds Mar 14 Class 4</a:t>
              </a:r>
              <a:endParaRPr lang="en-NZ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24930" y="3070648"/>
            <a:ext cx="2260731" cy="369332"/>
            <a:chOff x="724930" y="1405237"/>
            <a:chExt cx="2260731" cy="369332"/>
          </a:xfrm>
        </p:grpSpPr>
        <p:sp>
          <p:nvSpPr>
            <p:cNvPr id="26" name="Oval 25"/>
            <p:cNvSpPr/>
            <p:nvPr/>
          </p:nvSpPr>
          <p:spPr>
            <a:xfrm>
              <a:off x="724930" y="1565189"/>
              <a:ext cx="82378" cy="65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7308" y="1405237"/>
              <a:ext cx="2178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Weds Mar 21 Class 5</a:t>
              </a:r>
              <a:endParaRPr lang="en-NZ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24930" y="3462633"/>
            <a:ext cx="2207832" cy="369332"/>
            <a:chOff x="724930" y="1405237"/>
            <a:chExt cx="2207832" cy="369332"/>
          </a:xfrm>
        </p:grpSpPr>
        <p:sp>
          <p:nvSpPr>
            <p:cNvPr id="29" name="Oval 28"/>
            <p:cNvSpPr/>
            <p:nvPr/>
          </p:nvSpPr>
          <p:spPr>
            <a:xfrm>
              <a:off x="724930" y="1565189"/>
              <a:ext cx="82378" cy="659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7308" y="1405237"/>
              <a:ext cx="2125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Weds Mar 28 Class 6</a:t>
              </a:r>
              <a:endParaRPr lang="en-NZ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084046" y="3776005"/>
            <a:ext cx="760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Easter</a:t>
            </a:r>
            <a:endParaRPr lang="en-NZ" dirty="0"/>
          </a:p>
        </p:txBody>
      </p:sp>
      <p:sp>
        <p:nvSpPr>
          <p:cNvPr id="32" name="TextBox 31"/>
          <p:cNvSpPr txBox="1"/>
          <p:nvPr/>
        </p:nvSpPr>
        <p:spPr>
          <a:xfrm>
            <a:off x="1196930" y="4937208"/>
            <a:ext cx="3541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Finalize and submit      </a:t>
            </a:r>
            <a:r>
              <a:rPr lang="en-NZ" dirty="0" smtClean="0">
                <a:solidFill>
                  <a:srgbClr val="FF0000"/>
                </a:solidFill>
              </a:rPr>
              <a:t>Three weeks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33" name="Right Brace 32"/>
          <p:cNvSpPr/>
          <p:nvPr/>
        </p:nvSpPr>
        <p:spPr>
          <a:xfrm>
            <a:off x="2985661" y="2026715"/>
            <a:ext cx="354227" cy="1628822"/>
          </a:xfrm>
          <a:prstGeom prst="rightBrace">
            <a:avLst>
              <a:gd name="adj1" fmla="val 135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4" name="TextBox 33"/>
          <p:cNvSpPr txBox="1"/>
          <p:nvPr/>
        </p:nvSpPr>
        <p:spPr>
          <a:xfrm>
            <a:off x="3339888" y="2646745"/>
            <a:ext cx="1249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>
                <a:solidFill>
                  <a:srgbClr val="FF0000"/>
                </a:solidFill>
              </a:rPr>
              <a:t>Four weeks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35" name="Right Brace 34"/>
          <p:cNvSpPr/>
          <p:nvPr/>
        </p:nvSpPr>
        <p:spPr>
          <a:xfrm>
            <a:off x="3042723" y="3688487"/>
            <a:ext cx="297165" cy="672999"/>
          </a:xfrm>
          <a:prstGeom prst="rightBrace">
            <a:avLst>
              <a:gd name="adj1" fmla="val 135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7" name="TextBox 36"/>
          <p:cNvSpPr txBox="1"/>
          <p:nvPr/>
        </p:nvSpPr>
        <p:spPr>
          <a:xfrm>
            <a:off x="3322234" y="3835050"/>
            <a:ext cx="1210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>
                <a:solidFill>
                  <a:srgbClr val="FF0000"/>
                </a:solidFill>
              </a:rPr>
              <a:t>Two weeks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38" name="Right Brace 37"/>
          <p:cNvSpPr/>
          <p:nvPr/>
        </p:nvSpPr>
        <p:spPr>
          <a:xfrm>
            <a:off x="3042723" y="4474510"/>
            <a:ext cx="279511" cy="1316690"/>
          </a:xfrm>
          <a:prstGeom prst="rightBrace">
            <a:avLst>
              <a:gd name="adj1" fmla="val 135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9" name="TextBox 38"/>
          <p:cNvSpPr txBox="1"/>
          <p:nvPr/>
        </p:nvSpPr>
        <p:spPr>
          <a:xfrm>
            <a:off x="4689386" y="397002"/>
            <a:ext cx="389465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Can be on any topic you choose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Critical to have sources of input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Must involve some original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Can be in a group project but each </a:t>
            </a:r>
          </a:p>
          <a:p>
            <a:r>
              <a:rPr lang="en-NZ" dirty="0"/>
              <a:t> </a:t>
            </a:r>
            <a:r>
              <a:rPr lang="en-NZ" dirty="0" smtClean="0"/>
              <a:t>     member has to have a separate </a:t>
            </a:r>
          </a:p>
          <a:p>
            <a:r>
              <a:rPr lang="en-NZ" dirty="0" smtClean="0"/>
              <a:t>      component for their report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2724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153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WATR404/604 Students</vt:lpstr>
      <vt:lpstr>Term Project</vt:lpstr>
    </vt:vector>
  </TitlesOfParts>
  <Company>University of Canterbury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Maidment</dc:creator>
  <cp:lastModifiedBy>David Maidment</cp:lastModifiedBy>
  <cp:revision>10</cp:revision>
  <dcterms:created xsi:type="dcterms:W3CDTF">2018-02-27T03:47:22Z</dcterms:created>
  <dcterms:modified xsi:type="dcterms:W3CDTF">2018-03-06T23:27:09Z</dcterms:modified>
</cp:coreProperties>
</file>