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8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8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7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1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8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5CF5E-40A4-495F-8688-CF65F9EFD606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3723-098D-42B6-A900-F04F8B4F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4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Groundwater of New Zealand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404" y="1755465"/>
            <a:ext cx="3779946" cy="4754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1848" y="6274675"/>
            <a:ext cx="38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of Data: Andrew Dark,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7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Selwyn Groundwater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51" y="1509069"/>
            <a:ext cx="7243729" cy="4906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958" y="6415406"/>
            <a:ext cx="3608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of Data: Julian Weir,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1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Rivers in Selwyn Groundwater Model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28651" y="1891863"/>
            <a:ext cx="2965888" cy="162384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191406" y="2900854"/>
            <a:ext cx="6647793" cy="38047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60428" y="6000736"/>
            <a:ext cx="29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Julian Weir,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2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Model of Selwyn Groundwater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44133" y="1860698"/>
            <a:ext cx="7391231" cy="4460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9070" y="5878462"/>
            <a:ext cx="29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Julian Weir,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66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Selwyn Hydrogeological Strata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9787" y="1839431"/>
            <a:ext cx="8055492" cy="4614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0428" y="6000736"/>
            <a:ext cx="29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Julian Weir, </a:t>
            </a:r>
            <a:r>
              <a:rPr lang="en-US" dirty="0" err="1" smtClean="0"/>
              <a:t>Aqualinc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28511" y="2181078"/>
            <a:ext cx="184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Waimakariri</a:t>
            </a:r>
            <a:r>
              <a:rPr lang="en-US" dirty="0" smtClean="0"/>
              <a:t> River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247707" y="2365744"/>
            <a:ext cx="590107" cy="4837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991" y="4538331"/>
            <a:ext cx="132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Rakaia River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V="1">
            <a:off x="1602982" y="3381153"/>
            <a:ext cx="1071106" cy="1341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65971" y="2664860"/>
            <a:ext cx="137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Selwyn River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47707" y="2849526"/>
            <a:ext cx="818265" cy="871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71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Groundwater Level Calibration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0" y="1775638"/>
            <a:ext cx="7839400" cy="45244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51544" y="6245285"/>
            <a:ext cx="29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Julian Weir,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2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Water Calibration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7" y="1534522"/>
            <a:ext cx="8381661" cy="48543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08104" y="6388824"/>
            <a:ext cx="29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Julian Weir,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4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Groundwater at Blue Cliffs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38910"/>
            <a:ext cx="7969495" cy="3967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8248" y="6164317"/>
            <a:ext cx="38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of Data: Andrew Dark, </a:t>
            </a:r>
            <a:r>
              <a:rPr lang="en-US" dirty="0" err="1" smtClean="0"/>
              <a:t>Aqualinc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5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90</Words>
  <Application>Microsoft Office PowerPoint</Application>
  <PresentationFormat>On-screen Show (4:3)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Groundwater of New Zealand</vt:lpstr>
      <vt:lpstr>Selwyn Groundwater Model</vt:lpstr>
      <vt:lpstr>Rivers in Selwyn Groundwater Model</vt:lpstr>
      <vt:lpstr>3D Model of Selwyn Groundwater</vt:lpstr>
      <vt:lpstr>Selwyn Hydrogeological Strata</vt:lpstr>
      <vt:lpstr>Groundwater Level Calibration</vt:lpstr>
      <vt:lpstr>Surface Water Calibration</vt:lpstr>
      <vt:lpstr>Groundwater at Blue Cliffs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Groundwater at Blue Cliffs</dc:title>
  <dc:creator>Maidment, David R</dc:creator>
  <cp:lastModifiedBy>Maidment, David R</cp:lastModifiedBy>
  <cp:revision>8</cp:revision>
  <dcterms:created xsi:type="dcterms:W3CDTF">2018-03-08T11:27:31Z</dcterms:created>
  <dcterms:modified xsi:type="dcterms:W3CDTF">2018-05-22T05:24:12Z</dcterms:modified>
</cp:coreProperties>
</file>